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1" r:id="rId2"/>
    <p:sldId id="27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470C-313B-4267-B665-AF7AB033C1F2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E553-B7A5-4838-B019-012D45B5A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3D2B8-8B63-496D-A9EA-9872E96FCE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1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3D2B8-8B63-496D-A9EA-9872E96FCE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33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3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8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705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2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2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4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8470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3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EPR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185D5-6A9A-000D-59D0-E4386C84C36B}"/>
              </a:ext>
            </a:extLst>
          </p:cNvPr>
          <p:cNvSpPr txBox="1">
            <a:spLocks/>
          </p:cNvSpPr>
          <p:nvPr/>
        </p:nvSpPr>
        <p:spPr>
          <a:xfrm>
            <a:off x="1251678" y="2285999"/>
            <a:ext cx="3751736" cy="400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can be generated by PWPs by accessing their respective Wallets.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Available Potential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must be greater than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generate certificates.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PWP needs to click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Generate Certificate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button.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 the modal window that appears, the PWP needs to select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Category of certificates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are required and may input the required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denomination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 which the certificate needs to be generated.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 clicking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Submit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will be generated and an equivalent amount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Available Potential will be reduced and Certificate Value will be added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PWPs wallet.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1F9260-0D6C-B35E-6EDA-D66F53E1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14" y="2443655"/>
            <a:ext cx="6839111" cy="307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EPR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185D5-6A9A-000D-59D0-E4386C84C36B}"/>
              </a:ext>
            </a:extLst>
          </p:cNvPr>
          <p:cNvSpPr txBox="1">
            <a:spLocks/>
          </p:cNvSpPr>
          <p:nvPr/>
        </p:nvSpPr>
        <p:spPr>
          <a:xfrm>
            <a:off x="1251678" y="2286000"/>
            <a:ext cx="3751736" cy="440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can be transferred by PWP to a PIBO by accessing their respective Wallets.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 Value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must be greater than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transfer certificates.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PWP needs to click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Transfer Certificate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button.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 the modal window that appears, the PWP needs to select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Category of certificates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are required to be transferred, the PIBO to whom the certificates are to be transferred needs to be selected and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denomination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required in which the certificate needs to be transferred.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 clicking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Submit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will be transferred and an equivalent amount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Certificate Value will be reduced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 the PWPs wallet.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973529-2758-B2FF-25F6-3882C298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92" y="2542961"/>
            <a:ext cx="6564574" cy="303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963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14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Impact</vt:lpstr>
      <vt:lpstr>Badge</vt:lpstr>
      <vt:lpstr>Generation of EPR CERTIFICATE</vt:lpstr>
      <vt:lpstr>TRANSFER of EPR 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EPR CERTIFICATE</dc:title>
  <dc:creator>Andreas, Volker Marcel GIZ IN</dc:creator>
  <cp:lastModifiedBy>Andreas, Volker Marcel GIZ IN</cp:lastModifiedBy>
  <cp:revision>1</cp:revision>
  <dcterms:created xsi:type="dcterms:W3CDTF">2022-11-16T13:57:51Z</dcterms:created>
  <dcterms:modified xsi:type="dcterms:W3CDTF">2022-11-16T13:58:08Z</dcterms:modified>
</cp:coreProperties>
</file>