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75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4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0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0629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7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35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6111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094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8E1D-1A5A-BAA7-3544-9B84DE7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CFFF-F99C-9FFF-CEBF-B67703D7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course you will learn about the </a:t>
            </a:r>
            <a:r>
              <a:rPr lang="en-US" b="1" dirty="0"/>
              <a:t>certificates in EPR portal </a:t>
            </a:r>
            <a:r>
              <a:rPr lang="en-US" dirty="0"/>
              <a:t>for plastics. By the end of this course will learn about the </a:t>
            </a:r>
            <a:r>
              <a:rPr lang="en-US" b="1" dirty="0"/>
              <a:t>importance of certificates </a:t>
            </a:r>
            <a:r>
              <a:rPr lang="en-US" dirty="0"/>
              <a:t>in EPR for plastics, the </a:t>
            </a:r>
            <a:r>
              <a:rPr lang="en-US" b="1" dirty="0"/>
              <a:t>types of certificates</a:t>
            </a:r>
            <a:r>
              <a:rPr lang="en-US" dirty="0"/>
              <a:t> in EPR, </a:t>
            </a:r>
            <a:r>
              <a:rPr lang="en-US" b="1" dirty="0"/>
              <a:t>generation of certificates</a:t>
            </a:r>
            <a:r>
              <a:rPr lang="en-US" dirty="0"/>
              <a:t> and the pre-requisites for the same. You will also learn which certificate how does the </a:t>
            </a:r>
            <a:r>
              <a:rPr lang="en-US" b="1" dirty="0"/>
              <a:t>transfer of certificates </a:t>
            </a:r>
            <a:r>
              <a:rPr lang="en-US" dirty="0"/>
              <a:t>work. This course also explains the process of </a:t>
            </a:r>
            <a:r>
              <a:rPr lang="en-US" b="1" dirty="0"/>
              <a:t>Physical Verification </a:t>
            </a:r>
            <a:r>
              <a:rPr lang="en-US" dirty="0"/>
              <a:t>which is mandatory for all Plastic Waste Processors before they can generate EPR certificates.</a:t>
            </a:r>
          </a:p>
        </p:txBody>
      </p:sp>
    </p:spTree>
    <p:extLst>
      <p:ext uri="{BB962C8B-B14F-4D97-AF65-F5344CB8AC3E}">
        <p14:creationId xmlns:p14="http://schemas.microsoft.com/office/powerpoint/2010/main" val="13183111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Andreas, Volker Marcel GIZ IN</dc:creator>
  <cp:lastModifiedBy>Andreas, Volker Marcel GIZ IN</cp:lastModifiedBy>
  <cp:revision>1</cp:revision>
  <dcterms:created xsi:type="dcterms:W3CDTF">2022-11-18T17:14:14Z</dcterms:created>
  <dcterms:modified xsi:type="dcterms:W3CDTF">2022-11-18T17:14:32Z</dcterms:modified>
</cp:coreProperties>
</file>