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7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0" autoAdjust="0"/>
    <p:restoredTop sz="82726" autoAdjust="0"/>
  </p:normalViewPr>
  <p:slideViewPr>
    <p:cSldViewPr snapToGrid="0">
      <p:cViewPr varScale="1">
        <p:scale>
          <a:sx n="88" d="100"/>
          <a:sy n="88" d="100"/>
        </p:scale>
        <p:origin x="17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Kapoor" userId="a45309d7300c318a" providerId="LiveId" clId="{9BBD9E63-F5A5-47A7-AFAF-2E7418366D4D}"/>
    <pc:docChg chg="delSld">
      <pc:chgData name="Kartik Kapoor" userId="a45309d7300c318a" providerId="LiveId" clId="{9BBD9E63-F5A5-47A7-AFAF-2E7418366D4D}" dt="2022-09-19T12:16:09.662" v="1" actId="47"/>
      <pc:docMkLst>
        <pc:docMk/>
      </pc:docMkLst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3017437169" sldId="258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540316738" sldId="259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4127121743" sldId="261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3328802257" sldId="262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3982477586" sldId="265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1663594696" sldId="266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3707703883" sldId="267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2757662745" sldId="268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4177024878" sldId="273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3704712929" sldId="274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1539460358" sldId="275"/>
        </pc:sldMkLst>
      </pc:sldChg>
      <pc:sldChg chg="del">
        <pc:chgData name="Kartik Kapoor" userId="a45309d7300c318a" providerId="LiveId" clId="{9BBD9E63-F5A5-47A7-AFAF-2E7418366D4D}" dt="2022-09-19T12:15:59.958" v="0" actId="47"/>
        <pc:sldMkLst>
          <pc:docMk/>
          <pc:sldMk cId="3484627822" sldId="287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2447463894" sldId="288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159954306" sldId="3671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2729173692" sldId="3676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3784757733" sldId="3679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3551519758" sldId="3681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3964868848" sldId="3683"/>
        </pc:sldMkLst>
      </pc:sldChg>
      <pc:sldChg chg="del">
        <pc:chgData name="Kartik Kapoor" userId="a45309d7300c318a" providerId="LiveId" clId="{9BBD9E63-F5A5-47A7-AFAF-2E7418366D4D}" dt="2022-09-19T12:16:09.662" v="1" actId="47"/>
        <pc:sldMkLst>
          <pc:docMk/>
          <pc:sldMk cId="302562323" sldId="36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EE07-5022-4AFA-9EDC-8F55D40CD48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CEFBB-1499-4D57-B1DE-B59449E8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4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below:</a:t>
            </a:r>
          </a:p>
          <a:p>
            <a:endParaRPr lang="en-US" dirty="0"/>
          </a:p>
          <a:p>
            <a:r>
              <a:rPr lang="en-US" dirty="0" err="1"/>
              <a:t>Pleasxe</a:t>
            </a:r>
            <a:r>
              <a:rPr lang="en-US" dirty="0"/>
              <a:t> make sure you have all the listed documents ready as they will be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CEFBB-1499-4D57-B1DE-B59449E81D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9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6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4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8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85C989-9F6F-45AB-BDD5-6AA5296093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04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09F-7EF4-00D1-4E91-141D07FB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1C83-0830-619B-B6A8-6C7757B20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777" y="2862350"/>
            <a:ext cx="3416196" cy="3633047"/>
          </a:xfrm>
        </p:spPr>
        <p:txBody>
          <a:bodyPr anchor="t">
            <a:no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Required Documents for PIBOs</a:t>
            </a:r>
            <a:endParaRPr lang="en-US" sz="1800" b="0" i="0" u="none" strike="noStrike" baseline="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PAN, GST, CIN of the Company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Aadhar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PAN of Authorized person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DIC Registration (if unit registered with DIC)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Copy containing details of products (type and quantity) produced/marketed.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42F4D-8248-F33D-4662-79A1166F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5545" y="2723414"/>
            <a:ext cx="3416196" cy="363304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</a:rPr>
              <a:t>Additional documents for Brand Owner registration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Consents issued by SPCB/ PCC (if unit has a production facility)</a:t>
            </a: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</a:rPr>
              <a:t>Additional documents for Importer registration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IEC of the Company</a:t>
            </a: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</a:rPr>
              <a:t>Additional documents for Producer registration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Process flow diagram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Consents issued by SPCB/ PCC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u="none" strike="noStrike" baseline="0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u="none" strike="noStrike" baseline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95C99-F3C1-18F9-F842-2F24ED843DC9}"/>
              </a:ext>
            </a:extLst>
          </p:cNvPr>
          <p:cNvSpPr txBox="1"/>
          <p:nvPr/>
        </p:nvSpPr>
        <p:spPr>
          <a:xfrm>
            <a:off x="581193" y="2077083"/>
            <a:ext cx="1113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to filling up Application form, it shall be ensured that Applicant is readily available with the following documents </a:t>
            </a:r>
          </a:p>
          <a:p>
            <a:r>
              <a:rPr lang="en-US" dirty="0"/>
              <a:t>in pdf/jpg/</a:t>
            </a:r>
            <a:r>
              <a:rPr lang="en-US" dirty="0" err="1"/>
              <a:t>png</a:t>
            </a:r>
            <a:r>
              <a:rPr lang="en-US" dirty="0"/>
              <a:t> file.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5499C-CCD1-0471-801A-F674190E88A6}"/>
              </a:ext>
            </a:extLst>
          </p:cNvPr>
          <p:cNvSpPr txBox="1">
            <a:spLocks/>
          </p:cNvSpPr>
          <p:nvPr/>
        </p:nvSpPr>
        <p:spPr>
          <a:xfrm>
            <a:off x="4387902" y="2862350"/>
            <a:ext cx="3416196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Representative Picture of packaging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Covering letter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Scanned copy of signatures of authorized persons.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Document regarding any other information which the unit wishes to provide.</a:t>
            </a:r>
            <a:endParaRPr lang="en-US" b="0" i="0" u="none" strike="noStrike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E2E03B-EE02-473F-BB3A-30AEA0A2FF51}" vid="{E54DD9B8-2623-457F-8DBD-4869F0DA66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933</TotalTime>
  <Words>158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Wingdings 2</vt:lpstr>
      <vt:lpstr>Theme1</vt:lpstr>
      <vt:lpstr>READINESS CHECKLIST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PIBO Registration</dc:title>
  <dc:creator>Vrinda Negi</dc:creator>
  <cp:lastModifiedBy>Kartik Kapoor</cp:lastModifiedBy>
  <cp:revision>39</cp:revision>
  <dcterms:created xsi:type="dcterms:W3CDTF">2022-07-28T09:29:45Z</dcterms:created>
  <dcterms:modified xsi:type="dcterms:W3CDTF">2022-09-19T12:16:10Z</dcterms:modified>
</cp:coreProperties>
</file>