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8" r:id="rId3"/>
    <p:sldId id="267" r:id="rId4"/>
    <p:sldId id="26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8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1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4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40624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84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68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4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366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4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84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0424-4329-395C-CEC6-D35EFBE7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PWP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BDA6-D814-1801-0C30-42D1B8D5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Plastic Waste Processors will have to fill up the following details on a daily basis in order to generate Certificate Potential for the generation of EPR certificates: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Procurement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Production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Sales Details</a:t>
            </a:r>
          </a:p>
          <a:p>
            <a:pPr lvl="1"/>
            <a:r>
              <a:rPr lang="en-US" dirty="0"/>
              <a:t>Once the sales details are entered by the PWP,  the equivalent quantity of input plastic processed (linked to production details) is added to the Certificate Potential for that category.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5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0424-4329-395C-CEC6-D35EFBE7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PWP Operations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BDA6-D814-1801-0C30-42D1B8D5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details to be included in the daily Material Procurement Receipts: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Name of Supplier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Contact Details of Supplier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Category of Plastic procured 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Quantity of Plastic procured 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Date of Procurement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GST Details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Upload invoice issued by supplier</a:t>
            </a:r>
          </a:p>
        </p:txBody>
      </p:sp>
    </p:spTree>
    <p:extLst>
      <p:ext uri="{BB962C8B-B14F-4D97-AF65-F5344CB8AC3E}">
        <p14:creationId xmlns:p14="http://schemas.microsoft.com/office/powerpoint/2010/main" val="24887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0424-4329-395C-CEC6-D35EFBE7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PWP Operations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BDA6-D814-1801-0C30-42D1B8D5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details are to be included in the daily/weekly or monthly Production Details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Category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Quantity of Input Waste (Auto calculated)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Type of Product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Type of Plastic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Production Quantity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Percentage of Recycled plastic in the product (Only for recyclers)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Date of Production</a:t>
            </a:r>
          </a:p>
        </p:txBody>
      </p:sp>
    </p:spTree>
    <p:extLst>
      <p:ext uri="{BB962C8B-B14F-4D97-AF65-F5344CB8AC3E}">
        <p14:creationId xmlns:p14="http://schemas.microsoft.com/office/powerpoint/2010/main" val="275778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0424-4329-395C-CEC6-D35EFBE7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PWP Operations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BDA6-D814-1801-0C30-42D1B8D5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107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following details to be included in the Sale Receipts: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Product Inventory (Auto filled from production details)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Percentage of Recycled material in the product (%) (Auto filled from production details)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Quantities of products sold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GST No. of Seller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Bank Account No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IFSC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Total Amount (₹)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GST Amount (₹)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Date </a:t>
            </a:r>
            <a:r>
              <a:rPr lang="en-US" dirty="0"/>
              <a:t>of Sales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Invoice Id (System Generated) </a:t>
            </a:r>
          </a:p>
        </p:txBody>
      </p:sp>
    </p:spTree>
    <p:extLst>
      <p:ext uri="{BB962C8B-B14F-4D97-AF65-F5344CB8AC3E}">
        <p14:creationId xmlns:p14="http://schemas.microsoft.com/office/powerpoint/2010/main" val="347111495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Breitbild</PresentationFormat>
  <Paragraphs>37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PWP Operations</vt:lpstr>
      <vt:lpstr>PWP Operations CONTD.</vt:lpstr>
      <vt:lpstr>PWP Operations CONTD.</vt:lpstr>
      <vt:lpstr>PWP Operations 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PWP Operations</dc:title>
  <dc:creator>Andreas, Volker Marcel GIZ IN</dc:creator>
  <cp:lastModifiedBy>Andreas, Volker Marcel GIZ IN</cp:lastModifiedBy>
  <cp:revision>1</cp:revision>
  <dcterms:created xsi:type="dcterms:W3CDTF">2022-11-16T13:50:01Z</dcterms:created>
  <dcterms:modified xsi:type="dcterms:W3CDTF">2022-11-16T13:50:47Z</dcterms:modified>
</cp:coreProperties>
</file>