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8" r:id="rId2"/>
    <p:sldId id="259" r:id="rId3"/>
    <p:sldId id="273" r:id="rId4"/>
    <p:sldId id="367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67905-1C62-4F5B-8981-7E9FB38E824E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2D9B-ABEF-46D2-9FBB-FD92A64FF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9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57A76-8278-4207-9311-179E8D5E794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85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0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2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4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pcbeprplasti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23FA-91B1-3D70-3AC1-B56C7FBA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Registering for Signup – </a:t>
            </a:r>
            <a:r>
              <a:rPr lang="en-US" dirty="0" err="1">
                <a:ea typeface="Calibri Light"/>
                <a:cs typeface="Calibri Light"/>
              </a:rPr>
              <a:t>PIBo</a:t>
            </a:r>
            <a:r>
              <a:rPr lang="en-US" dirty="0">
                <a:ea typeface="Calibri Light"/>
                <a:cs typeface="Calibri Light"/>
              </a:rPr>
              <a:t>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F2DC-1128-B649-8B81-0EB856C4BD4F}"/>
              </a:ext>
            </a:extLst>
          </p:cNvPr>
          <p:cNvSpPr txBox="1"/>
          <p:nvPr/>
        </p:nvSpPr>
        <p:spPr>
          <a:xfrm>
            <a:off x="1058174" y="2021456"/>
            <a:ext cx="100898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Go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hlinkClick r:id="rId3"/>
              </a:rPr>
              <a:t>Centralized EPR Portal for Plastic Packaging (https://eprplastic.cpcb.gov.in/)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webpage for registration and then signup using the 'Register' option by filling your email and password.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67C724-03FD-D6F5-72C3-F4026942A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8" y="2667787"/>
            <a:ext cx="11029950" cy="363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4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558-2CF6-8A80-76AE-3A15188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PIBO – registration 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786C0-F20B-995D-C6CD-CD51953D593F}"/>
              </a:ext>
            </a:extLst>
          </p:cNvPr>
          <p:cNvSpPr txBox="1"/>
          <p:nvPr/>
        </p:nvSpPr>
        <p:spPr>
          <a:xfrm>
            <a:off x="581192" y="2537285"/>
            <a:ext cx="193597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Signup form for new registration opens up. Information about the applicant type, entity details, authorized person and login details need to be provided by the applicants.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21F3A-C5C7-D91A-C890-E614727F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62" y="1828973"/>
            <a:ext cx="9355296" cy="47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558-2CF6-8A80-76AE-3A15188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PIBO – registration 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0FD6E-C276-A09A-D8C0-D60CE98D4D9B}"/>
              </a:ext>
            </a:extLst>
          </p:cNvPr>
          <p:cNvSpPr txBox="1"/>
          <p:nvPr/>
        </p:nvSpPr>
        <p:spPr>
          <a:xfrm>
            <a:off x="417816" y="2187648"/>
            <a:ext cx="18219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Signup form for new registration opens. Information about the applicant type, entity details, authorized person and login details need to be provided by the applicants.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92097-4D44-BD89-E3E0-8C35F5A6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1905845"/>
            <a:ext cx="9637160" cy="42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09F-7EF4-00D1-4E91-141D07F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CHECKLIST - PIBO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1C83-0830-619B-B6A8-6C7757B2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777" y="2862350"/>
            <a:ext cx="3583176" cy="3633047"/>
          </a:xfrm>
        </p:spPr>
        <p:txBody>
          <a:bodyPr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Required Documents for PIBOs</a:t>
            </a: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PAN, GST, CIN of the Company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Aadhar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PAN of Authorized person (Scanned Copies)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DIC Registration in PDF format (if unit registered with DIC)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Scanned copy containing details of products (type and quantity) produced/marketed.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42F4D-8248-F33D-4662-79A1166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5545" y="2537717"/>
            <a:ext cx="3416196" cy="40377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Producer registration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Scanned copy of Process flow diagram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Combined copy of Consent (Air &amp; Water Act) in PDF Format issued by SPCB/ PCC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Importer registration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IEC of the Company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Brand Owner registration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Consents issued by SPCB/ PCC (if unit has a production facility)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95C99-F3C1-18F9-F842-2F24ED843DC9}"/>
              </a:ext>
            </a:extLst>
          </p:cNvPr>
          <p:cNvSpPr txBox="1"/>
          <p:nvPr/>
        </p:nvSpPr>
        <p:spPr>
          <a:xfrm>
            <a:off x="581193" y="2077083"/>
            <a:ext cx="1113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Prior to filling up Application form, it shall be ensured that Applicant is readily available with the following documents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 pdf/jpg/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file.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5499C-CCD1-0471-801A-F674190E88A6}"/>
              </a:ext>
            </a:extLst>
          </p:cNvPr>
          <p:cNvSpPr txBox="1">
            <a:spLocks/>
          </p:cNvSpPr>
          <p:nvPr/>
        </p:nvSpPr>
        <p:spPr>
          <a:xfrm>
            <a:off x="4387902" y="2862350"/>
            <a:ext cx="3416196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Representative Picture of packaging overing different plastic categories under EPR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Covering letter in PDF format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Scanned copy of signatures of authorized persons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jpeg, jpg.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Document regarding any other information which the unit wishes to provide.</a:t>
            </a:r>
          </a:p>
        </p:txBody>
      </p:sp>
    </p:spTree>
    <p:extLst>
      <p:ext uri="{BB962C8B-B14F-4D97-AF65-F5344CB8AC3E}">
        <p14:creationId xmlns:p14="http://schemas.microsoft.com/office/powerpoint/2010/main" val="315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30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Theme1</vt:lpstr>
      <vt:lpstr>Registering for Signup – PIBo   </vt:lpstr>
      <vt:lpstr>PIBO – registration Page</vt:lpstr>
      <vt:lpstr>PIBO – registration Page</vt:lpstr>
      <vt:lpstr>READINESS CHECKLIST - PIBO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Registering for Signup – PIBo   </dc:title>
  <dc:creator>Andreas, Volker Marcel GIZ IN</dc:creator>
  <cp:lastModifiedBy>Andreas, Volker Marcel GIZ IN</cp:lastModifiedBy>
  <cp:revision>1</cp:revision>
  <dcterms:created xsi:type="dcterms:W3CDTF">2022-11-18T12:24:22Z</dcterms:created>
  <dcterms:modified xsi:type="dcterms:W3CDTF">2022-11-18T12:25:03Z</dcterms:modified>
</cp:coreProperties>
</file>