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1" r:id="rId2"/>
    <p:sldId id="3692" r:id="rId3"/>
    <p:sldId id="3724" r:id="rId4"/>
    <p:sldId id="3693" r:id="rId5"/>
    <p:sldId id="3694" r:id="rId6"/>
    <p:sldId id="3725" r:id="rId7"/>
    <p:sldId id="3726" r:id="rId8"/>
    <p:sldId id="3695" r:id="rId9"/>
    <p:sldId id="3696" r:id="rId10"/>
    <p:sldId id="3727" r:id="rId11"/>
    <p:sldId id="3697" r:id="rId12"/>
    <p:sldId id="3728" r:id="rId13"/>
    <p:sldId id="3699" r:id="rId14"/>
    <p:sldId id="3698" r:id="rId15"/>
    <p:sldId id="3712" r:id="rId16"/>
    <p:sldId id="3738" r:id="rId17"/>
    <p:sldId id="3713" r:id="rId18"/>
    <p:sldId id="3737" r:id="rId19"/>
    <p:sldId id="3740" r:id="rId20"/>
    <p:sldId id="3744" r:id="rId21"/>
    <p:sldId id="3701" r:id="rId22"/>
    <p:sldId id="3703" r:id="rId23"/>
    <p:sldId id="3704" r:id="rId24"/>
    <p:sldId id="3705" r:id="rId25"/>
    <p:sldId id="3702" r:id="rId26"/>
    <p:sldId id="3723" r:id="rId27"/>
    <p:sldId id="3722" r:id="rId28"/>
    <p:sldId id="3706" r:id="rId29"/>
    <p:sldId id="3707" r:id="rId30"/>
    <p:sldId id="3743" r:id="rId31"/>
    <p:sldId id="3742"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11D8E1-216C-46AA-A5A8-A2D882BFC33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659C042-55B9-4956-9337-96B1ACEFD4DE}">
      <dgm:prSet/>
      <dgm:spPr/>
      <dgm:t>
        <a:bodyPr/>
        <a:lstStyle/>
        <a:p>
          <a:r>
            <a:rPr lang="en-US"/>
            <a:t>BO/Importer: Select states in which marketing products </a:t>
          </a:r>
        </a:p>
      </dgm:t>
    </dgm:pt>
    <dgm:pt modelId="{4AB93A4C-FE03-4834-A658-7E2669CF68AE}" type="parTrans" cxnId="{6C967ED6-A0A4-4CF3-B3D7-DB916514E8D6}">
      <dgm:prSet/>
      <dgm:spPr/>
      <dgm:t>
        <a:bodyPr/>
        <a:lstStyle/>
        <a:p>
          <a:endParaRPr lang="en-US"/>
        </a:p>
      </dgm:t>
    </dgm:pt>
    <dgm:pt modelId="{9C63E199-BC0C-47B0-BFEC-CA2B440AD941}" type="sibTrans" cxnId="{6C967ED6-A0A4-4CF3-B3D7-DB916514E8D6}">
      <dgm:prSet/>
      <dgm:spPr/>
      <dgm:t>
        <a:bodyPr/>
        <a:lstStyle/>
        <a:p>
          <a:endParaRPr lang="en-US"/>
        </a:p>
      </dgm:t>
    </dgm:pt>
    <dgm:pt modelId="{E9CDD2EF-213C-42DF-83B1-062A8B6FB0D7}">
      <dgm:prSet/>
      <dgm:spPr/>
      <dgm:t>
        <a:bodyPr/>
        <a:lstStyle/>
        <a:p>
          <a:r>
            <a:rPr lang="en-US"/>
            <a:t>Producer: States in which it is having production units</a:t>
          </a:r>
        </a:p>
      </dgm:t>
    </dgm:pt>
    <dgm:pt modelId="{A88AF8D4-4C15-45D5-94E9-7A6066830790}" type="parTrans" cxnId="{1A738D9F-478F-4BF7-B23B-61E307883C56}">
      <dgm:prSet/>
      <dgm:spPr/>
      <dgm:t>
        <a:bodyPr/>
        <a:lstStyle/>
        <a:p>
          <a:endParaRPr lang="en-US"/>
        </a:p>
      </dgm:t>
    </dgm:pt>
    <dgm:pt modelId="{A31D766C-294D-4911-9DAB-E54BFEB7CF05}" type="sibTrans" cxnId="{1A738D9F-478F-4BF7-B23B-61E307883C56}">
      <dgm:prSet/>
      <dgm:spPr/>
      <dgm:t>
        <a:bodyPr/>
        <a:lstStyle/>
        <a:p>
          <a:endParaRPr lang="en-US"/>
        </a:p>
      </dgm:t>
    </dgm:pt>
    <dgm:pt modelId="{D1C7D836-7E79-4261-9FFE-C7E04ED7D4A9}">
      <dgm:prSet/>
      <dgm:spPr/>
      <dgm:t>
        <a:bodyPr/>
        <a:lstStyle/>
        <a:p>
          <a:r>
            <a:rPr lang="en-US"/>
            <a:t>One State: Application is forwarded to the concerned State/UT </a:t>
          </a:r>
        </a:p>
      </dgm:t>
    </dgm:pt>
    <dgm:pt modelId="{8678CE1C-EDB9-4B37-83DD-96C8A399BD83}" type="parTrans" cxnId="{BC5DA9F1-FFC5-4606-B41B-D11144812246}">
      <dgm:prSet/>
      <dgm:spPr/>
      <dgm:t>
        <a:bodyPr/>
        <a:lstStyle/>
        <a:p>
          <a:endParaRPr lang="en-US"/>
        </a:p>
      </dgm:t>
    </dgm:pt>
    <dgm:pt modelId="{5BE9CA66-5858-41C3-830D-FD45E09038DF}" type="sibTrans" cxnId="{BC5DA9F1-FFC5-4606-B41B-D11144812246}">
      <dgm:prSet/>
      <dgm:spPr/>
      <dgm:t>
        <a:bodyPr/>
        <a:lstStyle/>
        <a:p>
          <a:endParaRPr lang="en-US"/>
        </a:p>
      </dgm:t>
    </dgm:pt>
    <dgm:pt modelId="{274F88A2-0F76-4C4A-A932-E5B52FEF373B}">
      <dgm:prSet/>
      <dgm:spPr/>
      <dgm:t>
        <a:bodyPr/>
        <a:lstStyle/>
        <a:p>
          <a:r>
            <a:rPr lang="en-US"/>
            <a:t>Two State: Application for first State /UT to be filed</a:t>
          </a:r>
        </a:p>
      </dgm:t>
    </dgm:pt>
    <dgm:pt modelId="{3D52F95E-459A-49DE-8B77-2D771F20CBF2}" type="parTrans" cxnId="{2E09E5D6-6FC7-4B31-B8C2-CB82A6F8E099}">
      <dgm:prSet/>
      <dgm:spPr/>
      <dgm:t>
        <a:bodyPr/>
        <a:lstStyle/>
        <a:p>
          <a:endParaRPr lang="en-US"/>
        </a:p>
      </dgm:t>
    </dgm:pt>
    <dgm:pt modelId="{A0F1EB7B-D98B-4505-B366-5054847C0740}" type="sibTrans" cxnId="{2E09E5D6-6FC7-4B31-B8C2-CB82A6F8E099}">
      <dgm:prSet/>
      <dgm:spPr/>
      <dgm:t>
        <a:bodyPr/>
        <a:lstStyle/>
        <a:p>
          <a:endParaRPr lang="en-US"/>
        </a:p>
      </dgm:t>
    </dgm:pt>
    <dgm:pt modelId="{F9CE0178-6D50-4B38-9B30-C4B2E4A7A576}">
      <dgm:prSet/>
      <dgm:spPr/>
      <dgm:t>
        <a:bodyPr/>
        <a:lstStyle/>
        <a:p>
          <a:r>
            <a:rPr lang="en-US"/>
            <a:t>Application for 2nd State/UT to be filed separately (no fees required for 2nd Application )</a:t>
          </a:r>
        </a:p>
      </dgm:t>
    </dgm:pt>
    <dgm:pt modelId="{D3377149-647E-41DD-AE9A-4C35A8701F52}" type="parTrans" cxnId="{F29722FD-AE39-433F-9764-43FD9965F6B2}">
      <dgm:prSet/>
      <dgm:spPr/>
      <dgm:t>
        <a:bodyPr/>
        <a:lstStyle/>
        <a:p>
          <a:endParaRPr lang="en-US"/>
        </a:p>
      </dgm:t>
    </dgm:pt>
    <dgm:pt modelId="{E4249790-5473-49CD-A24D-612396F6832F}" type="sibTrans" cxnId="{F29722FD-AE39-433F-9764-43FD9965F6B2}">
      <dgm:prSet/>
      <dgm:spPr/>
      <dgm:t>
        <a:bodyPr/>
        <a:lstStyle/>
        <a:p>
          <a:endParaRPr lang="en-US"/>
        </a:p>
      </dgm:t>
    </dgm:pt>
    <dgm:pt modelId="{B4E98ED4-7587-4C82-AB6A-552EFC6D6D15}">
      <dgm:prSet/>
      <dgm:spPr/>
      <dgm:t>
        <a:bodyPr/>
        <a:lstStyle/>
        <a:p>
          <a:r>
            <a:rPr lang="en-US" dirty="0"/>
            <a:t>Application will get forwarded to the concerned States operating in 1 or 2 States</a:t>
          </a:r>
        </a:p>
      </dgm:t>
    </dgm:pt>
    <dgm:pt modelId="{B7FF2775-31D7-44D4-9E01-A3E128BB118F}" type="parTrans" cxnId="{EDA02D62-1062-41B8-B46F-00FBA20E3B63}">
      <dgm:prSet/>
      <dgm:spPr/>
      <dgm:t>
        <a:bodyPr/>
        <a:lstStyle/>
        <a:p>
          <a:endParaRPr lang="en-US"/>
        </a:p>
      </dgm:t>
    </dgm:pt>
    <dgm:pt modelId="{4FA41FAA-2C50-481D-A2B7-71FAAA21F6A4}" type="sibTrans" cxnId="{EDA02D62-1062-41B8-B46F-00FBA20E3B63}">
      <dgm:prSet/>
      <dgm:spPr/>
      <dgm:t>
        <a:bodyPr/>
        <a:lstStyle/>
        <a:p>
          <a:endParaRPr lang="en-US"/>
        </a:p>
      </dgm:t>
    </dgm:pt>
    <dgm:pt modelId="{AD944259-90C8-4B58-AD07-11F6D8BF32AA}">
      <dgm:prSet/>
      <dgm:spPr/>
      <dgm:t>
        <a:bodyPr/>
        <a:lstStyle/>
        <a:p>
          <a:r>
            <a:rPr lang="en-US" dirty="0"/>
            <a:t>For more than two States – Application shall be forwarded to CPCB  </a:t>
          </a:r>
        </a:p>
      </dgm:t>
    </dgm:pt>
    <dgm:pt modelId="{DA7616C7-5539-406E-B239-00D2B67D9506}" type="parTrans" cxnId="{174ABFBA-2C23-491C-B37D-97AA26D08F18}">
      <dgm:prSet/>
      <dgm:spPr/>
      <dgm:t>
        <a:bodyPr/>
        <a:lstStyle/>
        <a:p>
          <a:endParaRPr lang="en-US"/>
        </a:p>
      </dgm:t>
    </dgm:pt>
    <dgm:pt modelId="{670347CC-51BB-4FD6-A06A-36EE20808DBF}" type="sibTrans" cxnId="{174ABFBA-2C23-491C-B37D-97AA26D08F18}">
      <dgm:prSet/>
      <dgm:spPr/>
      <dgm:t>
        <a:bodyPr/>
        <a:lstStyle/>
        <a:p>
          <a:endParaRPr lang="en-US"/>
        </a:p>
      </dgm:t>
    </dgm:pt>
    <dgm:pt modelId="{0346D55A-2234-4333-976C-A0DA5EF23AEE}" type="pres">
      <dgm:prSet presAssocID="{D211D8E1-216C-46AA-A5A8-A2D882BFC33D}" presName="root" presStyleCnt="0">
        <dgm:presLayoutVars>
          <dgm:dir/>
          <dgm:resizeHandles val="exact"/>
        </dgm:presLayoutVars>
      </dgm:prSet>
      <dgm:spPr/>
    </dgm:pt>
    <dgm:pt modelId="{27ED36ED-7B91-4C8B-88DF-8F0B49D59561}" type="pres">
      <dgm:prSet presAssocID="{7659C042-55B9-4956-9337-96B1ACEFD4DE}" presName="compNode" presStyleCnt="0"/>
      <dgm:spPr/>
    </dgm:pt>
    <dgm:pt modelId="{329B46F7-6555-4E82-84E5-17AE30010235}" type="pres">
      <dgm:prSet presAssocID="{7659C042-55B9-4956-9337-96B1ACEFD4DE}" presName="bgRect" presStyleLbl="bgShp" presStyleIdx="0" presStyleCnt="7"/>
      <dgm:spPr/>
    </dgm:pt>
    <dgm:pt modelId="{E78FBC6D-B313-4E4A-B296-B322201D77FC}" type="pres">
      <dgm:prSet presAssocID="{7659C042-55B9-4956-9337-96B1ACEFD4DE}" presName="iconRect" presStyleLbl="node1" presStyleIdx="0" presStyleCnt="7"/>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a:ext>
      </dgm:extLst>
    </dgm:pt>
    <dgm:pt modelId="{8A0E0168-5D04-4EC8-AD71-9AF5403C7EF6}" type="pres">
      <dgm:prSet presAssocID="{7659C042-55B9-4956-9337-96B1ACEFD4DE}" presName="spaceRect" presStyleCnt="0"/>
      <dgm:spPr/>
    </dgm:pt>
    <dgm:pt modelId="{AF54DD47-C897-4492-8480-2DA01B781424}" type="pres">
      <dgm:prSet presAssocID="{7659C042-55B9-4956-9337-96B1ACEFD4DE}" presName="parTx" presStyleLbl="revTx" presStyleIdx="0" presStyleCnt="7">
        <dgm:presLayoutVars>
          <dgm:chMax val="0"/>
          <dgm:chPref val="0"/>
        </dgm:presLayoutVars>
      </dgm:prSet>
      <dgm:spPr/>
    </dgm:pt>
    <dgm:pt modelId="{71DE7141-30E7-45B8-BA06-7963D9DE326C}" type="pres">
      <dgm:prSet presAssocID="{9C63E199-BC0C-47B0-BFEC-CA2B440AD941}" presName="sibTrans" presStyleCnt="0"/>
      <dgm:spPr/>
    </dgm:pt>
    <dgm:pt modelId="{E9D4D189-71E4-4ECF-9C16-1DD8987D51BC}" type="pres">
      <dgm:prSet presAssocID="{E9CDD2EF-213C-42DF-83B1-062A8B6FB0D7}" presName="compNode" presStyleCnt="0"/>
      <dgm:spPr/>
    </dgm:pt>
    <dgm:pt modelId="{7E3FE4FF-C95D-45E3-81E4-A2F74620BEDE}" type="pres">
      <dgm:prSet presAssocID="{E9CDD2EF-213C-42DF-83B1-062A8B6FB0D7}" presName="bgRect" presStyleLbl="bgShp" presStyleIdx="1" presStyleCnt="7"/>
      <dgm:spPr/>
    </dgm:pt>
    <dgm:pt modelId="{A6C347F4-2FBD-4D70-86BD-01C6C592CA37}" type="pres">
      <dgm:prSet presAssocID="{E9CDD2EF-213C-42DF-83B1-062A8B6FB0D7}" presName="iconRect" presStyleLbl="node1" presStyleIdx="1" presStyleCnt="7"/>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A5D462EC-4D10-425F-86C6-FD589916FF3F}" type="pres">
      <dgm:prSet presAssocID="{E9CDD2EF-213C-42DF-83B1-062A8B6FB0D7}" presName="spaceRect" presStyleCnt="0"/>
      <dgm:spPr/>
    </dgm:pt>
    <dgm:pt modelId="{5EC2648F-EB6D-4B53-B214-CF2AB83CABAE}" type="pres">
      <dgm:prSet presAssocID="{E9CDD2EF-213C-42DF-83B1-062A8B6FB0D7}" presName="parTx" presStyleLbl="revTx" presStyleIdx="1" presStyleCnt="7">
        <dgm:presLayoutVars>
          <dgm:chMax val="0"/>
          <dgm:chPref val="0"/>
        </dgm:presLayoutVars>
      </dgm:prSet>
      <dgm:spPr/>
    </dgm:pt>
    <dgm:pt modelId="{23471B2A-241A-49CB-8329-FAB51C1B8C7D}" type="pres">
      <dgm:prSet presAssocID="{A31D766C-294D-4911-9DAB-E54BFEB7CF05}" presName="sibTrans" presStyleCnt="0"/>
      <dgm:spPr/>
    </dgm:pt>
    <dgm:pt modelId="{D65CF800-6987-4A70-A752-7BD267BE6036}" type="pres">
      <dgm:prSet presAssocID="{D1C7D836-7E79-4261-9FFE-C7E04ED7D4A9}" presName="compNode" presStyleCnt="0"/>
      <dgm:spPr/>
    </dgm:pt>
    <dgm:pt modelId="{D2C3F3E3-B876-4E97-90FA-B7B50C03A25F}" type="pres">
      <dgm:prSet presAssocID="{D1C7D836-7E79-4261-9FFE-C7E04ED7D4A9}" presName="bgRect" presStyleLbl="bgShp" presStyleIdx="2" presStyleCnt="7"/>
      <dgm:spPr/>
    </dgm:pt>
    <dgm:pt modelId="{16D02C36-5F26-466C-8D06-184B916774EC}" type="pres">
      <dgm:prSet presAssocID="{D1C7D836-7E79-4261-9FFE-C7E04ED7D4A9}" presName="iconRect" presStyleLbl="node1" presStyleIdx="2" presStyleCnt="7"/>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nsfer"/>
        </a:ext>
      </dgm:extLst>
    </dgm:pt>
    <dgm:pt modelId="{75145BEF-A6E4-4F43-97E1-9FABFC0B0D95}" type="pres">
      <dgm:prSet presAssocID="{D1C7D836-7E79-4261-9FFE-C7E04ED7D4A9}" presName="spaceRect" presStyleCnt="0"/>
      <dgm:spPr/>
    </dgm:pt>
    <dgm:pt modelId="{564B63B8-EE28-40E8-B666-FA87D81EBF6E}" type="pres">
      <dgm:prSet presAssocID="{D1C7D836-7E79-4261-9FFE-C7E04ED7D4A9}" presName="parTx" presStyleLbl="revTx" presStyleIdx="2" presStyleCnt="7">
        <dgm:presLayoutVars>
          <dgm:chMax val="0"/>
          <dgm:chPref val="0"/>
        </dgm:presLayoutVars>
      </dgm:prSet>
      <dgm:spPr/>
    </dgm:pt>
    <dgm:pt modelId="{3AEAD666-AA0C-4F4A-9EE9-5EEAEEE42696}" type="pres">
      <dgm:prSet presAssocID="{5BE9CA66-5858-41C3-830D-FD45E09038DF}" presName="sibTrans" presStyleCnt="0"/>
      <dgm:spPr/>
    </dgm:pt>
    <dgm:pt modelId="{29CFC142-59BD-4ED8-9417-E558EDAC44DE}" type="pres">
      <dgm:prSet presAssocID="{274F88A2-0F76-4C4A-A932-E5B52FEF373B}" presName="compNode" presStyleCnt="0"/>
      <dgm:spPr/>
    </dgm:pt>
    <dgm:pt modelId="{53E46857-7E8F-4C09-8C86-D3CD1A1023B5}" type="pres">
      <dgm:prSet presAssocID="{274F88A2-0F76-4C4A-A932-E5B52FEF373B}" presName="bgRect" presStyleLbl="bgShp" presStyleIdx="3" presStyleCnt="7"/>
      <dgm:spPr/>
    </dgm:pt>
    <dgm:pt modelId="{0C4967E8-4F1B-4909-896C-C84D2127B89F}" type="pres">
      <dgm:prSet presAssocID="{274F88A2-0F76-4C4A-A932-E5B52FEF373B}" presName="iconRect" presStyleLbl="node1" presStyleIdx="3" presStyleCnt="7"/>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7308607A-E006-42E9-8D44-17C5F5268285}" type="pres">
      <dgm:prSet presAssocID="{274F88A2-0F76-4C4A-A932-E5B52FEF373B}" presName="spaceRect" presStyleCnt="0"/>
      <dgm:spPr/>
    </dgm:pt>
    <dgm:pt modelId="{8E95B6B1-5EAF-440B-84A8-FD33D266B2C1}" type="pres">
      <dgm:prSet presAssocID="{274F88A2-0F76-4C4A-A932-E5B52FEF373B}" presName="parTx" presStyleLbl="revTx" presStyleIdx="3" presStyleCnt="7">
        <dgm:presLayoutVars>
          <dgm:chMax val="0"/>
          <dgm:chPref val="0"/>
        </dgm:presLayoutVars>
      </dgm:prSet>
      <dgm:spPr/>
    </dgm:pt>
    <dgm:pt modelId="{5FA8DBCD-3F07-4A4D-8C0D-FDF8B57D14C0}" type="pres">
      <dgm:prSet presAssocID="{A0F1EB7B-D98B-4505-B366-5054847C0740}" presName="sibTrans" presStyleCnt="0"/>
      <dgm:spPr/>
    </dgm:pt>
    <dgm:pt modelId="{81B3B27E-3DFA-4891-821F-E2EB71BC10E5}" type="pres">
      <dgm:prSet presAssocID="{F9CE0178-6D50-4B38-9B30-C4B2E4A7A576}" presName="compNode" presStyleCnt="0"/>
      <dgm:spPr/>
    </dgm:pt>
    <dgm:pt modelId="{97732310-E1C3-4AD0-A3A2-797139476CD4}" type="pres">
      <dgm:prSet presAssocID="{F9CE0178-6D50-4B38-9B30-C4B2E4A7A576}" presName="bgRect" presStyleLbl="bgShp" presStyleIdx="4" presStyleCnt="7"/>
      <dgm:spPr/>
    </dgm:pt>
    <dgm:pt modelId="{045CC11C-5322-45EB-B714-2ADC595603B4}" type="pres">
      <dgm:prSet presAssocID="{F9CE0178-6D50-4B38-9B30-C4B2E4A7A576}" presName="iconRect" presStyleLbl="node1" presStyleIdx="4" presStyleCnt="7"/>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B3D1D442-816B-454B-8A32-A696C1C9A5F0}" type="pres">
      <dgm:prSet presAssocID="{F9CE0178-6D50-4B38-9B30-C4B2E4A7A576}" presName="spaceRect" presStyleCnt="0"/>
      <dgm:spPr/>
    </dgm:pt>
    <dgm:pt modelId="{81431F30-CB36-4C64-B6B2-C131DC79A112}" type="pres">
      <dgm:prSet presAssocID="{F9CE0178-6D50-4B38-9B30-C4B2E4A7A576}" presName="parTx" presStyleLbl="revTx" presStyleIdx="4" presStyleCnt="7">
        <dgm:presLayoutVars>
          <dgm:chMax val="0"/>
          <dgm:chPref val="0"/>
        </dgm:presLayoutVars>
      </dgm:prSet>
      <dgm:spPr/>
    </dgm:pt>
    <dgm:pt modelId="{DA4A8848-D388-4469-B6B5-CD3DFD1887F4}" type="pres">
      <dgm:prSet presAssocID="{E4249790-5473-49CD-A24D-612396F6832F}" presName="sibTrans" presStyleCnt="0"/>
      <dgm:spPr/>
    </dgm:pt>
    <dgm:pt modelId="{EFE36412-9E5B-4DCB-8C9D-9444C5F9BEBA}" type="pres">
      <dgm:prSet presAssocID="{B4E98ED4-7587-4C82-AB6A-552EFC6D6D15}" presName="compNode" presStyleCnt="0"/>
      <dgm:spPr/>
    </dgm:pt>
    <dgm:pt modelId="{D6EDD5DF-86C0-423A-8203-211B0658151E}" type="pres">
      <dgm:prSet presAssocID="{B4E98ED4-7587-4C82-AB6A-552EFC6D6D15}" presName="bgRect" presStyleLbl="bgShp" presStyleIdx="5" presStyleCnt="7"/>
      <dgm:spPr/>
    </dgm:pt>
    <dgm:pt modelId="{F76371A6-7445-4A27-A43A-67DC5DDCFE00}" type="pres">
      <dgm:prSet presAssocID="{B4E98ED4-7587-4C82-AB6A-552EFC6D6D15}" presName="iconRect" presStyleLbl="node1" presStyleIdx="5" presStyleCnt="7"/>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hare"/>
        </a:ext>
      </dgm:extLst>
    </dgm:pt>
    <dgm:pt modelId="{A86F5820-98CD-455D-BB99-F216A01CAB88}" type="pres">
      <dgm:prSet presAssocID="{B4E98ED4-7587-4C82-AB6A-552EFC6D6D15}" presName="spaceRect" presStyleCnt="0"/>
      <dgm:spPr/>
    </dgm:pt>
    <dgm:pt modelId="{BFEAAD7E-E290-42BE-84A0-4873C34511EB}" type="pres">
      <dgm:prSet presAssocID="{B4E98ED4-7587-4C82-AB6A-552EFC6D6D15}" presName="parTx" presStyleLbl="revTx" presStyleIdx="5" presStyleCnt="7">
        <dgm:presLayoutVars>
          <dgm:chMax val="0"/>
          <dgm:chPref val="0"/>
        </dgm:presLayoutVars>
      </dgm:prSet>
      <dgm:spPr/>
    </dgm:pt>
    <dgm:pt modelId="{F775FAB8-9CE0-4458-8A06-349107C46B79}" type="pres">
      <dgm:prSet presAssocID="{4FA41FAA-2C50-481D-A2B7-71FAAA21F6A4}" presName="sibTrans" presStyleCnt="0"/>
      <dgm:spPr/>
    </dgm:pt>
    <dgm:pt modelId="{DDA382F6-BA90-4567-916E-BF3E036FAD9B}" type="pres">
      <dgm:prSet presAssocID="{AD944259-90C8-4B58-AD07-11F6D8BF32AA}" presName="compNode" presStyleCnt="0"/>
      <dgm:spPr/>
    </dgm:pt>
    <dgm:pt modelId="{5BDF2A43-BF02-4D75-918F-68A29ED09BDF}" type="pres">
      <dgm:prSet presAssocID="{AD944259-90C8-4B58-AD07-11F6D8BF32AA}" presName="bgRect" presStyleLbl="bgShp" presStyleIdx="6" presStyleCnt="7"/>
      <dgm:spPr/>
    </dgm:pt>
    <dgm:pt modelId="{085B38A7-2D67-4A10-B1BB-5007C1BB3F00}" type="pres">
      <dgm:prSet presAssocID="{AD944259-90C8-4B58-AD07-11F6D8BF32AA}" presName="iconRect" presStyleLbl="node1" presStyleIdx="6" presStyleCnt="7"/>
      <dgm:spPr>
        <a:blipFill>
          <a:blip xmlns:r="http://schemas.openxmlformats.org/officeDocument/2006/relationships" r:embed="rId13" cstate="hq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ilter"/>
        </a:ext>
      </dgm:extLst>
    </dgm:pt>
    <dgm:pt modelId="{4C7D8418-D741-4D53-8F59-0F58C11C52E9}" type="pres">
      <dgm:prSet presAssocID="{AD944259-90C8-4B58-AD07-11F6D8BF32AA}" presName="spaceRect" presStyleCnt="0"/>
      <dgm:spPr/>
    </dgm:pt>
    <dgm:pt modelId="{DD3D7605-4B55-4359-BAF3-891252726A66}" type="pres">
      <dgm:prSet presAssocID="{AD944259-90C8-4B58-AD07-11F6D8BF32AA}" presName="parTx" presStyleLbl="revTx" presStyleIdx="6" presStyleCnt="7">
        <dgm:presLayoutVars>
          <dgm:chMax val="0"/>
          <dgm:chPref val="0"/>
        </dgm:presLayoutVars>
      </dgm:prSet>
      <dgm:spPr/>
    </dgm:pt>
  </dgm:ptLst>
  <dgm:cxnLst>
    <dgm:cxn modelId="{9D305602-7C1D-4A3F-BDFD-ABFFA3B15FC9}" type="presOf" srcId="{274F88A2-0F76-4C4A-A932-E5B52FEF373B}" destId="{8E95B6B1-5EAF-440B-84A8-FD33D266B2C1}" srcOrd="0" destOrd="0" presId="urn:microsoft.com/office/officeart/2018/2/layout/IconVerticalSolidList"/>
    <dgm:cxn modelId="{59BB631A-B85A-4005-97DA-778E3BA3BBC4}" type="presOf" srcId="{D1C7D836-7E79-4261-9FFE-C7E04ED7D4A9}" destId="{564B63B8-EE28-40E8-B666-FA87D81EBF6E}" srcOrd="0" destOrd="0" presId="urn:microsoft.com/office/officeart/2018/2/layout/IconVerticalSolidList"/>
    <dgm:cxn modelId="{7436D128-2D93-46E0-962C-DC1740E5BA1D}" type="presOf" srcId="{AD944259-90C8-4B58-AD07-11F6D8BF32AA}" destId="{DD3D7605-4B55-4359-BAF3-891252726A66}" srcOrd="0" destOrd="0" presId="urn:microsoft.com/office/officeart/2018/2/layout/IconVerticalSolidList"/>
    <dgm:cxn modelId="{E1B8B42C-2E53-4894-A9D0-96A9C04A1C6D}" type="presOf" srcId="{D211D8E1-216C-46AA-A5A8-A2D882BFC33D}" destId="{0346D55A-2234-4333-976C-A0DA5EF23AEE}" srcOrd="0" destOrd="0" presId="urn:microsoft.com/office/officeart/2018/2/layout/IconVerticalSolidList"/>
    <dgm:cxn modelId="{EDA02D62-1062-41B8-B46F-00FBA20E3B63}" srcId="{D211D8E1-216C-46AA-A5A8-A2D882BFC33D}" destId="{B4E98ED4-7587-4C82-AB6A-552EFC6D6D15}" srcOrd="5" destOrd="0" parTransId="{B7FF2775-31D7-44D4-9E01-A3E128BB118F}" sibTransId="{4FA41FAA-2C50-481D-A2B7-71FAAA21F6A4}"/>
    <dgm:cxn modelId="{B6BEA093-832C-4721-A406-3E05A022DD5E}" type="presOf" srcId="{F9CE0178-6D50-4B38-9B30-C4B2E4A7A576}" destId="{81431F30-CB36-4C64-B6B2-C131DC79A112}" srcOrd="0" destOrd="0" presId="urn:microsoft.com/office/officeart/2018/2/layout/IconVerticalSolidList"/>
    <dgm:cxn modelId="{1A738D9F-478F-4BF7-B23B-61E307883C56}" srcId="{D211D8E1-216C-46AA-A5A8-A2D882BFC33D}" destId="{E9CDD2EF-213C-42DF-83B1-062A8B6FB0D7}" srcOrd="1" destOrd="0" parTransId="{A88AF8D4-4C15-45D5-94E9-7A6066830790}" sibTransId="{A31D766C-294D-4911-9DAB-E54BFEB7CF05}"/>
    <dgm:cxn modelId="{089C25A1-1705-466F-AE20-C4172E9B840B}" type="presOf" srcId="{7659C042-55B9-4956-9337-96B1ACEFD4DE}" destId="{AF54DD47-C897-4492-8480-2DA01B781424}" srcOrd="0" destOrd="0" presId="urn:microsoft.com/office/officeart/2018/2/layout/IconVerticalSolidList"/>
    <dgm:cxn modelId="{3A80D2B7-2C37-4CE7-AF2F-01BDF934A9A0}" type="presOf" srcId="{B4E98ED4-7587-4C82-AB6A-552EFC6D6D15}" destId="{BFEAAD7E-E290-42BE-84A0-4873C34511EB}" srcOrd="0" destOrd="0" presId="urn:microsoft.com/office/officeart/2018/2/layout/IconVerticalSolidList"/>
    <dgm:cxn modelId="{174ABFBA-2C23-491C-B37D-97AA26D08F18}" srcId="{D211D8E1-216C-46AA-A5A8-A2D882BFC33D}" destId="{AD944259-90C8-4B58-AD07-11F6D8BF32AA}" srcOrd="6" destOrd="0" parTransId="{DA7616C7-5539-406E-B239-00D2B67D9506}" sibTransId="{670347CC-51BB-4FD6-A06A-36EE20808DBF}"/>
    <dgm:cxn modelId="{C2AD86BE-2653-43B3-B730-21EEAEC5AE43}" type="presOf" srcId="{E9CDD2EF-213C-42DF-83B1-062A8B6FB0D7}" destId="{5EC2648F-EB6D-4B53-B214-CF2AB83CABAE}" srcOrd="0" destOrd="0" presId="urn:microsoft.com/office/officeart/2018/2/layout/IconVerticalSolidList"/>
    <dgm:cxn modelId="{6C967ED6-A0A4-4CF3-B3D7-DB916514E8D6}" srcId="{D211D8E1-216C-46AA-A5A8-A2D882BFC33D}" destId="{7659C042-55B9-4956-9337-96B1ACEFD4DE}" srcOrd="0" destOrd="0" parTransId="{4AB93A4C-FE03-4834-A658-7E2669CF68AE}" sibTransId="{9C63E199-BC0C-47B0-BFEC-CA2B440AD941}"/>
    <dgm:cxn modelId="{2E09E5D6-6FC7-4B31-B8C2-CB82A6F8E099}" srcId="{D211D8E1-216C-46AA-A5A8-A2D882BFC33D}" destId="{274F88A2-0F76-4C4A-A932-E5B52FEF373B}" srcOrd="3" destOrd="0" parTransId="{3D52F95E-459A-49DE-8B77-2D771F20CBF2}" sibTransId="{A0F1EB7B-D98B-4505-B366-5054847C0740}"/>
    <dgm:cxn modelId="{BC5DA9F1-FFC5-4606-B41B-D11144812246}" srcId="{D211D8E1-216C-46AA-A5A8-A2D882BFC33D}" destId="{D1C7D836-7E79-4261-9FFE-C7E04ED7D4A9}" srcOrd="2" destOrd="0" parTransId="{8678CE1C-EDB9-4B37-83DD-96C8A399BD83}" sibTransId="{5BE9CA66-5858-41C3-830D-FD45E09038DF}"/>
    <dgm:cxn modelId="{F29722FD-AE39-433F-9764-43FD9965F6B2}" srcId="{D211D8E1-216C-46AA-A5A8-A2D882BFC33D}" destId="{F9CE0178-6D50-4B38-9B30-C4B2E4A7A576}" srcOrd="4" destOrd="0" parTransId="{D3377149-647E-41DD-AE9A-4C35A8701F52}" sibTransId="{E4249790-5473-49CD-A24D-612396F6832F}"/>
    <dgm:cxn modelId="{003723A6-9765-4DDB-9E12-32E6A1A9CE16}" type="presParOf" srcId="{0346D55A-2234-4333-976C-A0DA5EF23AEE}" destId="{27ED36ED-7B91-4C8B-88DF-8F0B49D59561}" srcOrd="0" destOrd="0" presId="urn:microsoft.com/office/officeart/2018/2/layout/IconVerticalSolidList"/>
    <dgm:cxn modelId="{319105A3-6E75-4CC1-83F4-1354A970C137}" type="presParOf" srcId="{27ED36ED-7B91-4C8B-88DF-8F0B49D59561}" destId="{329B46F7-6555-4E82-84E5-17AE30010235}" srcOrd="0" destOrd="0" presId="urn:microsoft.com/office/officeart/2018/2/layout/IconVerticalSolidList"/>
    <dgm:cxn modelId="{4B44CC57-BFF8-4E81-915D-76EB9311A55D}" type="presParOf" srcId="{27ED36ED-7B91-4C8B-88DF-8F0B49D59561}" destId="{E78FBC6D-B313-4E4A-B296-B322201D77FC}" srcOrd="1" destOrd="0" presId="urn:microsoft.com/office/officeart/2018/2/layout/IconVerticalSolidList"/>
    <dgm:cxn modelId="{8673EEAD-A402-4A22-BA17-8F526EA765D3}" type="presParOf" srcId="{27ED36ED-7B91-4C8B-88DF-8F0B49D59561}" destId="{8A0E0168-5D04-4EC8-AD71-9AF5403C7EF6}" srcOrd="2" destOrd="0" presId="urn:microsoft.com/office/officeart/2018/2/layout/IconVerticalSolidList"/>
    <dgm:cxn modelId="{A4714ABD-6D47-4E92-A8DC-4D3C066E3051}" type="presParOf" srcId="{27ED36ED-7B91-4C8B-88DF-8F0B49D59561}" destId="{AF54DD47-C897-4492-8480-2DA01B781424}" srcOrd="3" destOrd="0" presId="urn:microsoft.com/office/officeart/2018/2/layout/IconVerticalSolidList"/>
    <dgm:cxn modelId="{24CAF96D-5E03-4E11-AE5B-58AE4D08AD42}" type="presParOf" srcId="{0346D55A-2234-4333-976C-A0DA5EF23AEE}" destId="{71DE7141-30E7-45B8-BA06-7963D9DE326C}" srcOrd="1" destOrd="0" presId="urn:microsoft.com/office/officeart/2018/2/layout/IconVerticalSolidList"/>
    <dgm:cxn modelId="{700AC668-38A8-4BE7-AA0C-F5A00F25DB72}" type="presParOf" srcId="{0346D55A-2234-4333-976C-A0DA5EF23AEE}" destId="{E9D4D189-71E4-4ECF-9C16-1DD8987D51BC}" srcOrd="2" destOrd="0" presId="urn:microsoft.com/office/officeart/2018/2/layout/IconVerticalSolidList"/>
    <dgm:cxn modelId="{A6BE3ABF-4509-4FCA-A088-6B5E3C2DC7A8}" type="presParOf" srcId="{E9D4D189-71E4-4ECF-9C16-1DD8987D51BC}" destId="{7E3FE4FF-C95D-45E3-81E4-A2F74620BEDE}" srcOrd="0" destOrd="0" presId="urn:microsoft.com/office/officeart/2018/2/layout/IconVerticalSolidList"/>
    <dgm:cxn modelId="{C881D711-0DDE-49B3-8D93-9E23D43F353A}" type="presParOf" srcId="{E9D4D189-71E4-4ECF-9C16-1DD8987D51BC}" destId="{A6C347F4-2FBD-4D70-86BD-01C6C592CA37}" srcOrd="1" destOrd="0" presId="urn:microsoft.com/office/officeart/2018/2/layout/IconVerticalSolidList"/>
    <dgm:cxn modelId="{5DD8E2E3-18C8-47F9-9D1D-068EC0ED1AC8}" type="presParOf" srcId="{E9D4D189-71E4-4ECF-9C16-1DD8987D51BC}" destId="{A5D462EC-4D10-425F-86C6-FD589916FF3F}" srcOrd="2" destOrd="0" presId="urn:microsoft.com/office/officeart/2018/2/layout/IconVerticalSolidList"/>
    <dgm:cxn modelId="{FC9E3CBC-427D-45D9-BD5B-275C4BE9305B}" type="presParOf" srcId="{E9D4D189-71E4-4ECF-9C16-1DD8987D51BC}" destId="{5EC2648F-EB6D-4B53-B214-CF2AB83CABAE}" srcOrd="3" destOrd="0" presId="urn:microsoft.com/office/officeart/2018/2/layout/IconVerticalSolidList"/>
    <dgm:cxn modelId="{5CA08196-AA19-4DB4-9ED0-E5B33F47395E}" type="presParOf" srcId="{0346D55A-2234-4333-976C-A0DA5EF23AEE}" destId="{23471B2A-241A-49CB-8329-FAB51C1B8C7D}" srcOrd="3" destOrd="0" presId="urn:microsoft.com/office/officeart/2018/2/layout/IconVerticalSolidList"/>
    <dgm:cxn modelId="{165C5D3C-77EC-498C-A259-5BB62E35CAC9}" type="presParOf" srcId="{0346D55A-2234-4333-976C-A0DA5EF23AEE}" destId="{D65CF800-6987-4A70-A752-7BD267BE6036}" srcOrd="4" destOrd="0" presId="urn:microsoft.com/office/officeart/2018/2/layout/IconVerticalSolidList"/>
    <dgm:cxn modelId="{58493251-3FD2-4C6E-B8C7-B7E8B7F687AC}" type="presParOf" srcId="{D65CF800-6987-4A70-A752-7BD267BE6036}" destId="{D2C3F3E3-B876-4E97-90FA-B7B50C03A25F}" srcOrd="0" destOrd="0" presId="urn:microsoft.com/office/officeart/2018/2/layout/IconVerticalSolidList"/>
    <dgm:cxn modelId="{A2077EEC-8A05-4756-9A19-A12888A45D1B}" type="presParOf" srcId="{D65CF800-6987-4A70-A752-7BD267BE6036}" destId="{16D02C36-5F26-466C-8D06-184B916774EC}" srcOrd="1" destOrd="0" presId="urn:microsoft.com/office/officeart/2018/2/layout/IconVerticalSolidList"/>
    <dgm:cxn modelId="{95A65489-CF35-47B2-8330-E04D1B568BFF}" type="presParOf" srcId="{D65CF800-6987-4A70-A752-7BD267BE6036}" destId="{75145BEF-A6E4-4F43-97E1-9FABFC0B0D95}" srcOrd="2" destOrd="0" presId="urn:microsoft.com/office/officeart/2018/2/layout/IconVerticalSolidList"/>
    <dgm:cxn modelId="{2E6CCF33-4F22-477E-9B34-2A7D9906B5B5}" type="presParOf" srcId="{D65CF800-6987-4A70-A752-7BD267BE6036}" destId="{564B63B8-EE28-40E8-B666-FA87D81EBF6E}" srcOrd="3" destOrd="0" presId="urn:microsoft.com/office/officeart/2018/2/layout/IconVerticalSolidList"/>
    <dgm:cxn modelId="{B7704EA9-C561-4910-99A6-D96B7E280B82}" type="presParOf" srcId="{0346D55A-2234-4333-976C-A0DA5EF23AEE}" destId="{3AEAD666-AA0C-4F4A-9EE9-5EEAEEE42696}" srcOrd="5" destOrd="0" presId="urn:microsoft.com/office/officeart/2018/2/layout/IconVerticalSolidList"/>
    <dgm:cxn modelId="{38C9C0BB-CB99-43FA-9573-E7F5908A503F}" type="presParOf" srcId="{0346D55A-2234-4333-976C-A0DA5EF23AEE}" destId="{29CFC142-59BD-4ED8-9417-E558EDAC44DE}" srcOrd="6" destOrd="0" presId="urn:microsoft.com/office/officeart/2018/2/layout/IconVerticalSolidList"/>
    <dgm:cxn modelId="{EE112C46-F353-4F6B-B8EF-EA147CA08466}" type="presParOf" srcId="{29CFC142-59BD-4ED8-9417-E558EDAC44DE}" destId="{53E46857-7E8F-4C09-8C86-D3CD1A1023B5}" srcOrd="0" destOrd="0" presId="urn:microsoft.com/office/officeart/2018/2/layout/IconVerticalSolidList"/>
    <dgm:cxn modelId="{EEEEAB93-FD38-4891-8CB8-549BBA38870A}" type="presParOf" srcId="{29CFC142-59BD-4ED8-9417-E558EDAC44DE}" destId="{0C4967E8-4F1B-4909-896C-C84D2127B89F}" srcOrd="1" destOrd="0" presId="urn:microsoft.com/office/officeart/2018/2/layout/IconVerticalSolidList"/>
    <dgm:cxn modelId="{967916BA-E382-47F5-A91C-FCDC42CDFA9B}" type="presParOf" srcId="{29CFC142-59BD-4ED8-9417-E558EDAC44DE}" destId="{7308607A-E006-42E9-8D44-17C5F5268285}" srcOrd="2" destOrd="0" presId="urn:microsoft.com/office/officeart/2018/2/layout/IconVerticalSolidList"/>
    <dgm:cxn modelId="{E10024EB-985D-4E8C-86E0-CAB1BD9686CA}" type="presParOf" srcId="{29CFC142-59BD-4ED8-9417-E558EDAC44DE}" destId="{8E95B6B1-5EAF-440B-84A8-FD33D266B2C1}" srcOrd="3" destOrd="0" presId="urn:microsoft.com/office/officeart/2018/2/layout/IconVerticalSolidList"/>
    <dgm:cxn modelId="{6F3452CD-8CBB-4AEA-A579-5AF4C5BFCCB8}" type="presParOf" srcId="{0346D55A-2234-4333-976C-A0DA5EF23AEE}" destId="{5FA8DBCD-3F07-4A4D-8C0D-FDF8B57D14C0}" srcOrd="7" destOrd="0" presId="urn:microsoft.com/office/officeart/2018/2/layout/IconVerticalSolidList"/>
    <dgm:cxn modelId="{5CCDFE84-2D1C-4164-900C-9534297515E1}" type="presParOf" srcId="{0346D55A-2234-4333-976C-A0DA5EF23AEE}" destId="{81B3B27E-3DFA-4891-821F-E2EB71BC10E5}" srcOrd="8" destOrd="0" presId="urn:microsoft.com/office/officeart/2018/2/layout/IconVerticalSolidList"/>
    <dgm:cxn modelId="{E913E8A7-6E02-4F2F-B798-D10B8F1EEDA6}" type="presParOf" srcId="{81B3B27E-3DFA-4891-821F-E2EB71BC10E5}" destId="{97732310-E1C3-4AD0-A3A2-797139476CD4}" srcOrd="0" destOrd="0" presId="urn:microsoft.com/office/officeart/2018/2/layout/IconVerticalSolidList"/>
    <dgm:cxn modelId="{520CCFC6-121D-4FAE-8F28-F26368211ADE}" type="presParOf" srcId="{81B3B27E-3DFA-4891-821F-E2EB71BC10E5}" destId="{045CC11C-5322-45EB-B714-2ADC595603B4}" srcOrd="1" destOrd="0" presId="urn:microsoft.com/office/officeart/2018/2/layout/IconVerticalSolidList"/>
    <dgm:cxn modelId="{B319BBAE-7BC6-4F2A-93C5-B121AC814000}" type="presParOf" srcId="{81B3B27E-3DFA-4891-821F-E2EB71BC10E5}" destId="{B3D1D442-816B-454B-8A32-A696C1C9A5F0}" srcOrd="2" destOrd="0" presId="urn:microsoft.com/office/officeart/2018/2/layout/IconVerticalSolidList"/>
    <dgm:cxn modelId="{1C89D582-425D-42C4-8DA1-4D99C9949B92}" type="presParOf" srcId="{81B3B27E-3DFA-4891-821F-E2EB71BC10E5}" destId="{81431F30-CB36-4C64-B6B2-C131DC79A112}" srcOrd="3" destOrd="0" presId="urn:microsoft.com/office/officeart/2018/2/layout/IconVerticalSolidList"/>
    <dgm:cxn modelId="{61AA2145-8D91-4B49-B9D8-330AF922742A}" type="presParOf" srcId="{0346D55A-2234-4333-976C-A0DA5EF23AEE}" destId="{DA4A8848-D388-4469-B6B5-CD3DFD1887F4}" srcOrd="9" destOrd="0" presId="urn:microsoft.com/office/officeart/2018/2/layout/IconVerticalSolidList"/>
    <dgm:cxn modelId="{C80C3DA6-FE19-4DF1-A405-D20D301B7F31}" type="presParOf" srcId="{0346D55A-2234-4333-976C-A0DA5EF23AEE}" destId="{EFE36412-9E5B-4DCB-8C9D-9444C5F9BEBA}" srcOrd="10" destOrd="0" presId="urn:microsoft.com/office/officeart/2018/2/layout/IconVerticalSolidList"/>
    <dgm:cxn modelId="{B018FAC4-44BC-49AF-BDFC-901683FA8239}" type="presParOf" srcId="{EFE36412-9E5B-4DCB-8C9D-9444C5F9BEBA}" destId="{D6EDD5DF-86C0-423A-8203-211B0658151E}" srcOrd="0" destOrd="0" presId="urn:microsoft.com/office/officeart/2018/2/layout/IconVerticalSolidList"/>
    <dgm:cxn modelId="{A7FD70E6-0D76-4BB0-BBCB-E72260A052E2}" type="presParOf" srcId="{EFE36412-9E5B-4DCB-8C9D-9444C5F9BEBA}" destId="{F76371A6-7445-4A27-A43A-67DC5DDCFE00}" srcOrd="1" destOrd="0" presId="urn:microsoft.com/office/officeart/2018/2/layout/IconVerticalSolidList"/>
    <dgm:cxn modelId="{C5D2EF1A-ECDE-42D7-A01D-23635F86E4A0}" type="presParOf" srcId="{EFE36412-9E5B-4DCB-8C9D-9444C5F9BEBA}" destId="{A86F5820-98CD-455D-BB99-F216A01CAB88}" srcOrd="2" destOrd="0" presId="urn:microsoft.com/office/officeart/2018/2/layout/IconVerticalSolidList"/>
    <dgm:cxn modelId="{90030E0A-A4F1-43ED-9ACF-EE20B2B2051B}" type="presParOf" srcId="{EFE36412-9E5B-4DCB-8C9D-9444C5F9BEBA}" destId="{BFEAAD7E-E290-42BE-84A0-4873C34511EB}" srcOrd="3" destOrd="0" presId="urn:microsoft.com/office/officeart/2018/2/layout/IconVerticalSolidList"/>
    <dgm:cxn modelId="{349E1374-97A4-4674-9337-CFB31521B6B1}" type="presParOf" srcId="{0346D55A-2234-4333-976C-A0DA5EF23AEE}" destId="{F775FAB8-9CE0-4458-8A06-349107C46B79}" srcOrd="11" destOrd="0" presId="urn:microsoft.com/office/officeart/2018/2/layout/IconVerticalSolidList"/>
    <dgm:cxn modelId="{BA322025-A5C0-4D46-B6C5-E43167D0F0E2}" type="presParOf" srcId="{0346D55A-2234-4333-976C-A0DA5EF23AEE}" destId="{DDA382F6-BA90-4567-916E-BF3E036FAD9B}" srcOrd="12" destOrd="0" presId="urn:microsoft.com/office/officeart/2018/2/layout/IconVerticalSolidList"/>
    <dgm:cxn modelId="{A8E1AEE2-C6B7-470D-A9A2-CF858C949B65}" type="presParOf" srcId="{DDA382F6-BA90-4567-916E-BF3E036FAD9B}" destId="{5BDF2A43-BF02-4D75-918F-68A29ED09BDF}" srcOrd="0" destOrd="0" presId="urn:microsoft.com/office/officeart/2018/2/layout/IconVerticalSolidList"/>
    <dgm:cxn modelId="{85C76215-D4D5-4761-A74D-BE8F0E65B5F1}" type="presParOf" srcId="{DDA382F6-BA90-4567-916E-BF3E036FAD9B}" destId="{085B38A7-2D67-4A10-B1BB-5007C1BB3F00}" srcOrd="1" destOrd="0" presId="urn:microsoft.com/office/officeart/2018/2/layout/IconVerticalSolidList"/>
    <dgm:cxn modelId="{ED14B995-28EE-4AB1-B9B3-0761DF31448C}" type="presParOf" srcId="{DDA382F6-BA90-4567-916E-BF3E036FAD9B}" destId="{4C7D8418-D741-4D53-8F59-0F58C11C52E9}" srcOrd="2" destOrd="0" presId="urn:microsoft.com/office/officeart/2018/2/layout/IconVerticalSolidList"/>
    <dgm:cxn modelId="{7C9F6EAC-6E1F-49AB-B6DB-CC77583FD7EA}" type="presParOf" srcId="{DDA382F6-BA90-4567-916E-BF3E036FAD9B}" destId="{DD3D7605-4B55-4359-BAF3-891252726A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A1D5C0-6F6C-44FE-9244-AB29A6A2F29F}" type="doc">
      <dgm:prSet loTypeId="urn:microsoft.com/office/officeart/2005/8/layout/default" loCatId="list" qsTypeId="urn:microsoft.com/office/officeart/2005/8/quickstyle/simple5" qsCatId="simple" csTypeId="urn:microsoft.com/office/officeart/2005/8/colors/accent3_2" csCatId="accent3" phldr="1"/>
      <dgm:spPr/>
      <dgm:t>
        <a:bodyPr/>
        <a:lstStyle/>
        <a:p>
          <a:endParaRPr lang="en-US"/>
        </a:p>
      </dgm:t>
    </dgm:pt>
    <dgm:pt modelId="{D66D69F8-2F14-416A-8554-002D8F893081}">
      <dgm:prSet/>
      <dgm:spPr/>
      <dgm:t>
        <a:bodyPr/>
        <a:lstStyle/>
        <a:p>
          <a:r>
            <a:rPr lang="en-US" dirty="0"/>
            <a:t>Registration Status: Fresh /Renewal to be correctly filled in </a:t>
          </a:r>
        </a:p>
      </dgm:t>
    </dgm:pt>
    <dgm:pt modelId="{3EB017D2-AA95-4AC1-8550-F5E56623B783}" type="parTrans" cxnId="{133C0F8B-6632-48EA-AAEF-A105EBC80C0B}">
      <dgm:prSet/>
      <dgm:spPr/>
      <dgm:t>
        <a:bodyPr/>
        <a:lstStyle/>
        <a:p>
          <a:endParaRPr lang="en-US"/>
        </a:p>
      </dgm:t>
    </dgm:pt>
    <dgm:pt modelId="{24D3E468-F05A-414A-B449-95451F1ADEC6}" type="sibTrans" cxnId="{133C0F8B-6632-48EA-AAEF-A105EBC80C0B}">
      <dgm:prSet/>
      <dgm:spPr/>
      <dgm:t>
        <a:bodyPr/>
        <a:lstStyle/>
        <a:p>
          <a:endParaRPr lang="en-US"/>
        </a:p>
      </dgm:t>
    </dgm:pt>
    <dgm:pt modelId="{6E04E630-A77B-4EE2-B1FA-4FC70C7DD3E3}">
      <dgm:prSet/>
      <dgm:spPr/>
      <dgm:t>
        <a:bodyPr/>
        <a:lstStyle/>
        <a:p>
          <a:r>
            <a:rPr lang="en-US"/>
            <a:t>Date of issue, validity date, registration no. &amp; Certificate to be provided</a:t>
          </a:r>
        </a:p>
      </dgm:t>
    </dgm:pt>
    <dgm:pt modelId="{96A39CB9-06DF-430C-AD6C-4CE59622B93A}" type="parTrans" cxnId="{CE36F712-DF2F-4A78-9DC4-9112739C051D}">
      <dgm:prSet/>
      <dgm:spPr/>
      <dgm:t>
        <a:bodyPr/>
        <a:lstStyle/>
        <a:p>
          <a:endParaRPr lang="en-US"/>
        </a:p>
      </dgm:t>
    </dgm:pt>
    <dgm:pt modelId="{BD804115-B4FD-41B5-8E66-F08616F2C041}" type="sibTrans" cxnId="{CE36F712-DF2F-4A78-9DC4-9112739C051D}">
      <dgm:prSet/>
      <dgm:spPr/>
      <dgm:t>
        <a:bodyPr/>
        <a:lstStyle/>
        <a:p>
          <a:endParaRPr lang="en-US"/>
        </a:p>
      </dgm:t>
    </dgm:pt>
    <dgm:pt modelId="{65F67406-56D8-4D54-B683-4179B4322484}">
      <dgm:prSet/>
      <dgm:spPr/>
      <dgm:t>
        <a:bodyPr/>
        <a:lstStyle/>
        <a:p>
          <a:r>
            <a:rPr lang="en-US" dirty="0"/>
            <a:t>Cases due for renewal should not file application as fresh</a:t>
          </a:r>
        </a:p>
      </dgm:t>
    </dgm:pt>
    <dgm:pt modelId="{FE17F5E0-2D7B-45AF-8D02-FADEE656347D}" type="parTrans" cxnId="{D976F8DF-4FF0-409D-85D7-E432D9CA1F2B}">
      <dgm:prSet/>
      <dgm:spPr/>
      <dgm:t>
        <a:bodyPr/>
        <a:lstStyle/>
        <a:p>
          <a:endParaRPr lang="en-US"/>
        </a:p>
      </dgm:t>
    </dgm:pt>
    <dgm:pt modelId="{585333F3-2D69-4541-B0E6-60BEA3CA38AE}" type="sibTrans" cxnId="{D976F8DF-4FF0-409D-85D7-E432D9CA1F2B}">
      <dgm:prSet/>
      <dgm:spPr/>
      <dgm:t>
        <a:bodyPr/>
        <a:lstStyle/>
        <a:p>
          <a:endParaRPr lang="en-US"/>
        </a:p>
      </dgm:t>
    </dgm:pt>
    <dgm:pt modelId="{E5CBAB81-9250-468B-827D-4265D84D5766}">
      <dgm:prSet/>
      <dgm:spPr/>
      <dgm:t>
        <a:bodyPr/>
        <a:lstStyle/>
        <a:p>
          <a:r>
            <a:rPr lang="en-US"/>
            <a:t>DIC Certificate to be submitted by entities having Production facility</a:t>
          </a:r>
        </a:p>
      </dgm:t>
    </dgm:pt>
    <dgm:pt modelId="{194BB44D-613A-4352-BCAF-4922723154AD}" type="parTrans" cxnId="{71057836-12F0-4956-9F6F-889CC9B657E3}">
      <dgm:prSet/>
      <dgm:spPr/>
      <dgm:t>
        <a:bodyPr/>
        <a:lstStyle/>
        <a:p>
          <a:endParaRPr lang="en-US"/>
        </a:p>
      </dgm:t>
    </dgm:pt>
    <dgm:pt modelId="{0559AD0F-EC3F-4BED-878E-F5C69F3A8647}" type="sibTrans" cxnId="{71057836-12F0-4956-9F6F-889CC9B657E3}">
      <dgm:prSet/>
      <dgm:spPr/>
      <dgm:t>
        <a:bodyPr/>
        <a:lstStyle/>
        <a:p>
          <a:endParaRPr lang="en-US"/>
        </a:p>
      </dgm:t>
    </dgm:pt>
    <dgm:pt modelId="{CE5DA4B4-54EC-43E3-B539-EA5A6ED397D6}">
      <dgm:prSet/>
      <dgm:spPr/>
      <dgm:t>
        <a:bodyPr/>
        <a:lstStyle/>
        <a:p>
          <a:r>
            <a:rPr lang="en-US"/>
            <a:t>Plastic consumption / Waste Generation &gt;Zero,  if year of commencement is &lt; 1 year</a:t>
          </a:r>
        </a:p>
      </dgm:t>
    </dgm:pt>
    <dgm:pt modelId="{79792D32-0D32-47B8-A39A-9B867E4C2773}" type="parTrans" cxnId="{1A64D178-02FB-4E2A-9AC8-A159DD734F17}">
      <dgm:prSet/>
      <dgm:spPr/>
      <dgm:t>
        <a:bodyPr/>
        <a:lstStyle/>
        <a:p>
          <a:endParaRPr lang="en-US"/>
        </a:p>
      </dgm:t>
    </dgm:pt>
    <dgm:pt modelId="{013952F2-6960-446F-92ED-23B82820C852}" type="sibTrans" cxnId="{1A64D178-02FB-4E2A-9AC8-A159DD734F17}">
      <dgm:prSet/>
      <dgm:spPr/>
      <dgm:t>
        <a:bodyPr/>
        <a:lstStyle/>
        <a:p>
          <a:endParaRPr lang="en-US"/>
        </a:p>
      </dgm:t>
    </dgm:pt>
    <dgm:pt modelId="{E2354AA6-A1A9-430B-9431-72CCC51683C3}">
      <dgm:prSet/>
      <dgm:spPr/>
      <dgm:t>
        <a:bodyPr/>
        <a:lstStyle/>
        <a:p>
          <a:r>
            <a:rPr lang="en-US"/>
            <a:t>Consumption of Plastic in packaging only to be included (5c) </a:t>
          </a:r>
        </a:p>
      </dgm:t>
    </dgm:pt>
    <dgm:pt modelId="{0C2AB5A1-3007-4388-BB35-183BA0CE80DB}" type="parTrans" cxnId="{CD5F64EB-DC2D-49B4-BFE3-FF5B972E6BA2}">
      <dgm:prSet/>
      <dgm:spPr/>
      <dgm:t>
        <a:bodyPr/>
        <a:lstStyle/>
        <a:p>
          <a:endParaRPr lang="en-US"/>
        </a:p>
      </dgm:t>
    </dgm:pt>
    <dgm:pt modelId="{082F841A-D161-47C2-B05B-599BC65859DB}" type="sibTrans" cxnId="{CD5F64EB-DC2D-49B4-BFE3-FF5B972E6BA2}">
      <dgm:prSet/>
      <dgm:spPr/>
      <dgm:t>
        <a:bodyPr/>
        <a:lstStyle/>
        <a:p>
          <a:endParaRPr lang="en-US"/>
        </a:p>
      </dgm:t>
    </dgm:pt>
    <dgm:pt modelId="{164B681B-8C32-4225-91DF-D452E1F8BBC3}">
      <dgm:prSet/>
      <dgm:spPr/>
      <dgm:t>
        <a:bodyPr/>
        <a:lstStyle/>
        <a:p>
          <a:r>
            <a:rPr lang="en-US"/>
            <a:t>Plastic consumed in manufacture of commodities not to be included (5c)</a:t>
          </a:r>
        </a:p>
      </dgm:t>
    </dgm:pt>
    <dgm:pt modelId="{07458568-F918-4854-9B16-B7586343A6C2}" type="parTrans" cxnId="{DE2E0187-FCF0-4A1C-BB17-0C84760FFE21}">
      <dgm:prSet/>
      <dgm:spPr/>
      <dgm:t>
        <a:bodyPr/>
        <a:lstStyle/>
        <a:p>
          <a:endParaRPr lang="en-US"/>
        </a:p>
      </dgm:t>
    </dgm:pt>
    <dgm:pt modelId="{B654088A-8F61-4D0E-887D-55A7C453B2D9}" type="sibTrans" cxnId="{DE2E0187-FCF0-4A1C-BB17-0C84760FFE21}">
      <dgm:prSet/>
      <dgm:spPr/>
      <dgm:t>
        <a:bodyPr/>
        <a:lstStyle/>
        <a:p>
          <a:endParaRPr lang="en-US"/>
        </a:p>
      </dgm:t>
    </dgm:pt>
    <dgm:pt modelId="{E8B09FA2-E6A3-4EB8-B2C6-3FD2791F925B}">
      <dgm:prSet/>
      <dgm:spPr/>
      <dgm:t>
        <a:bodyPr/>
        <a:lstStyle/>
        <a:p>
          <a:r>
            <a:rPr lang="en-US"/>
            <a:t>Raw material /Product /process steps to be clearly indicated in PFD (Producers)</a:t>
          </a:r>
        </a:p>
      </dgm:t>
    </dgm:pt>
    <dgm:pt modelId="{7B2D9C40-D4F8-42B5-AEA1-141D976FB162}" type="parTrans" cxnId="{414C36B6-9044-486D-A38A-99C85C659617}">
      <dgm:prSet/>
      <dgm:spPr/>
      <dgm:t>
        <a:bodyPr/>
        <a:lstStyle/>
        <a:p>
          <a:endParaRPr lang="en-US"/>
        </a:p>
      </dgm:t>
    </dgm:pt>
    <dgm:pt modelId="{DBB81512-877A-4DA4-B0E3-D5E83480BC06}" type="sibTrans" cxnId="{414C36B6-9044-486D-A38A-99C85C659617}">
      <dgm:prSet/>
      <dgm:spPr/>
      <dgm:t>
        <a:bodyPr/>
        <a:lstStyle/>
        <a:p>
          <a:endParaRPr lang="en-US"/>
        </a:p>
      </dgm:t>
    </dgm:pt>
    <dgm:pt modelId="{317CA1C7-7BD6-46BF-ABAE-0738B948FAE5}">
      <dgm:prSet/>
      <dgm:spPr/>
      <dgm:t>
        <a:bodyPr/>
        <a:lstStyle/>
        <a:p>
          <a:r>
            <a:rPr lang="en-US"/>
            <a:t>5d.  Confirmation that SUP products/Carry bags (&gt;75 micron )/ Sheets (&gt; 50 micron); Nonwoven bags &gt; 60 GSM  are not being manufactured/Sold</a:t>
          </a:r>
        </a:p>
      </dgm:t>
    </dgm:pt>
    <dgm:pt modelId="{861870C1-DB96-462A-8483-5D80BBC52E44}" type="parTrans" cxnId="{B2E01C24-F2BF-470D-96E4-28680DDC00E8}">
      <dgm:prSet/>
      <dgm:spPr/>
      <dgm:t>
        <a:bodyPr/>
        <a:lstStyle/>
        <a:p>
          <a:endParaRPr lang="en-US"/>
        </a:p>
      </dgm:t>
    </dgm:pt>
    <dgm:pt modelId="{573CEEB9-D92D-4B0D-A0E8-F5FA4B7ABDF1}" type="sibTrans" cxnId="{B2E01C24-F2BF-470D-96E4-28680DDC00E8}">
      <dgm:prSet/>
      <dgm:spPr/>
      <dgm:t>
        <a:bodyPr/>
        <a:lstStyle/>
        <a:p>
          <a:endParaRPr lang="en-US"/>
        </a:p>
      </dgm:t>
    </dgm:pt>
    <dgm:pt modelId="{21FB5134-846D-4EDE-8021-69DDD4A16743}">
      <dgm:prSet/>
      <dgm:spPr/>
      <dgm:t>
        <a:bodyPr/>
        <a:lstStyle/>
        <a:p>
          <a:r>
            <a:rPr lang="en-US" dirty="0"/>
            <a:t>5e: Process flow Diagram(PFD) (for producers only)</a:t>
          </a:r>
        </a:p>
      </dgm:t>
    </dgm:pt>
    <dgm:pt modelId="{FA105F34-C3DC-4592-A351-34EFEFAFA3B0}" type="parTrans" cxnId="{14F8CD94-E05A-4E4A-9873-BFBD880A0870}">
      <dgm:prSet/>
      <dgm:spPr/>
      <dgm:t>
        <a:bodyPr/>
        <a:lstStyle/>
        <a:p>
          <a:endParaRPr lang="en-US"/>
        </a:p>
      </dgm:t>
    </dgm:pt>
    <dgm:pt modelId="{B2FF0D92-9023-4662-A48F-3C70DBF86A6E}" type="sibTrans" cxnId="{14F8CD94-E05A-4E4A-9873-BFBD880A0870}">
      <dgm:prSet/>
      <dgm:spPr/>
      <dgm:t>
        <a:bodyPr/>
        <a:lstStyle/>
        <a:p>
          <a:endParaRPr lang="en-US"/>
        </a:p>
      </dgm:t>
    </dgm:pt>
    <dgm:pt modelId="{20704AC9-0C8B-48BD-912A-77655CB34022}" type="pres">
      <dgm:prSet presAssocID="{7FA1D5C0-6F6C-44FE-9244-AB29A6A2F29F}" presName="diagram" presStyleCnt="0">
        <dgm:presLayoutVars>
          <dgm:dir/>
          <dgm:resizeHandles val="exact"/>
        </dgm:presLayoutVars>
      </dgm:prSet>
      <dgm:spPr/>
    </dgm:pt>
    <dgm:pt modelId="{E3876520-B4C7-4FF9-9E23-C7DE0898ED2E}" type="pres">
      <dgm:prSet presAssocID="{D66D69F8-2F14-416A-8554-002D8F893081}" presName="node" presStyleLbl="node1" presStyleIdx="0" presStyleCnt="10">
        <dgm:presLayoutVars>
          <dgm:bulletEnabled val="1"/>
        </dgm:presLayoutVars>
      </dgm:prSet>
      <dgm:spPr/>
    </dgm:pt>
    <dgm:pt modelId="{828FDE92-28E7-450C-AB4D-658914CC9584}" type="pres">
      <dgm:prSet presAssocID="{24D3E468-F05A-414A-B449-95451F1ADEC6}" presName="sibTrans" presStyleCnt="0"/>
      <dgm:spPr/>
    </dgm:pt>
    <dgm:pt modelId="{00C4FE10-8004-45D2-AFA9-111A978DC5D3}" type="pres">
      <dgm:prSet presAssocID="{6E04E630-A77B-4EE2-B1FA-4FC70C7DD3E3}" presName="node" presStyleLbl="node1" presStyleIdx="1" presStyleCnt="10">
        <dgm:presLayoutVars>
          <dgm:bulletEnabled val="1"/>
        </dgm:presLayoutVars>
      </dgm:prSet>
      <dgm:spPr/>
    </dgm:pt>
    <dgm:pt modelId="{1A23D8E8-0EEC-4E71-964E-51AD65CF2B89}" type="pres">
      <dgm:prSet presAssocID="{BD804115-B4FD-41B5-8E66-F08616F2C041}" presName="sibTrans" presStyleCnt="0"/>
      <dgm:spPr/>
    </dgm:pt>
    <dgm:pt modelId="{8C7122EF-B37C-487A-89A0-13712015D957}" type="pres">
      <dgm:prSet presAssocID="{65F67406-56D8-4D54-B683-4179B4322484}" presName="node" presStyleLbl="node1" presStyleIdx="2" presStyleCnt="10">
        <dgm:presLayoutVars>
          <dgm:bulletEnabled val="1"/>
        </dgm:presLayoutVars>
      </dgm:prSet>
      <dgm:spPr/>
    </dgm:pt>
    <dgm:pt modelId="{096D848F-5A4A-4197-A6B2-E49F0D58BAAC}" type="pres">
      <dgm:prSet presAssocID="{585333F3-2D69-4541-B0E6-60BEA3CA38AE}" presName="sibTrans" presStyleCnt="0"/>
      <dgm:spPr/>
    </dgm:pt>
    <dgm:pt modelId="{C4FD5B23-B7BF-4C22-9E78-119427ABC528}" type="pres">
      <dgm:prSet presAssocID="{E5CBAB81-9250-468B-827D-4265D84D5766}" presName="node" presStyleLbl="node1" presStyleIdx="3" presStyleCnt="10">
        <dgm:presLayoutVars>
          <dgm:bulletEnabled val="1"/>
        </dgm:presLayoutVars>
      </dgm:prSet>
      <dgm:spPr/>
    </dgm:pt>
    <dgm:pt modelId="{935F935E-B85D-47E2-B2A4-03ECA42794CA}" type="pres">
      <dgm:prSet presAssocID="{0559AD0F-EC3F-4BED-878E-F5C69F3A8647}" presName="sibTrans" presStyleCnt="0"/>
      <dgm:spPr/>
    </dgm:pt>
    <dgm:pt modelId="{0FAB7E63-A310-4B63-9412-426F31CBCCF4}" type="pres">
      <dgm:prSet presAssocID="{CE5DA4B4-54EC-43E3-B539-EA5A6ED397D6}" presName="node" presStyleLbl="node1" presStyleIdx="4" presStyleCnt="10">
        <dgm:presLayoutVars>
          <dgm:bulletEnabled val="1"/>
        </dgm:presLayoutVars>
      </dgm:prSet>
      <dgm:spPr/>
    </dgm:pt>
    <dgm:pt modelId="{96C8ED1A-403B-43FF-AF28-E2152655E8F5}" type="pres">
      <dgm:prSet presAssocID="{013952F2-6960-446F-92ED-23B82820C852}" presName="sibTrans" presStyleCnt="0"/>
      <dgm:spPr/>
    </dgm:pt>
    <dgm:pt modelId="{01275750-5E99-43E6-B4AF-D9CE1084EE45}" type="pres">
      <dgm:prSet presAssocID="{E2354AA6-A1A9-430B-9431-72CCC51683C3}" presName="node" presStyleLbl="node1" presStyleIdx="5" presStyleCnt="10">
        <dgm:presLayoutVars>
          <dgm:bulletEnabled val="1"/>
        </dgm:presLayoutVars>
      </dgm:prSet>
      <dgm:spPr/>
    </dgm:pt>
    <dgm:pt modelId="{977A3B0C-EACD-4801-89BD-43B3FDE81DB7}" type="pres">
      <dgm:prSet presAssocID="{082F841A-D161-47C2-B05B-599BC65859DB}" presName="sibTrans" presStyleCnt="0"/>
      <dgm:spPr/>
    </dgm:pt>
    <dgm:pt modelId="{9228E6F5-2C97-4CA2-ADF0-240986D97803}" type="pres">
      <dgm:prSet presAssocID="{164B681B-8C32-4225-91DF-D452E1F8BBC3}" presName="node" presStyleLbl="node1" presStyleIdx="6" presStyleCnt="10">
        <dgm:presLayoutVars>
          <dgm:bulletEnabled val="1"/>
        </dgm:presLayoutVars>
      </dgm:prSet>
      <dgm:spPr/>
    </dgm:pt>
    <dgm:pt modelId="{E4F03233-95CE-471F-99A4-FECA6435BE4B}" type="pres">
      <dgm:prSet presAssocID="{B654088A-8F61-4D0E-887D-55A7C453B2D9}" presName="sibTrans" presStyleCnt="0"/>
      <dgm:spPr/>
    </dgm:pt>
    <dgm:pt modelId="{A5584CDC-A781-413C-80B3-5B3985784368}" type="pres">
      <dgm:prSet presAssocID="{E8B09FA2-E6A3-4EB8-B2C6-3FD2791F925B}" presName="node" presStyleLbl="node1" presStyleIdx="7" presStyleCnt="10">
        <dgm:presLayoutVars>
          <dgm:bulletEnabled val="1"/>
        </dgm:presLayoutVars>
      </dgm:prSet>
      <dgm:spPr/>
    </dgm:pt>
    <dgm:pt modelId="{A74B14E1-D627-47C6-8147-7DDCAB190F90}" type="pres">
      <dgm:prSet presAssocID="{DBB81512-877A-4DA4-B0E3-D5E83480BC06}" presName="sibTrans" presStyleCnt="0"/>
      <dgm:spPr/>
    </dgm:pt>
    <dgm:pt modelId="{3E9D22AB-7D3F-4109-A441-2A2F3B25ABF7}" type="pres">
      <dgm:prSet presAssocID="{317CA1C7-7BD6-46BF-ABAE-0738B948FAE5}" presName="node" presStyleLbl="node1" presStyleIdx="8" presStyleCnt="10">
        <dgm:presLayoutVars>
          <dgm:bulletEnabled val="1"/>
        </dgm:presLayoutVars>
      </dgm:prSet>
      <dgm:spPr/>
    </dgm:pt>
    <dgm:pt modelId="{48DC4469-DA3B-4B83-A726-00632E835421}" type="pres">
      <dgm:prSet presAssocID="{573CEEB9-D92D-4B0D-A0E8-F5FA4B7ABDF1}" presName="sibTrans" presStyleCnt="0"/>
      <dgm:spPr/>
    </dgm:pt>
    <dgm:pt modelId="{13D3E6A5-D61D-4896-B1F2-6BA85FBBCB42}" type="pres">
      <dgm:prSet presAssocID="{21FB5134-846D-4EDE-8021-69DDD4A16743}" presName="node" presStyleLbl="node1" presStyleIdx="9" presStyleCnt="10">
        <dgm:presLayoutVars>
          <dgm:bulletEnabled val="1"/>
        </dgm:presLayoutVars>
      </dgm:prSet>
      <dgm:spPr/>
    </dgm:pt>
  </dgm:ptLst>
  <dgm:cxnLst>
    <dgm:cxn modelId="{CE36F712-DF2F-4A78-9DC4-9112739C051D}" srcId="{7FA1D5C0-6F6C-44FE-9244-AB29A6A2F29F}" destId="{6E04E630-A77B-4EE2-B1FA-4FC70C7DD3E3}" srcOrd="1" destOrd="0" parTransId="{96A39CB9-06DF-430C-AD6C-4CE59622B93A}" sibTransId="{BD804115-B4FD-41B5-8E66-F08616F2C041}"/>
    <dgm:cxn modelId="{B2E01C24-F2BF-470D-96E4-28680DDC00E8}" srcId="{7FA1D5C0-6F6C-44FE-9244-AB29A6A2F29F}" destId="{317CA1C7-7BD6-46BF-ABAE-0738B948FAE5}" srcOrd="8" destOrd="0" parTransId="{861870C1-DB96-462A-8483-5D80BBC52E44}" sibTransId="{573CEEB9-D92D-4B0D-A0E8-F5FA4B7ABDF1}"/>
    <dgm:cxn modelId="{0FC97134-0212-4209-9B78-AEF50B505FFF}" type="presOf" srcId="{E8B09FA2-E6A3-4EB8-B2C6-3FD2791F925B}" destId="{A5584CDC-A781-413C-80B3-5B3985784368}" srcOrd="0" destOrd="0" presId="urn:microsoft.com/office/officeart/2005/8/layout/default"/>
    <dgm:cxn modelId="{71057836-12F0-4956-9F6F-889CC9B657E3}" srcId="{7FA1D5C0-6F6C-44FE-9244-AB29A6A2F29F}" destId="{E5CBAB81-9250-468B-827D-4265D84D5766}" srcOrd="3" destOrd="0" parTransId="{194BB44D-613A-4352-BCAF-4922723154AD}" sibTransId="{0559AD0F-EC3F-4BED-878E-F5C69F3A8647}"/>
    <dgm:cxn modelId="{3854473B-0822-4F80-B7B8-D11616943230}" type="presOf" srcId="{E2354AA6-A1A9-430B-9431-72CCC51683C3}" destId="{01275750-5E99-43E6-B4AF-D9CE1084EE45}" srcOrd="0" destOrd="0" presId="urn:microsoft.com/office/officeart/2005/8/layout/default"/>
    <dgm:cxn modelId="{B6EFAA69-0389-4F48-AACE-93D2061725AA}" type="presOf" srcId="{E5CBAB81-9250-468B-827D-4265D84D5766}" destId="{C4FD5B23-B7BF-4C22-9E78-119427ABC528}" srcOrd="0" destOrd="0" presId="urn:microsoft.com/office/officeart/2005/8/layout/default"/>
    <dgm:cxn modelId="{CED2EE49-4431-45FE-8C1A-4ECD956550CE}" type="presOf" srcId="{21FB5134-846D-4EDE-8021-69DDD4A16743}" destId="{13D3E6A5-D61D-4896-B1F2-6BA85FBBCB42}" srcOrd="0" destOrd="0" presId="urn:microsoft.com/office/officeart/2005/8/layout/default"/>
    <dgm:cxn modelId="{C5BA3851-95B5-4F50-88F5-C8B8B8E009B7}" type="presOf" srcId="{7FA1D5C0-6F6C-44FE-9244-AB29A6A2F29F}" destId="{20704AC9-0C8B-48BD-912A-77655CB34022}" srcOrd="0" destOrd="0" presId="urn:microsoft.com/office/officeart/2005/8/layout/default"/>
    <dgm:cxn modelId="{15E22372-2343-4A60-8783-75DFC200583E}" type="presOf" srcId="{6E04E630-A77B-4EE2-B1FA-4FC70C7DD3E3}" destId="{00C4FE10-8004-45D2-AFA9-111A978DC5D3}" srcOrd="0" destOrd="0" presId="urn:microsoft.com/office/officeart/2005/8/layout/default"/>
    <dgm:cxn modelId="{1A64D178-02FB-4E2A-9AC8-A159DD734F17}" srcId="{7FA1D5C0-6F6C-44FE-9244-AB29A6A2F29F}" destId="{CE5DA4B4-54EC-43E3-B539-EA5A6ED397D6}" srcOrd="4" destOrd="0" parTransId="{79792D32-0D32-47B8-A39A-9B867E4C2773}" sibTransId="{013952F2-6960-446F-92ED-23B82820C852}"/>
    <dgm:cxn modelId="{89D1EA79-44B7-44B6-AF33-D19DDFC9852A}" type="presOf" srcId="{65F67406-56D8-4D54-B683-4179B4322484}" destId="{8C7122EF-B37C-487A-89A0-13712015D957}" srcOrd="0" destOrd="0" presId="urn:microsoft.com/office/officeart/2005/8/layout/default"/>
    <dgm:cxn modelId="{DE2E0187-FCF0-4A1C-BB17-0C84760FFE21}" srcId="{7FA1D5C0-6F6C-44FE-9244-AB29A6A2F29F}" destId="{164B681B-8C32-4225-91DF-D452E1F8BBC3}" srcOrd="6" destOrd="0" parTransId="{07458568-F918-4854-9B16-B7586343A6C2}" sibTransId="{B654088A-8F61-4D0E-887D-55A7C453B2D9}"/>
    <dgm:cxn modelId="{133C0F8B-6632-48EA-AAEF-A105EBC80C0B}" srcId="{7FA1D5C0-6F6C-44FE-9244-AB29A6A2F29F}" destId="{D66D69F8-2F14-416A-8554-002D8F893081}" srcOrd="0" destOrd="0" parTransId="{3EB017D2-AA95-4AC1-8550-F5E56623B783}" sibTransId="{24D3E468-F05A-414A-B449-95451F1ADEC6}"/>
    <dgm:cxn modelId="{14F8CD94-E05A-4E4A-9873-BFBD880A0870}" srcId="{7FA1D5C0-6F6C-44FE-9244-AB29A6A2F29F}" destId="{21FB5134-846D-4EDE-8021-69DDD4A16743}" srcOrd="9" destOrd="0" parTransId="{FA105F34-C3DC-4592-A351-34EFEFAFA3B0}" sibTransId="{B2FF0D92-9023-4662-A48F-3C70DBF86A6E}"/>
    <dgm:cxn modelId="{52901598-7C83-4123-B75A-70F458952FD4}" type="presOf" srcId="{317CA1C7-7BD6-46BF-ABAE-0738B948FAE5}" destId="{3E9D22AB-7D3F-4109-A441-2A2F3B25ABF7}" srcOrd="0" destOrd="0" presId="urn:microsoft.com/office/officeart/2005/8/layout/default"/>
    <dgm:cxn modelId="{414C36B6-9044-486D-A38A-99C85C659617}" srcId="{7FA1D5C0-6F6C-44FE-9244-AB29A6A2F29F}" destId="{E8B09FA2-E6A3-4EB8-B2C6-3FD2791F925B}" srcOrd="7" destOrd="0" parTransId="{7B2D9C40-D4F8-42B5-AEA1-141D976FB162}" sibTransId="{DBB81512-877A-4DA4-B0E3-D5E83480BC06}"/>
    <dgm:cxn modelId="{D976F8DF-4FF0-409D-85D7-E432D9CA1F2B}" srcId="{7FA1D5C0-6F6C-44FE-9244-AB29A6A2F29F}" destId="{65F67406-56D8-4D54-B683-4179B4322484}" srcOrd="2" destOrd="0" parTransId="{FE17F5E0-2D7B-45AF-8D02-FADEE656347D}" sibTransId="{585333F3-2D69-4541-B0E6-60BEA3CA38AE}"/>
    <dgm:cxn modelId="{75D9E5E9-FF53-4B43-82DC-12B82EFCFFDA}" type="presOf" srcId="{D66D69F8-2F14-416A-8554-002D8F893081}" destId="{E3876520-B4C7-4FF9-9E23-C7DE0898ED2E}" srcOrd="0" destOrd="0" presId="urn:microsoft.com/office/officeart/2005/8/layout/default"/>
    <dgm:cxn modelId="{CD5F64EB-DC2D-49B4-BFE3-FF5B972E6BA2}" srcId="{7FA1D5C0-6F6C-44FE-9244-AB29A6A2F29F}" destId="{E2354AA6-A1A9-430B-9431-72CCC51683C3}" srcOrd="5" destOrd="0" parTransId="{0C2AB5A1-3007-4388-BB35-183BA0CE80DB}" sibTransId="{082F841A-D161-47C2-B05B-599BC65859DB}"/>
    <dgm:cxn modelId="{A52C9EF2-93CD-4CAF-B95D-053C5B4D9456}" type="presOf" srcId="{164B681B-8C32-4225-91DF-D452E1F8BBC3}" destId="{9228E6F5-2C97-4CA2-ADF0-240986D97803}" srcOrd="0" destOrd="0" presId="urn:microsoft.com/office/officeart/2005/8/layout/default"/>
    <dgm:cxn modelId="{669768FB-86B3-427E-A2B1-EF0ED3E3A749}" type="presOf" srcId="{CE5DA4B4-54EC-43E3-B539-EA5A6ED397D6}" destId="{0FAB7E63-A310-4B63-9412-426F31CBCCF4}" srcOrd="0" destOrd="0" presId="urn:microsoft.com/office/officeart/2005/8/layout/default"/>
    <dgm:cxn modelId="{AB11B678-152E-4C0F-B90C-C9A55177E2B2}" type="presParOf" srcId="{20704AC9-0C8B-48BD-912A-77655CB34022}" destId="{E3876520-B4C7-4FF9-9E23-C7DE0898ED2E}" srcOrd="0" destOrd="0" presId="urn:microsoft.com/office/officeart/2005/8/layout/default"/>
    <dgm:cxn modelId="{3F47C0BA-4637-46A4-ADCF-D6475E6EE8AB}" type="presParOf" srcId="{20704AC9-0C8B-48BD-912A-77655CB34022}" destId="{828FDE92-28E7-450C-AB4D-658914CC9584}" srcOrd="1" destOrd="0" presId="urn:microsoft.com/office/officeart/2005/8/layout/default"/>
    <dgm:cxn modelId="{49A0E28F-56A2-4BD2-B1F6-67970880E14A}" type="presParOf" srcId="{20704AC9-0C8B-48BD-912A-77655CB34022}" destId="{00C4FE10-8004-45D2-AFA9-111A978DC5D3}" srcOrd="2" destOrd="0" presId="urn:microsoft.com/office/officeart/2005/8/layout/default"/>
    <dgm:cxn modelId="{03E8FBE0-5993-4220-A3F2-9E5E169E6D73}" type="presParOf" srcId="{20704AC9-0C8B-48BD-912A-77655CB34022}" destId="{1A23D8E8-0EEC-4E71-964E-51AD65CF2B89}" srcOrd="3" destOrd="0" presId="urn:microsoft.com/office/officeart/2005/8/layout/default"/>
    <dgm:cxn modelId="{000A4F4D-7916-4596-847A-317B1CE2E983}" type="presParOf" srcId="{20704AC9-0C8B-48BD-912A-77655CB34022}" destId="{8C7122EF-B37C-487A-89A0-13712015D957}" srcOrd="4" destOrd="0" presId="urn:microsoft.com/office/officeart/2005/8/layout/default"/>
    <dgm:cxn modelId="{7128429B-C5E3-4E88-8720-19428999B16C}" type="presParOf" srcId="{20704AC9-0C8B-48BD-912A-77655CB34022}" destId="{096D848F-5A4A-4197-A6B2-E49F0D58BAAC}" srcOrd="5" destOrd="0" presId="urn:microsoft.com/office/officeart/2005/8/layout/default"/>
    <dgm:cxn modelId="{58AC817F-DF56-469E-855D-E8E55394A1A8}" type="presParOf" srcId="{20704AC9-0C8B-48BD-912A-77655CB34022}" destId="{C4FD5B23-B7BF-4C22-9E78-119427ABC528}" srcOrd="6" destOrd="0" presId="urn:microsoft.com/office/officeart/2005/8/layout/default"/>
    <dgm:cxn modelId="{C8C083C1-7FD5-4880-AF9E-1B21D1900C90}" type="presParOf" srcId="{20704AC9-0C8B-48BD-912A-77655CB34022}" destId="{935F935E-B85D-47E2-B2A4-03ECA42794CA}" srcOrd="7" destOrd="0" presId="urn:microsoft.com/office/officeart/2005/8/layout/default"/>
    <dgm:cxn modelId="{AAF727FF-B05B-40B1-B662-0C908C92C491}" type="presParOf" srcId="{20704AC9-0C8B-48BD-912A-77655CB34022}" destId="{0FAB7E63-A310-4B63-9412-426F31CBCCF4}" srcOrd="8" destOrd="0" presId="urn:microsoft.com/office/officeart/2005/8/layout/default"/>
    <dgm:cxn modelId="{0D8023DC-E560-40D8-BBAB-F7AD7D2A1375}" type="presParOf" srcId="{20704AC9-0C8B-48BD-912A-77655CB34022}" destId="{96C8ED1A-403B-43FF-AF28-E2152655E8F5}" srcOrd="9" destOrd="0" presId="urn:microsoft.com/office/officeart/2005/8/layout/default"/>
    <dgm:cxn modelId="{AEB07C46-E83E-4EA5-92BC-CD887BDC855B}" type="presParOf" srcId="{20704AC9-0C8B-48BD-912A-77655CB34022}" destId="{01275750-5E99-43E6-B4AF-D9CE1084EE45}" srcOrd="10" destOrd="0" presId="urn:microsoft.com/office/officeart/2005/8/layout/default"/>
    <dgm:cxn modelId="{1E45BF83-F76A-4399-832B-98AFA5DB3AA3}" type="presParOf" srcId="{20704AC9-0C8B-48BD-912A-77655CB34022}" destId="{977A3B0C-EACD-4801-89BD-43B3FDE81DB7}" srcOrd="11" destOrd="0" presId="urn:microsoft.com/office/officeart/2005/8/layout/default"/>
    <dgm:cxn modelId="{10490EA5-5F90-499E-85C4-06BAFC2F6DFC}" type="presParOf" srcId="{20704AC9-0C8B-48BD-912A-77655CB34022}" destId="{9228E6F5-2C97-4CA2-ADF0-240986D97803}" srcOrd="12" destOrd="0" presId="urn:microsoft.com/office/officeart/2005/8/layout/default"/>
    <dgm:cxn modelId="{D188D953-0BBB-4A8B-9975-F051AF0F8FDA}" type="presParOf" srcId="{20704AC9-0C8B-48BD-912A-77655CB34022}" destId="{E4F03233-95CE-471F-99A4-FECA6435BE4B}" srcOrd="13" destOrd="0" presId="urn:microsoft.com/office/officeart/2005/8/layout/default"/>
    <dgm:cxn modelId="{2DA550AC-C074-4F0F-B9E4-7991B76F0321}" type="presParOf" srcId="{20704AC9-0C8B-48BD-912A-77655CB34022}" destId="{A5584CDC-A781-413C-80B3-5B3985784368}" srcOrd="14" destOrd="0" presId="urn:microsoft.com/office/officeart/2005/8/layout/default"/>
    <dgm:cxn modelId="{BC1E5DA3-907A-4396-BA05-E0D5F874AFE5}" type="presParOf" srcId="{20704AC9-0C8B-48BD-912A-77655CB34022}" destId="{A74B14E1-D627-47C6-8147-7DDCAB190F90}" srcOrd="15" destOrd="0" presId="urn:microsoft.com/office/officeart/2005/8/layout/default"/>
    <dgm:cxn modelId="{1811ABBB-B0E0-4B61-B432-3F6B80CA3C36}" type="presParOf" srcId="{20704AC9-0C8B-48BD-912A-77655CB34022}" destId="{3E9D22AB-7D3F-4109-A441-2A2F3B25ABF7}" srcOrd="16" destOrd="0" presId="urn:microsoft.com/office/officeart/2005/8/layout/default"/>
    <dgm:cxn modelId="{095821B3-5F1D-48E7-871F-635140EA3891}" type="presParOf" srcId="{20704AC9-0C8B-48BD-912A-77655CB34022}" destId="{48DC4469-DA3B-4B83-A726-00632E835421}" srcOrd="17" destOrd="0" presId="urn:microsoft.com/office/officeart/2005/8/layout/default"/>
    <dgm:cxn modelId="{EAC0D9E7-CD94-4415-B2FC-A816CB77E91A}" type="presParOf" srcId="{20704AC9-0C8B-48BD-912A-77655CB34022}" destId="{13D3E6A5-D61D-4896-B1F2-6BA85FBBCB42}"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C29654-EA9E-47B8-A35A-3FEB67EA344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59BEF52-313E-4FED-9A0B-BE91C639DA5D}">
      <dgm:prSet/>
      <dgm:spPr/>
      <dgm:t>
        <a:bodyPr/>
        <a:lstStyle/>
        <a:p>
          <a:r>
            <a:rPr lang="en-US" dirty="0"/>
            <a:t>Consent Application No. to be provided</a:t>
          </a:r>
        </a:p>
      </dgm:t>
    </dgm:pt>
    <dgm:pt modelId="{0B81A50E-92CA-4AB4-9F57-9471920DB730}" type="parTrans" cxnId="{5077BF6C-79BD-4377-BDCA-B71E135990CE}">
      <dgm:prSet/>
      <dgm:spPr/>
      <dgm:t>
        <a:bodyPr/>
        <a:lstStyle/>
        <a:p>
          <a:endParaRPr lang="en-US"/>
        </a:p>
      </dgm:t>
    </dgm:pt>
    <dgm:pt modelId="{99B634BD-E178-4230-BBF3-9FA3706F6DBD}" type="sibTrans" cxnId="{5077BF6C-79BD-4377-BDCA-B71E135990CE}">
      <dgm:prSet/>
      <dgm:spPr/>
      <dgm:t>
        <a:bodyPr/>
        <a:lstStyle/>
        <a:p>
          <a:endParaRPr lang="en-US"/>
        </a:p>
      </dgm:t>
    </dgm:pt>
    <dgm:pt modelId="{679E540D-7D1C-42FD-8177-4B4F5CABEE88}">
      <dgm:prSet/>
      <dgm:spPr/>
      <dgm:t>
        <a:bodyPr/>
        <a:lstStyle/>
        <a:p>
          <a:r>
            <a:rPr lang="en-US" dirty="0"/>
            <a:t>Validity shall be checked through the system &amp; Application can be filed only by entities having valid Consents </a:t>
          </a:r>
        </a:p>
      </dgm:t>
    </dgm:pt>
    <dgm:pt modelId="{6633263A-A036-4F94-A936-43EFCEE0FDF9}" type="parTrans" cxnId="{91F68EB2-4770-41D1-91D8-E79E3A245DCB}">
      <dgm:prSet/>
      <dgm:spPr/>
      <dgm:t>
        <a:bodyPr/>
        <a:lstStyle/>
        <a:p>
          <a:endParaRPr lang="en-US"/>
        </a:p>
      </dgm:t>
    </dgm:pt>
    <dgm:pt modelId="{775F81F0-CB1F-4292-A9D4-9FD077850301}" type="sibTrans" cxnId="{91F68EB2-4770-41D1-91D8-E79E3A245DCB}">
      <dgm:prSet/>
      <dgm:spPr/>
      <dgm:t>
        <a:bodyPr/>
        <a:lstStyle/>
        <a:p>
          <a:endParaRPr lang="en-US"/>
        </a:p>
      </dgm:t>
    </dgm:pt>
    <dgm:pt modelId="{1EADCD31-FEDB-4D78-8B10-6ABBA263A76D}">
      <dgm:prSet/>
      <dgm:spPr/>
      <dgm:t>
        <a:bodyPr/>
        <a:lstStyle/>
        <a:p>
          <a:r>
            <a:rPr lang="en-US"/>
            <a:t>Applicable for entities having production units</a:t>
          </a:r>
        </a:p>
      </dgm:t>
    </dgm:pt>
    <dgm:pt modelId="{D6E2B152-6605-44B7-8EC9-D21E23A53E96}" type="parTrans" cxnId="{91304A16-16C2-422F-8F0F-DF1A06A98D53}">
      <dgm:prSet/>
      <dgm:spPr/>
      <dgm:t>
        <a:bodyPr/>
        <a:lstStyle/>
        <a:p>
          <a:endParaRPr lang="en-US"/>
        </a:p>
      </dgm:t>
    </dgm:pt>
    <dgm:pt modelId="{70C33BD1-83EE-4791-A18A-AC01740FFB6B}" type="sibTrans" cxnId="{91304A16-16C2-422F-8F0F-DF1A06A98D53}">
      <dgm:prSet/>
      <dgm:spPr/>
      <dgm:t>
        <a:bodyPr/>
        <a:lstStyle/>
        <a:p>
          <a:endParaRPr lang="en-US"/>
        </a:p>
      </dgm:t>
    </dgm:pt>
    <dgm:pt modelId="{A422841A-4DFB-4879-A341-5807DFA3E576}">
      <dgm:prSet/>
      <dgm:spPr/>
      <dgm:t>
        <a:bodyPr/>
        <a:lstStyle/>
        <a:p>
          <a:r>
            <a:rPr lang="en-US" dirty="0"/>
            <a:t>Mandatory for Producers</a:t>
          </a:r>
        </a:p>
      </dgm:t>
    </dgm:pt>
    <dgm:pt modelId="{A2CDBCEC-4D28-4AC1-A14F-909DAB59537A}" type="parTrans" cxnId="{267D3D71-370D-4FF2-A0C7-CBDE0003FF99}">
      <dgm:prSet/>
      <dgm:spPr/>
      <dgm:t>
        <a:bodyPr/>
        <a:lstStyle/>
        <a:p>
          <a:endParaRPr lang="en-US"/>
        </a:p>
      </dgm:t>
    </dgm:pt>
    <dgm:pt modelId="{DE52DC04-3B0A-49B1-A02F-C618B3112DD5}" type="sibTrans" cxnId="{267D3D71-370D-4FF2-A0C7-CBDE0003FF99}">
      <dgm:prSet/>
      <dgm:spPr/>
      <dgm:t>
        <a:bodyPr/>
        <a:lstStyle/>
        <a:p>
          <a:endParaRPr lang="en-US"/>
        </a:p>
      </dgm:t>
    </dgm:pt>
    <dgm:pt modelId="{A499618C-423B-4DF5-B3A8-8186873EB10A}">
      <dgm:prSet/>
      <dgm:spPr/>
      <dgm:t>
        <a:bodyPr/>
        <a:lstStyle/>
        <a:p>
          <a:endParaRPr lang="en-US" dirty="0"/>
        </a:p>
      </dgm:t>
    </dgm:pt>
    <dgm:pt modelId="{981E0CC4-1118-4534-90F8-00D0596AB567}" type="parTrans" cxnId="{0822E81B-2C2B-4379-9F42-D3BAB06334BB}">
      <dgm:prSet/>
      <dgm:spPr/>
      <dgm:t>
        <a:bodyPr/>
        <a:lstStyle/>
        <a:p>
          <a:endParaRPr lang="en-US"/>
        </a:p>
      </dgm:t>
    </dgm:pt>
    <dgm:pt modelId="{36CA366F-D582-4ECB-8B4F-67AA33A98920}" type="sibTrans" cxnId="{0822E81B-2C2B-4379-9F42-D3BAB06334BB}">
      <dgm:prSet/>
      <dgm:spPr/>
      <dgm:t>
        <a:bodyPr/>
        <a:lstStyle/>
        <a:p>
          <a:endParaRPr lang="en-US"/>
        </a:p>
      </dgm:t>
    </dgm:pt>
    <dgm:pt modelId="{78F55862-C711-4B5E-9518-13CF6E6FC809}" type="pres">
      <dgm:prSet presAssocID="{DCC29654-EA9E-47B8-A35A-3FEB67EA3449}" presName="vert0" presStyleCnt="0">
        <dgm:presLayoutVars>
          <dgm:dir/>
          <dgm:animOne val="branch"/>
          <dgm:animLvl val="lvl"/>
        </dgm:presLayoutVars>
      </dgm:prSet>
      <dgm:spPr/>
    </dgm:pt>
    <dgm:pt modelId="{CF7AE8CB-5C52-44C8-9CB5-5BFD5775E11C}" type="pres">
      <dgm:prSet presAssocID="{759BEF52-313E-4FED-9A0B-BE91C639DA5D}" presName="thickLine" presStyleLbl="alignNode1" presStyleIdx="0" presStyleCnt="5"/>
      <dgm:spPr/>
    </dgm:pt>
    <dgm:pt modelId="{BDB8FA3E-8765-4563-BB44-7E2392077904}" type="pres">
      <dgm:prSet presAssocID="{759BEF52-313E-4FED-9A0B-BE91C639DA5D}" presName="horz1" presStyleCnt="0"/>
      <dgm:spPr/>
    </dgm:pt>
    <dgm:pt modelId="{F78E373E-F920-4012-9E24-263A6C94D64D}" type="pres">
      <dgm:prSet presAssocID="{759BEF52-313E-4FED-9A0B-BE91C639DA5D}" presName="tx1" presStyleLbl="revTx" presStyleIdx="0" presStyleCnt="5"/>
      <dgm:spPr/>
    </dgm:pt>
    <dgm:pt modelId="{B547DD40-9D82-49E8-8458-DA37B12389C8}" type="pres">
      <dgm:prSet presAssocID="{759BEF52-313E-4FED-9A0B-BE91C639DA5D}" presName="vert1" presStyleCnt="0"/>
      <dgm:spPr/>
    </dgm:pt>
    <dgm:pt modelId="{21564482-AFE8-4C09-A8C3-E5FE1378B798}" type="pres">
      <dgm:prSet presAssocID="{679E540D-7D1C-42FD-8177-4B4F5CABEE88}" presName="thickLine" presStyleLbl="alignNode1" presStyleIdx="1" presStyleCnt="5"/>
      <dgm:spPr/>
    </dgm:pt>
    <dgm:pt modelId="{CB413692-D855-42E1-A22E-DF97D77CAF80}" type="pres">
      <dgm:prSet presAssocID="{679E540D-7D1C-42FD-8177-4B4F5CABEE88}" presName="horz1" presStyleCnt="0"/>
      <dgm:spPr/>
    </dgm:pt>
    <dgm:pt modelId="{3C74F716-F78A-41A4-BEED-B850B67B165A}" type="pres">
      <dgm:prSet presAssocID="{679E540D-7D1C-42FD-8177-4B4F5CABEE88}" presName="tx1" presStyleLbl="revTx" presStyleIdx="1" presStyleCnt="5"/>
      <dgm:spPr/>
    </dgm:pt>
    <dgm:pt modelId="{8BDEA162-C67E-4B14-A00C-AA4A352F8F41}" type="pres">
      <dgm:prSet presAssocID="{679E540D-7D1C-42FD-8177-4B4F5CABEE88}" presName="vert1" presStyleCnt="0"/>
      <dgm:spPr/>
    </dgm:pt>
    <dgm:pt modelId="{D45DA6C5-6A30-4457-B1C9-BD0DCBE32D3F}" type="pres">
      <dgm:prSet presAssocID="{1EADCD31-FEDB-4D78-8B10-6ABBA263A76D}" presName="thickLine" presStyleLbl="alignNode1" presStyleIdx="2" presStyleCnt="5"/>
      <dgm:spPr/>
    </dgm:pt>
    <dgm:pt modelId="{143BD18D-DAD2-4C8A-B32F-D55619F724A2}" type="pres">
      <dgm:prSet presAssocID="{1EADCD31-FEDB-4D78-8B10-6ABBA263A76D}" presName="horz1" presStyleCnt="0"/>
      <dgm:spPr/>
    </dgm:pt>
    <dgm:pt modelId="{7F654198-86C9-42D5-AA75-B7BF16769DE3}" type="pres">
      <dgm:prSet presAssocID="{1EADCD31-FEDB-4D78-8B10-6ABBA263A76D}" presName="tx1" presStyleLbl="revTx" presStyleIdx="2" presStyleCnt="5"/>
      <dgm:spPr/>
    </dgm:pt>
    <dgm:pt modelId="{1A26E96B-9B66-419F-B601-C177CED01274}" type="pres">
      <dgm:prSet presAssocID="{1EADCD31-FEDB-4D78-8B10-6ABBA263A76D}" presName="vert1" presStyleCnt="0"/>
      <dgm:spPr/>
    </dgm:pt>
    <dgm:pt modelId="{F92C6E3C-F3CB-49E3-9A30-35A1C5051321}" type="pres">
      <dgm:prSet presAssocID="{A422841A-4DFB-4879-A341-5807DFA3E576}" presName="thickLine" presStyleLbl="alignNode1" presStyleIdx="3" presStyleCnt="5"/>
      <dgm:spPr/>
    </dgm:pt>
    <dgm:pt modelId="{9DCFAB86-5963-4A69-83FF-BCA35978313A}" type="pres">
      <dgm:prSet presAssocID="{A422841A-4DFB-4879-A341-5807DFA3E576}" presName="horz1" presStyleCnt="0"/>
      <dgm:spPr/>
    </dgm:pt>
    <dgm:pt modelId="{6B05C406-D3EC-4D8B-9F89-116F29A6EA70}" type="pres">
      <dgm:prSet presAssocID="{A422841A-4DFB-4879-A341-5807DFA3E576}" presName="tx1" presStyleLbl="revTx" presStyleIdx="3" presStyleCnt="5"/>
      <dgm:spPr/>
    </dgm:pt>
    <dgm:pt modelId="{39387992-3CAC-4547-AE12-F3C4910195C9}" type="pres">
      <dgm:prSet presAssocID="{A422841A-4DFB-4879-A341-5807DFA3E576}" presName="vert1" presStyleCnt="0"/>
      <dgm:spPr/>
    </dgm:pt>
    <dgm:pt modelId="{3090A4D0-55E7-4166-B160-C091D4EC41CE}" type="pres">
      <dgm:prSet presAssocID="{A499618C-423B-4DF5-B3A8-8186873EB10A}" presName="thickLine" presStyleLbl="alignNode1" presStyleIdx="4" presStyleCnt="5"/>
      <dgm:spPr/>
    </dgm:pt>
    <dgm:pt modelId="{0CED229F-7A59-4B71-922D-089A56C3AAF6}" type="pres">
      <dgm:prSet presAssocID="{A499618C-423B-4DF5-B3A8-8186873EB10A}" presName="horz1" presStyleCnt="0"/>
      <dgm:spPr/>
    </dgm:pt>
    <dgm:pt modelId="{0A118478-46E9-4F3C-A756-54F355079743}" type="pres">
      <dgm:prSet presAssocID="{A499618C-423B-4DF5-B3A8-8186873EB10A}" presName="tx1" presStyleLbl="revTx" presStyleIdx="4" presStyleCnt="5"/>
      <dgm:spPr/>
    </dgm:pt>
    <dgm:pt modelId="{C4529A74-503D-4988-9659-D1AD3982C4B1}" type="pres">
      <dgm:prSet presAssocID="{A499618C-423B-4DF5-B3A8-8186873EB10A}" presName="vert1" presStyleCnt="0"/>
      <dgm:spPr/>
    </dgm:pt>
  </dgm:ptLst>
  <dgm:cxnLst>
    <dgm:cxn modelId="{91304A16-16C2-422F-8F0F-DF1A06A98D53}" srcId="{DCC29654-EA9E-47B8-A35A-3FEB67EA3449}" destId="{1EADCD31-FEDB-4D78-8B10-6ABBA263A76D}" srcOrd="2" destOrd="0" parTransId="{D6E2B152-6605-44B7-8EC9-D21E23A53E96}" sibTransId="{70C33BD1-83EE-4791-A18A-AC01740FFB6B}"/>
    <dgm:cxn modelId="{0822E81B-2C2B-4379-9F42-D3BAB06334BB}" srcId="{DCC29654-EA9E-47B8-A35A-3FEB67EA3449}" destId="{A499618C-423B-4DF5-B3A8-8186873EB10A}" srcOrd="4" destOrd="0" parTransId="{981E0CC4-1118-4534-90F8-00D0596AB567}" sibTransId="{36CA366F-D582-4ECB-8B4F-67AA33A98920}"/>
    <dgm:cxn modelId="{8919B233-7CB0-43C3-A7CF-7318076C2968}" type="presOf" srcId="{A499618C-423B-4DF5-B3A8-8186873EB10A}" destId="{0A118478-46E9-4F3C-A756-54F355079743}" srcOrd="0" destOrd="0" presId="urn:microsoft.com/office/officeart/2008/layout/LinedList"/>
    <dgm:cxn modelId="{0A7F5C5E-C5BA-4E58-94B4-B307830BE476}" type="presOf" srcId="{679E540D-7D1C-42FD-8177-4B4F5CABEE88}" destId="{3C74F716-F78A-41A4-BEED-B850B67B165A}" srcOrd="0" destOrd="0" presId="urn:microsoft.com/office/officeart/2008/layout/LinedList"/>
    <dgm:cxn modelId="{5077BF6C-79BD-4377-BDCA-B71E135990CE}" srcId="{DCC29654-EA9E-47B8-A35A-3FEB67EA3449}" destId="{759BEF52-313E-4FED-9A0B-BE91C639DA5D}" srcOrd="0" destOrd="0" parTransId="{0B81A50E-92CA-4AB4-9F57-9471920DB730}" sibTransId="{99B634BD-E178-4230-BBF3-9FA3706F6DBD}"/>
    <dgm:cxn modelId="{267D3D71-370D-4FF2-A0C7-CBDE0003FF99}" srcId="{DCC29654-EA9E-47B8-A35A-3FEB67EA3449}" destId="{A422841A-4DFB-4879-A341-5807DFA3E576}" srcOrd="3" destOrd="0" parTransId="{A2CDBCEC-4D28-4AC1-A14F-909DAB59537A}" sibTransId="{DE52DC04-3B0A-49B1-A02F-C618B3112DD5}"/>
    <dgm:cxn modelId="{0AF87B81-F81B-4D63-9273-B130119EAF6B}" type="presOf" srcId="{1EADCD31-FEDB-4D78-8B10-6ABBA263A76D}" destId="{7F654198-86C9-42D5-AA75-B7BF16769DE3}" srcOrd="0" destOrd="0" presId="urn:microsoft.com/office/officeart/2008/layout/LinedList"/>
    <dgm:cxn modelId="{A275378F-15D6-432F-AA24-6A7908C74B4D}" type="presOf" srcId="{DCC29654-EA9E-47B8-A35A-3FEB67EA3449}" destId="{78F55862-C711-4B5E-9518-13CF6E6FC809}" srcOrd="0" destOrd="0" presId="urn:microsoft.com/office/officeart/2008/layout/LinedList"/>
    <dgm:cxn modelId="{2A7F4C9B-1E85-45CD-9CF6-716FDBAE772B}" type="presOf" srcId="{A422841A-4DFB-4879-A341-5807DFA3E576}" destId="{6B05C406-D3EC-4D8B-9F89-116F29A6EA70}" srcOrd="0" destOrd="0" presId="urn:microsoft.com/office/officeart/2008/layout/LinedList"/>
    <dgm:cxn modelId="{91F68EB2-4770-41D1-91D8-E79E3A245DCB}" srcId="{DCC29654-EA9E-47B8-A35A-3FEB67EA3449}" destId="{679E540D-7D1C-42FD-8177-4B4F5CABEE88}" srcOrd="1" destOrd="0" parTransId="{6633263A-A036-4F94-A936-43EFCEE0FDF9}" sibTransId="{775F81F0-CB1F-4292-A9D4-9FD077850301}"/>
    <dgm:cxn modelId="{D7E964BA-1696-46FD-9FA9-4E4FD2581105}" type="presOf" srcId="{759BEF52-313E-4FED-9A0B-BE91C639DA5D}" destId="{F78E373E-F920-4012-9E24-263A6C94D64D}" srcOrd="0" destOrd="0" presId="urn:microsoft.com/office/officeart/2008/layout/LinedList"/>
    <dgm:cxn modelId="{F8E88692-DBE3-4DD0-8ED9-A21D236866F0}" type="presParOf" srcId="{78F55862-C711-4B5E-9518-13CF6E6FC809}" destId="{CF7AE8CB-5C52-44C8-9CB5-5BFD5775E11C}" srcOrd="0" destOrd="0" presId="urn:microsoft.com/office/officeart/2008/layout/LinedList"/>
    <dgm:cxn modelId="{FA7F10D2-FAA5-4D61-9457-6C4195FB06A9}" type="presParOf" srcId="{78F55862-C711-4B5E-9518-13CF6E6FC809}" destId="{BDB8FA3E-8765-4563-BB44-7E2392077904}" srcOrd="1" destOrd="0" presId="urn:microsoft.com/office/officeart/2008/layout/LinedList"/>
    <dgm:cxn modelId="{62C0F0AE-3DBA-4427-A5A3-28E6876DCF30}" type="presParOf" srcId="{BDB8FA3E-8765-4563-BB44-7E2392077904}" destId="{F78E373E-F920-4012-9E24-263A6C94D64D}" srcOrd="0" destOrd="0" presId="urn:microsoft.com/office/officeart/2008/layout/LinedList"/>
    <dgm:cxn modelId="{FF4CBE6E-D8C1-4888-BC36-49B74BF3C704}" type="presParOf" srcId="{BDB8FA3E-8765-4563-BB44-7E2392077904}" destId="{B547DD40-9D82-49E8-8458-DA37B12389C8}" srcOrd="1" destOrd="0" presId="urn:microsoft.com/office/officeart/2008/layout/LinedList"/>
    <dgm:cxn modelId="{61157479-937F-4D4B-A076-07FBFE7C31F8}" type="presParOf" srcId="{78F55862-C711-4B5E-9518-13CF6E6FC809}" destId="{21564482-AFE8-4C09-A8C3-E5FE1378B798}" srcOrd="2" destOrd="0" presId="urn:microsoft.com/office/officeart/2008/layout/LinedList"/>
    <dgm:cxn modelId="{A6F5573F-BA8D-454A-9A5D-E08FF174EFA5}" type="presParOf" srcId="{78F55862-C711-4B5E-9518-13CF6E6FC809}" destId="{CB413692-D855-42E1-A22E-DF97D77CAF80}" srcOrd="3" destOrd="0" presId="urn:microsoft.com/office/officeart/2008/layout/LinedList"/>
    <dgm:cxn modelId="{88B9744B-3550-4DC5-8C47-BB34EBF9CF44}" type="presParOf" srcId="{CB413692-D855-42E1-A22E-DF97D77CAF80}" destId="{3C74F716-F78A-41A4-BEED-B850B67B165A}" srcOrd="0" destOrd="0" presId="urn:microsoft.com/office/officeart/2008/layout/LinedList"/>
    <dgm:cxn modelId="{D2C53202-041A-419C-8C69-0AA9D2BF1B9D}" type="presParOf" srcId="{CB413692-D855-42E1-A22E-DF97D77CAF80}" destId="{8BDEA162-C67E-4B14-A00C-AA4A352F8F41}" srcOrd="1" destOrd="0" presId="urn:microsoft.com/office/officeart/2008/layout/LinedList"/>
    <dgm:cxn modelId="{FD44C892-2628-4A2E-9F03-16AF51921A79}" type="presParOf" srcId="{78F55862-C711-4B5E-9518-13CF6E6FC809}" destId="{D45DA6C5-6A30-4457-B1C9-BD0DCBE32D3F}" srcOrd="4" destOrd="0" presId="urn:microsoft.com/office/officeart/2008/layout/LinedList"/>
    <dgm:cxn modelId="{F14B9E37-03D4-428B-B005-19708811A0F4}" type="presParOf" srcId="{78F55862-C711-4B5E-9518-13CF6E6FC809}" destId="{143BD18D-DAD2-4C8A-B32F-D55619F724A2}" srcOrd="5" destOrd="0" presId="urn:microsoft.com/office/officeart/2008/layout/LinedList"/>
    <dgm:cxn modelId="{532E59FE-196B-4A4E-89C8-4EE7B03A39C6}" type="presParOf" srcId="{143BD18D-DAD2-4C8A-B32F-D55619F724A2}" destId="{7F654198-86C9-42D5-AA75-B7BF16769DE3}" srcOrd="0" destOrd="0" presId="urn:microsoft.com/office/officeart/2008/layout/LinedList"/>
    <dgm:cxn modelId="{AEEFCB53-4964-47FC-8F3C-1E17E72117C7}" type="presParOf" srcId="{143BD18D-DAD2-4C8A-B32F-D55619F724A2}" destId="{1A26E96B-9B66-419F-B601-C177CED01274}" srcOrd="1" destOrd="0" presId="urn:microsoft.com/office/officeart/2008/layout/LinedList"/>
    <dgm:cxn modelId="{0C8006AE-DC52-422C-84BF-229D7567064B}" type="presParOf" srcId="{78F55862-C711-4B5E-9518-13CF6E6FC809}" destId="{F92C6E3C-F3CB-49E3-9A30-35A1C5051321}" srcOrd="6" destOrd="0" presId="urn:microsoft.com/office/officeart/2008/layout/LinedList"/>
    <dgm:cxn modelId="{823306DE-B74C-47D1-9C8F-547879006724}" type="presParOf" srcId="{78F55862-C711-4B5E-9518-13CF6E6FC809}" destId="{9DCFAB86-5963-4A69-83FF-BCA35978313A}" srcOrd="7" destOrd="0" presId="urn:microsoft.com/office/officeart/2008/layout/LinedList"/>
    <dgm:cxn modelId="{E6A9FD5D-485E-45B6-BD6F-9B18B51DB998}" type="presParOf" srcId="{9DCFAB86-5963-4A69-83FF-BCA35978313A}" destId="{6B05C406-D3EC-4D8B-9F89-116F29A6EA70}" srcOrd="0" destOrd="0" presId="urn:microsoft.com/office/officeart/2008/layout/LinedList"/>
    <dgm:cxn modelId="{0B179601-99C4-4E7F-B14F-7645A26E62B2}" type="presParOf" srcId="{9DCFAB86-5963-4A69-83FF-BCA35978313A}" destId="{39387992-3CAC-4547-AE12-F3C4910195C9}" srcOrd="1" destOrd="0" presId="urn:microsoft.com/office/officeart/2008/layout/LinedList"/>
    <dgm:cxn modelId="{EE525496-2D09-4B8B-B27D-F1F95FA07A2F}" type="presParOf" srcId="{78F55862-C711-4B5E-9518-13CF6E6FC809}" destId="{3090A4D0-55E7-4166-B160-C091D4EC41CE}" srcOrd="8" destOrd="0" presId="urn:microsoft.com/office/officeart/2008/layout/LinedList"/>
    <dgm:cxn modelId="{2A14AECA-646C-46D9-8666-91F5FA0AF0EA}" type="presParOf" srcId="{78F55862-C711-4B5E-9518-13CF6E6FC809}" destId="{0CED229F-7A59-4B71-922D-089A56C3AAF6}" srcOrd="9" destOrd="0" presId="urn:microsoft.com/office/officeart/2008/layout/LinedList"/>
    <dgm:cxn modelId="{64427677-9888-4DA3-9D5C-349AD8DB975F}" type="presParOf" srcId="{0CED229F-7A59-4B71-922D-089A56C3AAF6}" destId="{0A118478-46E9-4F3C-A756-54F355079743}" srcOrd="0" destOrd="0" presId="urn:microsoft.com/office/officeart/2008/layout/LinedList"/>
    <dgm:cxn modelId="{B413F40F-DCA3-4999-9477-60A2490E9427}" type="presParOf" srcId="{0CED229F-7A59-4B71-922D-089A56C3AAF6}" destId="{C4529A74-503D-4988-9659-D1AD3982C4B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9C5DED-C48F-4904-B916-C1E1DB5FB0DA}"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E39A80BB-49E8-41CC-A129-5147AE05AE37}">
      <dgm:prSet/>
      <dgm:spPr/>
      <dgm:t>
        <a:bodyPr/>
        <a:lstStyle/>
        <a:p>
          <a:r>
            <a:rPr lang="en-US"/>
            <a:t>PIBOs to indicate plastic waste generation details equivalent to plastic packaging qty placed in market </a:t>
          </a:r>
        </a:p>
      </dgm:t>
    </dgm:pt>
    <dgm:pt modelId="{D5BFCE6D-B75B-4767-BF62-08BA147F76D8}" type="parTrans" cxnId="{26537FA6-9ED4-4AD5-9504-DF9F7F41C305}">
      <dgm:prSet/>
      <dgm:spPr/>
      <dgm:t>
        <a:bodyPr/>
        <a:lstStyle/>
        <a:p>
          <a:endParaRPr lang="en-US"/>
        </a:p>
      </dgm:t>
    </dgm:pt>
    <dgm:pt modelId="{ED5E8B33-CA66-428C-9FAA-376064970281}" type="sibTrans" cxnId="{26537FA6-9ED4-4AD5-9504-DF9F7F41C305}">
      <dgm:prSet/>
      <dgm:spPr/>
      <dgm:t>
        <a:bodyPr/>
        <a:lstStyle/>
        <a:p>
          <a:endParaRPr lang="en-US"/>
        </a:p>
      </dgm:t>
    </dgm:pt>
    <dgm:pt modelId="{22311A45-D243-4265-B94B-0FA2C62E6F57}">
      <dgm:prSet/>
      <dgm:spPr/>
      <dgm:t>
        <a:bodyPr/>
        <a:lstStyle/>
        <a:p>
          <a:r>
            <a:rPr lang="en-US"/>
            <a:t>Irrespective of the fact that commodity with plastic packaging directly / indirectly sold to end-users</a:t>
          </a:r>
        </a:p>
      </dgm:t>
    </dgm:pt>
    <dgm:pt modelId="{C787888A-CF66-4A06-9153-3B7CB40B97B5}" type="parTrans" cxnId="{581A707A-C701-4E3C-9A67-07FCBB5B1473}">
      <dgm:prSet/>
      <dgm:spPr/>
      <dgm:t>
        <a:bodyPr/>
        <a:lstStyle/>
        <a:p>
          <a:endParaRPr lang="en-US"/>
        </a:p>
      </dgm:t>
    </dgm:pt>
    <dgm:pt modelId="{0DCBA026-509E-4075-844B-03DCB0561ABA}" type="sibTrans" cxnId="{581A707A-C701-4E3C-9A67-07FCBB5B1473}">
      <dgm:prSet/>
      <dgm:spPr/>
      <dgm:t>
        <a:bodyPr/>
        <a:lstStyle/>
        <a:p>
          <a:endParaRPr lang="en-US"/>
        </a:p>
      </dgm:t>
    </dgm:pt>
    <dgm:pt modelId="{C9598200-56EE-4398-9551-9BB0B5AB94F9}">
      <dgm:prSet/>
      <dgm:spPr/>
      <dgm:t>
        <a:bodyPr/>
        <a:lstStyle/>
        <a:p>
          <a:r>
            <a:rPr lang="en-US"/>
            <a:t>Plastic waste category should match with the commodity with plastic packaging marketed</a:t>
          </a:r>
        </a:p>
      </dgm:t>
    </dgm:pt>
    <dgm:pt modelId="{32CFC94A-CE82-47C8-8416-BBECF6502B25}" type="parTrans" cxnId="{8BD59899-C93B-417C-A633-171931C26A91}">
      <dgm:prSet/>
      <dgm:spPr/>
      <dgm:t>
        <a:bodyPr/>
        <a:lstStyle/>
        <a:p>
          <a:endParaRPr lang="en-US"/>
        </a:p>
      </dgm:t>
    </dgm:pt>
    <dgm:pt modelId="{42228451-EEC4-4F35-A051-F65236EA5B57}" type="sibTrans" cxnId="{8BD59899-C93B-417C-A633-171931C26A91}">
      <dgm:prSet/>
      <dgm:spPr/>
      <dgm:t>
        <a:bodyPr/>
        <a:lstStyle/>
        <a:p>
          <a:endParaRPr lang="en-US"/>
        </a:p>
      </dgm:t>
    </dgm:pt>
    <dgm:pt modelId="{1C143F4C-69C1-47E7-8D5F-53E667490718}">
      <dgm:prSet/>
      <dgm:spPr/>
      <dgm:t>
        <a:bodyPr/>
        <a:lstStyle/>
        <a:p>
          <a:r>
            <a:rPr lang="en-US"/>
            <a:t>Plastic waste quantity should match with the plastic consumed in plastic packaging</a:t>
          </a:r>
        </a:p>
      </dgm:t>
    </dgm:pt>
    <dgm:pt modelId="{266B37D8-B4BC-4FDB-BFDB-F31EFC22BB74}" type="parTrans" cxnId="{DC9AD1D1-D8AA-45C3-9527-7F7B100C884D}">
      <dgm:prSet/>
      <dgm:spPr/>
      <dgm:t>
        <a:bodyPr/>
        <a:lstStyle/>
        <a:p>
          <a:endParaRPr lang="en-US"/>
        </a:p>
      </dgm:t>
    </dgm:pt>
    <dgm:pt modelId="{2D442A48-4210-4D9B-9670-8C0C41C928C4}" type="sibTrans" cxnId="{DC9AD1D1-D8AA-45C3-9527-7F7B100C884D}">
      <dgm:prSet/>
      <dgm:spPr/>
      <dgm:t>
        <a:bodyPr/>
        <a:lstStyle/>
        <a:p>
          <a:endParaRPr lang="en-US"/>
        </a:p>
      </dgm:t>
    </dgm:pt>
    <dgm:pt modelId="{54EB5A5F-5236-4C8B-93EB-24DB943094E4}">
      <dgm:prSet/>
      <dgm:spPr/>
      <dgm:t>
        <a:bodyPr/>
        <a:lstStyle/>
        <a:p>
          <a:r>
            <a:rPr lang="en-US"/>
            <a:t>Entity category ( P/I/BO/Recycler) &amp; Contact details</a:t>
          </a:r>
        </a:p>
      </dgm:t>
    </dgm:pt>
    <dgm:pt modelId="{A1F3A055-7841-4E38-BD25-E84278D783E1}" type="parTrans" cxnId="{121D1300-C84F-42A5-80C0-3CC40FFF327C}">
      <dgm:prSet/>
      <dgm:spPr/>
      <dgm:t>
        <a:bodyPr/>
        <a:lstStyle/>
        <a:p>
          <a:endParaRPr lang="en-US"/>
        </a:p>
      </dgm:t>
    </dgm:pt>
    <dgm:pt modelId="{DEEAF249-B27E-4F43-9A66-63D73583E8AB}" type="sibTrans" cxnId="{121D1300-C84F-42A5-80C0-3CC40FFF327C}">
      <dgm:prSet/>
      <dgm:spPr/>
      <dgm:t>
        <a:bodyPr/>
        <a:lstStyle/>
        <a:p>
          <a:endParaRPr lang="en-US"/>
        </a:p>
      </dgm:t>
    </dgm:pt>
    <dgm:pt modelId="{76FF64B5-E020-439C-AEB4-C9A1FA27A61F}">
      <dgm:prSet/>
      <dgm:spPr/>
      <dgm:t>
        <a:bodyPr/>
        <a:lstStyle/>
        <a:p>
          <a:r>
            <a:rPr lang="en-US"/>
            <a:t>Quantity, type of plastic, category of plastic to be reported</a:t>
          </a:r>
        </a:p>
      </dgm:t>
    </dgm:pt>
    <dgm:pt modelId="{F95C91E0-CF93-4465-9C2C-7526E39A1357}" type="parTrans" cxnId="{8129201B-8A17-4007-B10E-09576B046FCE}">
      <dgm:prSet/>
      <dgm:spPr/>
      <dgm:t>
        <a:bodyPr/>
        <a:lstStyle/>
        <a:p>
          <a:endParaRPr lang="en-US"/>
        </a:p>
      </dgm:t>
    </dgm:pt>
    <dgm:pt modelId="{FF46B4FB-7E20-438A-A22A-2376E93F47E9}" type="sibTrans" cxnId="{8129201B-8A17-4007-B10E-09576B046FCE}">
      <dgm:prSet/>
      <dgm:spPr/>
      <dgm:t>
        <a:bodyPr/>
        <a:lstStyle/>
        <a:p>
          <a:endParaRPr lang="en-US"/>
        </a:p>
      </dgm:t>
    </dgm:pt>
    <dgm:pt modelId="{2AE8CE15-8180-4CE4-B14C-931C4497C748}">
      <dgm:prSet/>
      <dgm:spPr/>
      <dgm:t>
        <a:bodyPr/>
        <a:lstStyle/>
        <a:p>
          <a:r>
            <a:rPr lang="en-US"/>
            <a:t>Details of Registered/Unregistered entities to be provided separately </a:t>
          </a:r>
        </a:p>
      </dgm:t>
    </dgm:pt>
    <dgm:pt modelId="{BE6176D3-DF8C-4C6E-B90E-930D9F73A5D9}" type="parTrans" cxnId="{CD10F958-C84B-4814-B891-A89D623F0B48}">
      <dgm:prSet/>
      <dgm:spPr/>
      <dgm:t>
        <a:bodyPr/>
        <a:lstStyle/>
        <a:p>
          <a:endParaRPr lang="en-US"/>
        </a:p>
      </dgm:t>
    </dgm:pt>
    <dgm:pt modelId="{2F85C4B8-6F74-4D3A-8174-097607164BE5}" type="sibTrans" cxnId="{CD10F958-C84B-4814-B891-A89D623F0B48}">
      <dgm:prSet/>
      <dgm:spPr/>
      <dgm:t>
        <a:bodyPr/>
        <a:lstStyle/>
        <a:p>
          <a:endParaRPr lang="en-US"/>
        </a:p>
      </dgm:t>
    </dgm:pt>
    <dgm:pt modelId="{3A089977-657B-45DE-A3F5-45CCE810363F}">
      <dgm:prSet/>
      <dgm:spPr/>
      <dgm:t>
        <a:bodyPr/>
        <a:lstStyle/>
        <a:p>
          <a:r>
            <a:rPr lang="en-US"/>
            <a:t>Sales figures to be reported by Producers/ Importers</a:t>
          </a:r>
        </a:p>
      </dgm:t>
    </dgm:pt>
    <dgm:pt modelId="{F366C943-D1A5-4939-9778-9A5715E19FC3}" type="parTrans" cxnId="{6CE0B4D8-CAF4-49E5-AED2-E537F6AEB3D6}">
      <dgm:prSet/>
      <dgm:spPr/>
      <dgm:t>
        <a:bodyPr/>
        <a:lstStyle/>
        <a:p>
          <a:endParaRPr lang="en-US"/>
        </a:p>
      </dgm:t>
    </dgm:pt>
    <dgm:pt modelId="{27D331D2-B2E9-43B1-8BA0-517347764ECD}" type="sibTrans" cxnId="{6CE0B4D8-CAF4-49E5-AED2-E537F6AEB3D6}">
      <dgm:prSet/>
      <dgm:spPr/>
      <dgm:t>
        <a:bodyPr/>
        <a:lstStyle/>
        <a:p>
          <a:endParaRPr lang="en-US"/>
        </a:p>
      </dgm:t>
    </dgm:pt>
    <dgm:pt modelId="{208F61F6-7B02-44D1-991E-BC445068847E}">
      <dgm:prSet/>
      <dgm:spPr/>
      <dgm:t>
        <a:bodyPr/>
        <a:lstStyle/>
        <a:p>
          <a:r>
            <a:rPr lang="en-US"/>
            <a:t>EPR target to be reduced by target sold to registered entities ( Producers/ Brand owners) </a:t>
          </a:r>
        </a:p>
      </dgm:t>
    </dgm:pt>
    <dgm:pt modelId="{589A899E-D914-434B-B64F-0717982E00B9}" type="parTrans" cxnId="{96B06932-3DB5-4AF1-B68E-4752BB0CA696}">
      <dgm:prSet/>
      <dgm:spPr/>
      <dgm:t>
        <a:bodyPr/>
        <a:lstStyle/>
        <a:p>
          <a:endParaRPr lang="en-US"/>
        </a:p>
      </dgm:t>
    </dgm:pt>
    <dgm:pt modelId="{07A73DD7-576D-4840-8F10-2A5281984519}" type="sibTrans" cxnId="{96B06932-3DB5-4AF1-B68E-4752BB0CA696}">
      <dgm:prSet/>
      <dgm:spPr/>
      <dgm:t>
        <a:bodyPr/>
        <a:lstStyle/>
        <a:p>
          <a:endParaRPr lang="en-US"/>
        </a:p>
      </dgm:t>
    </dgm:pt>
    <dgm:pt modelId="{C45D880A-A63A-43E7-B782-B15684DC9157}">
      <dgm:prSet/>
      <dgm:spPr/>
      <dgm:t>
        <a:bodyPr/>
        <a:lstStyle/>
        <a:p>
          <a:r>
            <a:rPr lang="en-US"/>
            <a:t>Cross validation included between sales to PIBOs</a:t>
          </a:r>
        </a:p>
      </dgm:t>
    </dgm:pt>
    <dgm:pt modelId="{8410BC93-BC36-409C-A567-7628EBD255EB}" type="parTrans" cxnId="{E0019353-F89C-4198-9A6E-39769EFC63B7}">
      <dgm:prSet/>
      <dgm:spPr/>
      <dgm:t>
        <a:bodyPr/>
        <a:lstStyle/>
        <a:p>
          <a:endParaRPr lang="en-US"/>
        </a:p>
      </dgm:t>
    </dgm:pt>
    <dgm:pt modelId="{81AB930D-9646-4C5D-A1A0-BE142D7F4DE5}" type="sibTrans" cxnId="{E0019353-F89C-4198-9A6E-39769EFC63B7}">
      <dgm:prSet/>
      <dgm:spPr/>
      <dgm:t>
        <a:bodyPr/>
        <a:lstStyle/>
        <a:p>
          <a:endParaRPr lang="en-US"/>
        </a:p>
      </dgm:t>
    </dgm:pt>
    <dgm:pt modelId="{3E5946AE-019F-44E7-8522-DC74FD06B4DF}" type="pres">
      <dgm:prSet presAssocID="{1C9C5DED-C48F-4904-B916-C1E1DB5FB0DA}" presName="vert0" presStyleCnt="0">
        <dgm:presLayoutVars>
          <dgm:dir/>
          <dgm:animOne val="branch"/>
          <dgm:animLvl val="lvl"/>
        </dgm:presLayoutVars>
      </dgm:prSet>
      <dgm:spPr/>
    </dgm:pt>
    <dgm:pt modelId="{451A86A8-8F61-41FA-9902-450CF3C231A0}" type="pres">
      <dgm:prSet presAssocID="{E39A80BB-49E8-41CC-A129-5147AE05AE37}" presName="thickLine" presStyleLbl="alignNode1" presStyleIdx="0" presStyleCnt="10"/>
      <dgm:spPr/>
    </dgm:pt>
    <dgm:pt modelId="{9CFE10E6-7BFD-42CD-81EB-63E1B476DC96}" type="pres">
      <dgm:prSet presAssocID="{E39A80BB-49E8-41CC-A129-5147AE05AE37}" presName="horz1" presStyleCnt="0"/>
      <dgm:spPr/>
    </dgm:pt>
    <dgm:pt modelId="{3DA4F057-9EC3-46AD-AA5E-9C01B4AF36B2}" type="pres">
      <dgm:prSet presAssocID="{E39A80BB-49E8-41CC-A129-5147AE05AE37}" presName="tx1" presStyleLbl="revTx" presStyleIdx="0" presStyleCnt="10"/>
      <dgm:spPr/>
    </dgm:pt>
    <dgm:pt modelId="{0C8C0665-2A24-4C1A-BD03-683269242F51}" type="pres">
      <dgm:prSet presAssocID="{E39A80BB-49E8-41CC-A129-5147AE05AE37}" presName="vert1" presStyleCnt="0"/>
      <dgm:spPr/>
    </dgm:pt>
    <dgm:pt modelId="{998C1E86-9A2D-426C-964B-B5CE4FB969F2}" type="pres">
      <dgm:prSet presAssocID="{22311A45-D243-4265-B94B-0FA2C62E6F57}" presName="thickLine" presStyleLbl="alignNode1" presStyleIdx="1" presStyleCnt="10"/>
      <dgm:spPr/>
    </dgm:pt>
    <dgm:pt modelId="{F4EC0072-D63E-4DB6-B2C5-096BB1E1A0E9}" type="pres">
      <dgm:prSet presAssocID="{22311A45-D243-4265-B94B-0FA2C62E6F57}" presName="horz1" presStyleCnt="0"/>
      <dgm:spPr/>
    </dgm:pt>
    <dgm:pt modelId="{580137A9-ED14-489C-B2AA-3E3C40A8EB5D}" type="pres">
      <dgm:prSet presAssocID="{22311A45-D243-4265-B94B-0FA2C62E6F57}" presName="tx1" presStyleLbl="revTx" presStyleIdx="1" presStyleCnt="10"/>
      <dgm:spPr/>
    </dgm:pt>
    <dgm:pt modelId="{EDD1AEF5-C166-4110-B02E-F9904BEDB910}" type="pres">
      <dgm:prSet presAssocID="{22311A45-D243-4265-B94B-0FA2C62E6F57}" presName="vert1" presStyleCnt="0"/>
      <dgm:spPr/>
    </dgm:pt>
    <dgm:pt modelId="{0554D7DB-5D7E-4808-9E95-579839264156}" type="pres">
      <dgm:prSet presAssocID="{C9598200-56EE-4398-9551-9BB0B5AB94F9}" presName="thickLine" presStyleLbl="alignNode1" presStyleIdx="2" presStyleCnt="10"/>
      <dgm:spPr/>
    </dgm:pt>
    <dgm:pt modelId="{AABE32E2-4A6C-4374-8127-3118CBF4DFD1}" type="pres">
      <dgm:prSet presAssocID="{C9598200-56EE-4398-9551-9BB0B5AB94F9}" presName="horz1" presStyleCnt="0"/>
      <dgm:spPr/>
    </dgm:pt>
    <dgm:pt modelId="{750048BB-92CB-405C-BC53-5683E0FCFE14}" type="pres">
      <dgm:prSet presAssocID="{C9598200-56EE-4398-9551-9BB0B5AB94F9}" presName="tx1" presStyleLbl="revTx" presStyleIdx="2" presStyleCnt="10"/>
      <dgm:spPr/>
    </dgm:pt>
    <dgm:pt modelId="{BBA6FC32-56B2-46BD-B776-0769E5B8AE35}" type="pres">
      <dgm:prSet presAssocID="{C9598200-56EE-4398-9551-9BB0B5AB94F9}" presName="vert1" presStyleCnt="0"/>
      <dgm:spPr/>
    </dgm:pt>
    <dgm:pt modelId="{59711BE3-8BA9-42EF-AFDD-BB4B3D3D74FE}" type="pres">
      <dgm:prSet presAssocID="{1C143F4C-69C1-47E7-8D5F-53E667490718}" presName="thickLine" presStyleLbl="alignNode1" presStyleIdx="3" presStyleCnt="10"/>
      <dgm:spPr/>
    </dgm:pt>
    <dgm:pt modelId="{FC0590C9-C92D-4C0F-B886-43C967A01249}" type="pres">
      <dgm:prSet presAssocID="{1C143F4C-69C1-47E7-8D5F-53E667490718}" presName="horz1" presStyleCnt="0"/>
      <dgm:spPr/>
    </dgm:pt>
    <dgm:pt modelId="{9CEAEBD7-0E24-42B0-8370-73E6022902B6}" type="pres">
      <dgm:prSet presAssocID="{1C143F4C-69C1-47E7-8D5F-53E667490718}" presName="tx1" presStyleLbl="revTx" presStyleIdx="3" presStyleCnt="10"/>
      <dgm:spPr/>
    </dgm:pt>
    <dgm:pt modelId="{CF17CE90-155C-46A0-9F00-471ED41D1E28}" type="pres">
      <dgm:prSet presAssocID="{1C143F4C-69C1-47E7-8D5F-53E667490718}" presName="vert1" presStyleCnt="0"/>
      <dgm:spPr/>
    </dgm:pt>
    <dgm:pt modelId="{ACADC099-4C78-48D8-A6BB-4B05E3AC80F6}" type="pres">
      <dgm:prSet presAssocID="{54EB5A5F-5236-4C8B-93EB-24DB943094E4}" presName="thickLine" presStyleLbl="alignNode1" presStyleIdx="4" presStyleCnt="10"/>
      <dgm:spPr/>
    </dgm:pt>
    <dgm:pt modelId="{5F5F7D25-353E-4857-BBB8-F89A40852ED5}" type="pres">
      <dgm:prSet presAssocID="{54EB5A5F-5236-4C8B-93EB-24DB943094E4}" presName="horz1" presStyleCnt="0"/>
      <dgm:spPr/>
    </dgm:pt>
    <dgm:pt modelId="{015C3D3D-A327-456E-9D01-95D72B2A858C}" type="pres">
      <dgm:prSet presAssocID="{54EB5A5F-5236-4C8B-93EB-24DB943094E4}" presName="tx1" presStyleLbl="revTx" presStyleIdx="4" presStyleCnt="10"/>
      <dgm:spPr/>
    </dgm:pt>
    <dgm:pt modelId="{D1B60564-CB1A-4D1D-9B65-090FDE8DB8F5}" type="pres">
      <dgm:prSet presAssocID="{54EB5A5F-5236-4C8B-93EB-24DB943094E4}" presName="vert1" presStyleCnt="0"/>
      <dgm:spPr/>
    </dgm:pt>
    <dgm:pt modelId="{6B1CACD2-8C21-4970-8F0F-E814F1A5144D}" type="pres">
      <dgm:prSet presAssocID="{76FF64B5-E020-439C-AEB4-C9A1FA27A61F}" presName="thickLine" presStyleLbl="alignNode1" presStyleIdx="5" presStyleCnt="10"/>
      <dgm:spPr/>
    </dgm:pt>
    <dgm:pt modelId="{72ACA00C-2191-41AB-AA72-C3F1941918AE}" type="pres">
      <dgm:prSet presAssocID="{76FF64B5-E020-439C-AEB4-C9A1FA27A61F}" presName="horz1" presStyleCnt="0"/>
      <dgm:spPr/>
    </dgm:pt>
    <dgm:pt modelId="{FF02F6EC-0974-40D4-9361-D85EBF663CD8}" type="pres">
      <dgm:prSet presAssocID="{76FF64B5-E020-439C-AEB4-C9A1FA27A61F}" presName="tx1" presStyleLbl="revTx" presStyleIdx="5" presStyleCnt="10"/>
      <dgm:spPr/>
    </dgm:pt>
    <dgm:pt modelId="{D5239362-AA66-4AA8-9751-85D7AAB988BE}" type="pres">
      <dgm:prSet presAssocID="{76FF64B5-E020-439C-AEB4-C9A1FA27A61F}" presName="vert1" presStyleCnt="0"/>
      <dgm:spPr/>
    </dgm:pt>
    <dgm:pt modelId="{D7983D37-BBF5-435C-8CE1-FAB005BF9266}" type="pres">
      <dgm:prSet presAssocID="{2AE8CE15-8180-4CE4-B14C-931C4497C748}" presName="thickLine" presStyleLbl="alignNode1" presStyleIdx="6" presStyleCnt="10"/>
      <dgm:spPr/>
    </dgm:pt>
    <dgm:pt modelId="{B3F81534-A8DD-4138-918C-42B08610D817}" type="pres">
      <dgm:prSet presAssocID="{2AE8CE15-8180-4CE4-B14C-931C4497C748}" presName="horz1" presStyleCnt="0"/>
      <dgm:spPr/>
    </dgm:pt>
    <dgm:pt modelId="{0E07ED33-E257-4ED3-881A-56D9401D23A4}" type="pres">
      <dgm:prSet presAssocID="{2AE8CE15-8180-4CE4-B14C-931C4497C748}" presName="tx1" presStyleLbl="revTx" presStyleIdx="6" presStyleCnt="10"/>
      <dgm:spPr/>
    </dgm:pt>
    <dgm:pt modelId="{F25CFE40-2345-4642-80A4-F0E26DC4FE83}" type="pres">
      <dgm:prSet presAssocID="{2AE8CE15-8180-4CE4-B14C-931C4497C748}" presName="vert1" presStyleCnt="0"/>
      <dgm:spPr/>
    </dgm:pt>
    <dgm:pt modelId="{CA648325-BB1E-4532-A128-D9867C0AFE07}" type="pres">
      <dgm:prSet presAssocID="{3A089977-657B-45DE-A3F5-45CCE810363F}" presName="thickLine" presStyleLbl="alignNode1" presStyleIdx="7" presStyleCnt="10"/>
      <dgm:spPr/>
    </dgm:pt>
    <dgm:pt modelId="{2EA0B92F-77FC-46F6-A3AB-53BE39FD7B66}" type="pres">
      <dgm:prSet presAssocID="{3A089977-657B-45DE-A3F5-45CCE810363F}" presName="horz1" presStyleCnt="0"/>
      <dgm:spPr/>
    </dgm:pt>
    <dgm:pt modelId="{0C949268-72E5-4C7E-85B1-DC23C1635D19}" type="pres">
      <dgm:prSet presAssocID="{3A089977-657B-45DE-A3F5-45CCE810363F}" presName="tx1" presStyleLbl="revTx" presStyleIdx="7" presStyleCnt="10"/>
      <dgm:spPr/>
    </dgm:pt>
    <dgm:pt modelId="{FA1C0663-832E-4FA5-BD0F-D8A97AD5D496}" type="pres">
      <dgm:prSet presAssocID="{3A089977-657B-45DE-A3F5-45CCE810363F}" presName="vert1" presStyleCnt="0"/>
      <dgm:spPr/>
    </dgm:pt>
    <dgm:pt modelId="{A2E3AC21-82F9-4B21-A06A-DDD889F04E79}" type="pres">
      <dgm:prSet presAssocID="{208F61F6-7B02-44D1-991E-BC445068847E}" presName="thickLine" presStyleLbl="alignNode1" presStyleIdx="8" presStyleCnt="10"/>
      <dgm:spPr/>
    </dgm:pt>
    <dgm:pt modelId="{E507696F-2122-4916-9D98-7678A5512BF1}" type="pres">
      <dgm:prSet presAssocID="{208F61F6-7B02-44D1-991E-BC445068847E}" presName="horz1" presStyleCnt="0"/>
      <dgm:spPr/>
    </dgm:pt>
    <dgm:pt modelId="{A5A8A2C8-4796-4F94-A44B-21E1C74F8430}" type="pres">
      <dgm:prSet presAssocID="{208F61F6-7B02-44D1-991E-BC445068847E}" presName="tx1" presStyleLbl="revTx" presStyleIdx="8" presStyleCnt="10"/>
      <dgm:spPr/>
    </dgm:pt>
    <dgm:pt modelId="{36540375-BB7A-468F-825B-9B66AB18A267}" type="pres">
      <dgm:prSet presAssocID="{208F61F6-7B02-44D1-991E-BC445068847E}" presName="vert1" presStyleCnt="0"/>
      <dgm:spPr/>
    </dgm:pt>
    <dgm:pt modelId="{CA475669-3E42-48AD-A943-1AE234CC8FA5}" type="pres">
      <dgm:prSet presAssocID="{C45D880A-A63A-43E7-B782-B15684DC9157}" presName="thickLine" presStyleLbl="alignNode1" presStyleIdx="9" presStyleCnt="10"/>
      <dgm:spPr/>
    </dgm:pt>
    <dgm:pt modelId="{6B5679CF-8FE0-47F0-B9CA-549DBB3779C7}" type="pres">
      <dgm:prSet presAssocID="{C45D880A-A63A-43E7-B782-B15684DC9157}" presName="horz1" presStyleCnt="0"/>
      <dgm:spPr/>
    </dgm:pt>
    <dgm:pt modelId="{8E26F90D-D2F7-4DBF-9506-D14FC5076864}" type="pres">
      <dgm:prSet presAssocID="{C45D880A-A63A-43E7-B782-B15684DC9157}" presName="tx1" presStyleLbl="revTx" presStyleIdx="9" presStyleCnt="10"/>
      <dgm:spPr/>
    </dgm:pt>
    <dgm:pt modelId="{6F4F329E-EDB7-4E1B-8866-79F06BF7C79B}" type="pres">
      <dgm:prSet presAssocID="{C45D880A-A63A-43E7-B782-B15684DC9157}" presName="vert1" presStyleCnt="0"/>
      <dgm:spPr/>
    </dgm:pt>
  </dgm:ptLst>
  <dgm:cxnLst>
    <dgm:cxn modelId="{121D1300-C84F-42A5-80C0-3CC40FFF327C}" srcId="{1C9C5DED-C48F-4904-B916-C1E1DB5FB0DA}" destId="{54EB5A5F-5236-4C8B-93EB-24DB943094E4}" srcOrd="4" destOrd="0" parTransId="{A1F3A055-7841-4E38-BD25-E84278D783E1}" sibTransId="{DEEAF249-B27E-4F43-9A66-63D73583E8AB}"/>
    <dgm:cxn modelId="{9003340B-CBDD-41E0-8CBA-E72E303A1BDD}" type="presOf" srcId="{2AE8CE15-8180-4CE4-B14C-931C4497C748}" destId="{0E07ED33-E257-4ED3-881A-56D9401D23A4}" srcOrd="0" destOrd="0" presId="urn:microsoft.com/office/officeart/2008/layout/LinedList"/>
    <dgm:cxn modelId="{8129201B-8A17-4007-B10E-09576B046FCE}" srcId="{1C9C5DED-C48F-4904-B916-C1E1DB5FB0DA}" destId="{76FF64B5-E020-439C-AEB4-C9A1FA27A61F}" srcOrd="5" destOrd="0" parTransId="{F95C91E0-CF93-4465-9C2C-7526E39A1357}" sibTransId="{FF46B4FB-7E20-438A-A22A-2376E93F47E9}"/>
    <dgm:cxn modelId="{96B06932-3DB5-4AF1-B68E-4752BB0CA696}" srcId="{1C9C5DED-C48F-4904-B916-C1E1DB5FB0DA}" destId="{208F61F6-7B02-44D1-991E-BC445068847E}" srcOrd="8" destOrd="0" parTransId="{589A899E-D914-434B-B64F-0717982E00B9}" sibTransId="{07A73DD7-576D-4840-8F10-2A5281984519}"/>
    <dgm:cxn modelId="{6BBF2448-C202-4926-94D1-77FB86A4D4BA}" type="presOf" srcId="{76FF64B5-E020-439C-AEB4-C9A1FA27A61F}" destId="{FF02F6EC-0974-40D4-9361-D85EBF663CD8}" srcOrd="0" destOrd="0" presId="urn:microsoft.com/office/officeart/2008/layout/LinedList"/>
    <dgm:cxn modelId="{3A9C664B-99D9-4820-8AF7-97F27AA81834}" type="presOf" srcId="{E39A80BB-49E8-41CC-A129-5147AE05AE37}" destId="{3DA4F057-9EC3-46AD-AA5E-9C01B4AF36B2}" srcOrd="0" destOrd="0" presId="urn:microsoft.com/office/officeart/2008/layout/LinedList"/>
    <dgm:cxn modelId="{C9448D50-7388-4C6E-89DF-B7EC3E64B6AD}" type="presOf" srcId="{22311A45-D243-4265-B94B-0FA2C62E6F57}" destId="{580137A9-ED14-489C-B2AA-3E3C40A8EB5D}" srcOrd="0" destOrd="0" presId="urn:microsoft.com/office/officeart/2008/layout/LinedList"/>
    <dgm:cxn modelId="{E0019353-F89C-4198-9A6E-39769EFC63B7}" srcId="{1C9C5DED-C48F-4904-B916-C1E1DB5FB0DA}" destId="{C45D880A-A63A-43E7-B782-B15684DC9157}" srcOrd="9" destOrd="0" parTransId="{8410BC93-BC36-409C-A567-7628EBD255EB}" sibTransId="{81AB930D-9646-4C5D-A1A0-BE142D7F4DE5}"/>
    <dgm:cxn modelId="{CD10F958-C84B-4814-B891-A89D623F0B48}" srcId="{1C9C5DED-C48F-4904-B916-C1E1DB5FB0DA}" destId="{2AE8CE15-8180-4CE4-B14C-931C4497C748}" srcOrd="6" destOrd="0" parTransId="{BE6176D3-DF8C-4C6E-B90E-930D9F73A5D9}" sibTransId="{2F85C4B8-6F74-4D3A-8174-097607164BE5}"/>
    <dgm:cxn modelId="{581A707A-C701-4E3C-9A67-07FCBB5B1473}" srcId="{1C9C5DED-C48F-4904-B916-C1E1DB5FB0DA}" destId="{22311A45-D243-4265-B94B-0FA2C62E6F57}" srcOrd="1" destOrd="0" parTransId="{C787888A-CF66-4A06-9153-3B7CB40B97B5}" sibTransId="{0DCBA026-509E-4075-844B-03DCB0561ABA}"/>
    <dgm:cxn modelId="{8BD59899-C93B-417C-A633-171931C26A91}" srcId="{1C9C5DED-C48F-4904-B916-C1E1DB5FB0DA}" destId="{C9598200-56EE-4398-9551-9BB0B5AB94F9}" srcOrd="2" destOrd="0" parTransId="{32CFC94A-CE82-47C8-8416-BBECF6502B25}" sibTransId="{42228451-EEC4-4F35-A051-F65236EA5B57}"/>
    <dgm:cxn modelId="{8B09C79C-A550-4FEB-8CD5-B5E32AC5DD8A}" type="presOf" srcId="{C45D880A-A63A-43E7-B782-B15684DC9157}" destId="{8E26F90D-D2F7-4DBF-9506-D14FC5076864}" srcOrd="0" destOrd="0" presId="urn:microsoft.com/office/officeart/2008/layout/LinedList"/>
    <dgm:cxn modelId="{7AC9519D-AC6E-4E78-8647-9D148054653C}" type="presOf" srcId="{1C143F4C-69C1-47E7-8D5F-53E667490718}" destId="{9CEAEBD7-0E24-42B0-8370-73E6022902B6}" srcOrd="0" destOrd="0" presId="urn:microsoft.com/office/officeart/2008/layout/LinedList"/>
    <dgm:cxn modelId="{26537FA6-9ED4-4AD5-9504-DF9F7F41C305}" srcId="{1C9C5DED-C48F-4904-B916-C1E1DB5FB0DA}" destId="{E39A80BB-49E8-41CC-A129-5147AE05AE37}" srcOrd="0" destOrd="0" parTransId="{D5BFCE6D-B75B-4767-BF62-08BA147F76D8}" sibTransId="{ED5E8B33-CA66-428C-9FAA-376064970281}"/>
    <dgm:cxn modelId="{5CBBFEB1-E8F7-44C3-A108-B1B0DF5F2D39}" type="presOf" srcId="{208F61F6-7B02-44D1-991E-BC445068847E}" destId="{A5A8A2C8-4796-4F94-A44B-21E1C74F8430}" srcOrd="0" destOrd="0" presId="urn:microsoft.com/office/officeart/2008/layout/LinedList"/>
    <dgm:cxn modelId="{545D8FBD-D59E-4F55-B43C-39016935889E}" type="presOf" srcId="{1C9C5DED-C48F-4904-B916-C1E1DB5FB0DA}" destId="{3E5946AE-019F-44E7-8522-DC74FD06B4DF}" srcOrd="0" destOrd="0" presId="urn:microsoft.com/office/officeart/2008/layout/LinedList"/>
    <dgm:cxn modelId="{1AA155CA-3A5F-431C-8503-8C5E3CCCAAB4}" type="presOf" srcId="{54EB5A5F-5236-4C8B-93EB-24DB943094E4}" destId="{015C3D3D-A327-456E-9D01-95D72B2A858C}" srcOrd="0" destOrd="0" presId="urn:microsoft.com/office/officeart/2008/layout/LinedList"/>
    <dgm:cxn modelId="{8BD6A2CF-2EEC-4808-92D9-F3E3E379A556}" type="presOf" srcId="{3A089977-657B-45DE-A3F5-45CCE810363F}" destId="{0C949268-72E5-4C7E-85B1-DC23C1635D19}" srcOrd="0" destOrd="0" presId="urn:microsoft.com/office/officeart/2008/layout/LinedList"/>
    <dgm:cxn modelId="{DC9AD1D1-D8AA-45C3-9527-7F7B100C884D}" srcId="{1C9C5DED-C48F-4904-B916-C1E1DB5FB0DA}" destId="{1C143F4C-69C1-47E7-8D5F-53E667490718}" srcOrd="3" destOrd="0" parTransId="{266B37D8-B4BC-4FDB-BFDB-F31EFC22BB74}" sibTransId="{2D442A48-4210-4D9B-9670-8C0C41C928C4}"/>
    <dgm:cxn modelId="{6CE0B4D8-CAF4-49E5-AED2-E537F6AEB3D6}" srcId="{1C9C5DED-C48F-4904-B916-C1E1DB5FB0DA}" destId="{3A089977-657B-45DE-A3F5-45CCE810363F}" srcOrd="7" destOrd="0" parTransId="{F366C943-D1A5-4939-9778-9A5715E19FC3}" sibTransId="{27D331D2-B2E9-43B1-8BA0-517347764ECD}"/>
    <dgm:cxn modelId="{83426CED-9C98-4CB1-9EAF-8B32DEB0A8FB}" type="presOf" srcId="{C9598200-56EE-4398-9551-9BB0B5AB94F9}" destId="{750048BB-92CB-405C-BC53-5683E0FCFE14}" srcOrd="0" destOrd="0" presId="urn:microsoft.com/office/officeart/2008/layout/LinedList"/>
    <dgm:cxn modelId="{FEB56DAD-A26E-4DDF-BAA7-57F9725FC338}" type="presParOf" srcId="{3E5946AE-019F-44E7-8522-DC74FD06B4DF}" destId="{451A86A8-8F61-41FA-9902-450CF3C231A0}" srcOrd="0" destOrd="0" presId="urn:microsoft.com/office/officeart/2008/layout/LinedList"/>
    <dgm:cxn modelId="{2DD33CB2-C5EC-412D-929A-E3E9F96A24B7}" type="presParOf" srcId="{3E5946AE-019F-44E7-8522-DC74FD06B4DF}" destId="{9CFE10E6-7BFD-42CD-81EB-63E1B476DC96}" srcOrd="1" destOrd="0" presId="urn:microsoft.com/office/officeart/2008/layout/LinedList"/>
    <dgm:cxn modelId="{1A862599-22DC-4918-BA0E-71AC50AB8A2A}" type="presParOf" srcId="{9CFE10E6-7BFD-42CD-81EB-63E1B476DC96}" destId="{3DA4F057-9EC3-46AD-AA5E-9C01B4AF36B2}" srcOrd="0" destOrd="0" presId="urn:microsoft.com/office/officeart/2008/layout/LinedList"/>
    <dgm:cxn modelId="{45A855A1-5994-44A6-A736-B746B7108A0E}" type="presParOf" srcId="{9CFE10E6-7BFD-42CD-81EB-63E1B476DC96}" destId="{0C8C0665-2A24-4C1A-BD03-683269242F51}" srcOrd="1" destOrd="0" presId="urn:microsoft.com/office/officeart/2008/layout/LinedList"/>
    <dgm:cxn modelId="{9E2CD282-CEB6-4601-95F8-C7B7BA72F2AA}" type="presParOf" srcId="{3E5946AE-019F-44E7-8522-DC74FD06B4DF}" destId="{998C1E86-9A2D-426C-964B-B5CE4FB969F2}" srcOrd="2" destOrd="0" presId="urn:microsoft.com/office/officeart/2008/layout/LinedList"/>
    <dgm:cxn modelId="{66966E21-50C3-4C7A-B645-B9312FE85C72}" type="presParOf" srcId="{3E5946AE-019F-44E7-8522-DC74FD06B4DF}" destId="{F4EC0072-D63E-4DB6-B2C5-096BB1E1A0E9}" srcOrd="3" destOrd="0" presId="urn:microsoft.com/office/officeart/2008/layout/LinedList"/>
    <dgm:cxn modelId="{E2CF4939-7089-45A5-9607-8F36640ED8BF}" type="presParOf" srcId="{F4EC0072-D63E-4DB6-B2C5-096BB1E1A0E9}" destId="{580137A9-ED14-489C-B2AA-3E3C40A8EB5D}" srcOrd="0" destOrd="0" presId="urn:microsoft.com/office/officeart/2008/layout/LinedList"/>
    <dgm:cxn modelId="{9C633274-09A1-4CCD-98FA-8E3308B88184}" type="presParOf" srcId="{F4EC0072-D63E-4DB6-B2C5-096BB1E1A0E9}" destId="{EDD1AEF5-C166-4110-B02E-F9904BEDB910}" srcOrd="1" destOrd="0" presId="urn:microsoft.com/office/officeart/2008/layout/LinedList"/>
    <dgm:cxn modelId="{4D564CFF-5B8A-402A-8330-2BF852E86614}" type="presParOf" srcId="{3E5946AE-019F-44E7-8522-DC74FD06B4DF}" destId="{0554D7DB-5D7E-4808-9E95-579839264156}" srcOrd="4" destOrd="0" presId="urn:microsoft.com/office/officeart/2008/layout/LinedList"/>
    <dgm:cxn modelId="{A9C62E41-5DD1-4686-8413-2A0E88A7C2EF}" type="presParOf" srcId="{3E5946AE-019F-44E7-8522-DC74FD06B4DF}" destId="{AABE32E2-4A6C-4374-8127-3118CBF4DFD1}" srcOrd="5" destOrd="0" presId="urn:microsoft.com/office/officeart/2008/layout/LinedList"/>
    <dgm:cxn modelId="{C8CF097F-D526-47AE-80B5-E0B5AA04D98C}" type="presParOf" srcId="{AABE32E2-4A6C-4374-8127-3118CBF4DFD1}" destId="{750048BB-92CB-405C-BC53-5683E0FCFE14}" srcOrd="0" destOrd="0" presId="urn:microsoft.com/office/officeart/2008/layout/LinedList"/>
    <dgm:cxn modelId="{6DFD8C5C-D063-4BFF-8F06-CEC036CD0C61}" type="presParOf" srcId="{AABE32E2-4A6C-4374-8127-3118CBF4DFD1}" destId="{BBA6FC32-56B2-46BD-B776-0769E5B8AE35}" srcOrd="1" destOrd="0" presId="urn:microsoft.com/office/officeart/2008/layout/LinedList"/>
    <dgm:cxn modelId="{6372DD93-28F6-4E57-823B-E951968B3F82}" type="presParOf" srcId="{3E5946AE-019F-44E7-8522-DC74FD06B4DF}" destId="{59711BE3-8BA9-42EF-AFDD-BB4B3D3D74FE}" srcOrd="6" destOrd="0" presId="urn:microsoft.com/office/officeart/2008/layout/LinedList"/>
    <dgm:cxn modelId="{E0E2E822-CE1A-4F86-96C1-ABCDB4965ED4}" type="presParOf" srcId="{3E5946AE-019F-44E7-8522-DC74FD06B4DF}" destId="{FC0590C9-C92D-4C0F-B886-43C967A01249}" srcOrd="7" destOrd="0" presId="urn:microsoft.com/office/officeart/2008/layout/LinedList"/>
    <dgm:cxn modelId="{70361EFA-3BA6-408F-9126-18D2B5B7CE11}" type="presParOf" srcId="{FC0590C9-C92D-4C0F-B886-43C967A01249}" destId="{9CEAEBD7-0E24-42B0-8370-73E6022902B6}" srcOrd="0" destOrd="0" presId="urn:microsoft.com/office/officeart/2008/layout/LinedList"/>
    <dgm:cxn modelId="{A423550D-5BA0-4AB7-A03D-746CA2376744}" type="presParOf" srcId="{FC0590C9-C92D-4C0F-B886-43C967A01249}" destId="{CF17CE90-155C-46A0-9F00-471ED41D1E28}" srcOrd="1" destOrd="0" presId="urn:microsoft.com/office/officeart/2008/layout/LinedList"/>
    <dgm:cxn modelId="{5D436A5B-23AC-4724-A507-E6A168768172}" type="presParOf" srcId="{3E5946AE-019F-44E7-8522-DC74FD06B4DF}" destId="{ACADC099-4C78-48D8-A6BB-4B05E3AC80F6}" srcOrd="8" destOrd="0" presId="urn:microsoft.com/office/officeart/2008/layout/LinedList"/>
    <dgm:cxn modelId="{E3C359D4-C6A9-4DF0-B452-964D898D2665}" type="presParOf" srcId="{3E5946AE-019F-44E7-8522-DC74FD06B4DF}" destId="{5F5F7D25-353E-4857-BBB8-F89A40852ED5}" srcOrd="9" destOrd="0" presId="urn:microsoft.com/office/officeart/2008/layout/LinedList"/>
    <dgm:cxn modelId="{A2D1FAB9-CECD-48D0-A00E-FF75AF25ABD4}" type="presParOf" srcId="{5F5F7D25-353E-4857-BBB8-F89A40852ED5}" destId="{015C3D3D-A327-456E-9D01-95D72B2A858C}" srcOrd="0" destOrd="0" presId="urn:microsoft.com/office/officeart/2008/layout/LinedList"/>
    <dgm:cxn modelId="{9C6CFC77-10F9-47FB-A579-2B60D7361AD2}" type="presParOf" srcId="{5F5F7D25-353E-4857-BBB8-F89A40852ED5}" destId="{D1B60564-CB1A-4D1D-9B65-090FDE8DB8F5}" srcOrd="1" destOrd="0" presId="urn:microsoft.com/office/officeart/2008/layout/LinedList"/>
    <dgm:cxn modelId="{C3A408A9-4C0E-424B-95D1-4AC137ABE464}" type="presParOf" srcId="{3E5946AE-019F-44E7-8522-DC74FD06B4DF}" destId="{6B1CACD2-8C21-4970-8F0F-E814F1A5144D}" srcOrd="10" destOrd="0" presId="urn:microsoft.com/office/officeart/2008/layout/LinedList"/>
    <dgm:cxn modelId="{D3E1C593-8CFF-4515-BC9B-80D65F463880}" type="presParOf" srcId="{3E5946AE-019F-44E7-8522-DC74FD06B4DF}" destId="{72ACA00C-2191-41AB-AA72-C3F1941918AE}" srcOrd="11" destOrd="0" presId="urn:microsoft.com/office/officeart/2008/layout/LinedList"/>
    <dgm:cxn modelId="{6C77A5B8-CD05-4696-A558-5710B7E193FA}" type="presParOf" srcId="{72ACA00C-2191-41AB-AA72-C3F1941918AE}" destId="{FF02F6EC-0974-40D4-9361-D85EBF663CD8}" srcOrd="0" destOrd="0" presId="urn:microsoft.com/office/officeart/2008/layout/LinedList"/>
    <dgm:cxn modelId="{1A70FA02-C463-49CD-A758-513C4B87E933}" type="presParOf" srcId="{72ACA00C-2191-41AB-AA72-C3F1941918AE}" destId="{D5239362-AA66-4AA8-9751-85D7AAB988BE}" srcOrd="1" destOrd="0" presId="urn:microsoft.com/office/officeart/2008/layout/LinedList"/>
    <dgm:cxn modelId="{8579506B-FE3E-4855-B500-E93A003A13EB}" type="presParOf" srcId="{3E5946AE-019F-44E7-8522-DC74FD06B4DF}" destId="{D7983D37-BBF5-435C-8CE1-FAB005BF9266}" srcOrd="12" destOrd="0" presId="urn:microsoft.com/office/officeart/2008/layout/LinedList"/>
    <dgm:cxn modelId="{55FF13F9-1505-4223-95B1-BF7D67B543BB}" type="presParOf" srcId="{3E5946AE-019F-44E7-8522-DC74FD06B4DF}" destId="{B3F81534-A8DD-4138-918C-42B08610D817}" srcOrd="13" destOrd="0" presId="urn:microsoft.com/office/officeart/2008/layout/LinedList"/>
    <dgm:cxn modelId="{3D0ABE10-2444-42DB-84FA-F053FAF5C0C8}" type="presParOf" srcId="{B3F81534-A8DD-4138-918C-42B08610D817}" destId="{0E07ED33-E257-4ED3-881A-56D9401D23A4}" srcOrd="0" destOrd="0" presId="urn:microsoft.com/office/officeart/2008/layout/LinedList"/>
    <dgm:cxn modelId="{E14DFB44-60CB-4599-BBE4-0811A9188050}" type="presParOf" srcId="{B3F81534-A8DD-4138-918C-42B08610D817}" destId="{F25CFE40-2345-4642-80A4-F0E26DC4FE83}" srcOrd="1" destOrd="0" presId="urn:microsoft.com/office/officeart/2008/layout/LinedList"/>
    <dgm:cxn modelId="{7FF10DB8-0E23-4E08-B5BF-A8BA58A10290}" type="presParOf" srcId="{3E5946AE-019F-44E7-8522-DC74FD06B4DF}" destId="{CA648325-BB1E-4532-A128-D9867C0AFE07}" srcOrd="14" destOrd="0" presId="urn:microsoft.com/office/officeart/2008/layout/LinedList"/>
    <dgm:cxn modelId="{4EC179E0-E618-4142-A07D-E9DC0A12C076}" type="presParOf" srcId="{3E5946AE-019F-44E7-8522-DC74FD06B4DF}" destId="{2EA0B92F-77FC-46F6-A3AB-53BE39FD7B66}" srcOrd="15" destOrd="0" presId="urn:microsoft.com/office/officeart/2008/layout/LinedList"/>
    <dgm:cxn modelId="{4C9F536A-A472-4231-BA54-4DC427086A66}" type="presParOf" srcId="{2EA0B92F-77FC-46F6-A3AB-53BE39FD7B66}" destId="{0C949268-72E5-4C7E-85B1-DC23C1635D19}" srcOrd="0" destOrd="0" presId="urn:microsoft.com/office/officeart/2008/layout/LinedList"/>
    <dgm:cxn modelId="{9B06AE16-A8C7-4022-AD7F-EECB2E2FEF7C}" type="presParOf" srcId="{2EA0B92F-77FC-46F6-A3AB-53BE39FD7B66}" destId="{FA1C0663-832E-4FA5-BD0F-D8A97AD5D496}" srcOrd="1" destOrd="0" presId="urn:microsoft.com/office/officeart/2008/layout/LinedList"/>
    <dgm:cxn modelId="{F8DA45B2-B23E-4CE2-8E82-81CBCBB4B9E1}" type="presParOf" srcId="{3E5946AE-019F-44E7-8522-DC74FD06B4DF}" destId="{A2E3AC21-82F9-4B21-A06A-DDD889F04E79}" srcOrd="16" destOrd="0" presId="urn:microsoft.com/office/officeart/2008/layout/LinedList"/>
    <dgm:cxn modelId="{26FA3C35-1FE3-4ED5-AFA4-A555487E074F}" type="presParOf" srcId="{3E5946AE-019F-44E7-8522-DC74FD06B4DF}" destId="{E507696F-2122-4916-9D98-7678A5512BF1}" srcOrd="17" destOrd="0" presId="urn:microsoft.com/office/officeart/2008/layout/LinedList"/>
    <dgm:cxn modelId="{FE44B274-7062-438F-AFFF-5F1E740FEAAA}" type="presParOf" srcId="{E507696F-2122-4916-9D98-7678A5512BF1}" destId="{A5A8A2C8-4796-4F94-A44B-21E1C74F8430}" srcOrd="0" destOrd="0" presId="urn:microsoft.com/office/officeart/2008/layout/LinedList"/>
    <dgm:cxn modelId="{FA839BCE-98D8-4031-94BF-04FF64353C73}" type="presParOf" srcId="{E507696F-2122-4916-9D98-7678A5512BF1}" destId="{36540375-BB7A-468F-825B-9B66AB18A267}" srcOrd="1" destOrd="0" presId="urn:microsoft.com/office/officeart/2008/layout/LinedList"/>
    <dgm:cxn modelId="{FFDF84E6-DCF2-4B0F-928E-7609EB4D8877}" type="presParOf" srcId="{3E5946AE-019F-44E7-8522-DC74FD06B4DF}" destId="{CA475669-3E42-48AD-A943-1AE234CC8FA5}" srcOrd="18" destOrd="0" presId="urn:microsoft.com/office/officeart/2008/layout/LinedList"/>
    <dgm:cxn modelId="{EEFC5BD1-D95F-495B-BA66-FAC477B0EA07}" type="presParOf" srcId="{3E5946AE-019F-44E7-8522-DC74FD06B4DF}" destId="{6B5679CF-8FE0-47F0-B9CA-549DBB3779C7}" srcOrd="19" destOrd="0" presId="urn:microsoft.com/office/officeart/2008/layout/LinedList"/>
    <dgm:cxn modelId="{AE17D626-6E1B-40FC-9EC1-8472F795A47B}" type="presParOf" srcId="{6B5679CF-8FE0-47F0-B9CA-549DBB3779C7}" destId="{8E26F90D-D2F7-4DBF-9506-D14FC5076864}" srcOrd="0" destOrd="0" presId="urn:microsoft.com/office/officeart/2008/layout/LinedList"/>
    <dgm:cxn modelId="{8664A512-B0A3-4B77-9DCD-B491E51C9D64}" type="presParOf" srcId="{6B5679CF-8FE0-47F0-B9CA-549DBB3779C7}" destId="{6F4F329E-EDB7-4E1B-8866-79F06BF7C79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B46F7-6555-4E82-84E5-17AE30010235}">
      <dsp:nvSpPr>
        <dsp:cNvPr id="0" name=""/>
        <dsp:cNvSpPr/>
      </dsp:nvSpPr>
      <dsp:spPr>
        <a:xfrm>
          <a:off x="0" y="314"/>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8FBC6D-B313-4E4A-B296-B322201D77FC}">
      <dsp:nvSpPr>
        <dsp:cNvPr id="0" name=""/>
        <dsp:cNvSpPr/>
      </dsp:nvSpPr>
      <dsp:spPr>
        <a:xfrm>
          <a:off x="130881" y="97664"/>
          <a:ext cx="237967" cy="237967"/>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54DD47-C897-4492-8480-2DA01B781424}">
      <dsp:nvSpPr>
        <dsp:cNvPr id="0" name=""/>
        <dsp:cNvSpPr/>
      </dsp:nvSpPr>
      <dsp:spPr>
        <a:xfrm>
          <a:off x="499731" y="314"/>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BO/Importer: Select states in which marketing products </a:t>
          </a:r>
        </a:p>
      </dsp:txBody>
      <dsp:txXfrm>
        <a:off x="499731" y="314"/>
        <a:ext cx="10529883" cy="432667"/>
      </dsp:txXfrm>
    </dsp:sp>
    <dsp:sp modelId="{7E3FE4FF-C95D-45E3-81E4-A2F74620BEDE}">
      <dsp:nvSpPr>
        <dsp:cNvPr id="0" name=""/>
        <dsp:cNvSpPr/>
      </dsp:nvSpPr>
      <dsp:spPr>
        <a:xfrm>
          <a:off x="0" y="541148"/>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347F4-2FBD-4D70-86BD-01C6C592CA37}">
      <dsp:nvSpPr>
        <dsp:cNvPr id="0" name=""/>
        <dsp:cNvSpPr/>
      </dsp:nvSpPr>
      <dsp:spPr>
        <a:xfrm>
          <a:off x="130881" y="638498"/>
          <a:ext cx="237967" cy="237967"/>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C2648F-EB6D-4B53-B214-CF2AB83CABAE}">
      <dsp:nvSpPr>
        <dsp:cNvPr id="0" name=""/>
        <dsp:cNvSpPr/>
      </dsp:nvSpPr>
      <dsp:spPr>
        <a:xfrm>
          <a:off x="499731" y="541148"/>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Producer: States in which it is having production units</a:t>
          </a:r>
        </a:p>
      </dsp:txBody>
      <dsp:txXfrm>
        <a:off x="499731" y="541148"/>
        <a:ext cx="10529883" cy="432667"/>
      </dsp:txXfrm>
    </dsp:sp>
    <dsp:sp modelId="{D2C3F3E3-B876-4E97-90FA-B7B50C03A25F}">
      <dsp:nvSpPr>
        <dsp:cNvPr id="0" name=""/>
        <dsp:cNvSpPr/>
      </dsp:nvSpPr>
      <dsp:spPr>
        <a:xfrm>
          <a:off x="0" y="1081983"/>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02C36-5F26-466C-8D06-184B916774EC}">
      <dsp:nvSpPr>
        <dsp:cNvPr id="0" name=""/>
        <dsp:cNvSpPr/>
      </dsp:nvSpPr>
      <dsp:spPr>
        <a:xfrm>
          <a:off x="130881" y="1179333"/>
          <a:ext cx="237967" cy="237967"/>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4B63B8-EE28-40E8-B666-FA87D81EBF6E}">
      <dsp:nvSpPr>
        <dsp:cNvPr id="0" name=""/>
        <dsp:cNvSpPr/>
      </dsp:nvSpPr>
      <dsp:spPr>
        <a:xfrm>
          <a:off x="499731" y="1081983"/>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One State: Application is forwarded to the concerned State/UT </a:t>
          </a:r>
        </a:p>
      </dsp:txBody>
      <dsp:txXfrm>
        <a:off x="499731" y="1081983"/>
        <a:ext cx="10529883" cy="432667"/>
      </dsp:txXfrm>
    </dsp:sp>
    <dsp:sp modelId="{53E46857-7E8F-4C09-8C86-D3CD1A1023B5}">
      <dsp:nvSpPr>
        <dsp:cNvPr id="0" name=""/>
        <dsp:cNvSpPr/>
      </dsp:nvSpPr>
      <dsp:spPr>
        <a:xfrm>
          <a:off x="0" y="1622817"/>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4967E8-4F1B-4909-896C-C84D2127B89F}">
      <dsp:nvSpPr>
        <dsp:cNvPr id="0" name=""/>
        <dsp:cNvSpPr/>
      </dsp:nvSpPr>
      <dsp:spPr>
        <a:xfrm>
          <a:off x="130881" y="1720167"/>
          <a:ext cx="237967" cy="237967"/>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95B6B1-5EAF-440B-84A8-FD33D266B2C1}">
      <dsp:nvSpPr>
        <dsp:cNvPr id="0" name=""/>
        <dsp:cNvSpPr/>
      </dsp:nvSpPr>
      <dsp:spPr>
        <a:xfrm>
          <a:off x="499731" y="1622817"/>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Two State: Application for first State /UT to be filed</a:t>
          </a:r>
        </a:p>
      </dsp:txBody>
      <dsp:txXfrm>
        <a:off x="499731" y="1622817"/>
        <a:ext cx="10529883" cy="432667"/>
      </dsp:txXfrm>
    </dsp:sp>
    <dsp:sp modelId="{97732310-E1C3-4AD0-A3A2-797139476CD4}">
      <dsp:nvSpPr>
        <dsp:cNvPr id="0" name=""/>
        <dsp:cNvSpPr/>
      </dsp:nvSpPr>
      <dsp:spPr>
        <a:xfrm>
          <a:off x="0" y="2163652"/>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CC11C-5322-45EB-B714-2ADC595603B4}">
      <dsp:nvSpPr>
        <dsp:cNvPr id="0" name=""/>
        <dsp:cNvSpPr/>
      </dsp:nvSpPr>
      <dsp:spPr>
        <a:xfrm>
          <a:off x="130881" y="2261002"/>
          <a:ext cx="237967" cy="237967"/>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431F30-CB36-4C64-B6B2-C131DC79A112}">
      <dsp:nvSpPr>
        <dsp:cNvPr id="0" name=""/>
        <dsp:cNvSpPr/>
      </dsp:nvSpPr>
      <dsp:spPr>
        <a:xfrm>
          <a:off x="499731" y="2163652"/>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a:t>Application for 2nd State/UT to be filed separately (no fees required for 2nd Application )</a:t>
          </a:r>
        </a:p>
      </dsp:txBody>
      <dsp:txXfrm>
        <a:off x="499731" y="2163652"/>
        <a:ext cx="10529883" cy="432667"/>
      </dsp:txXfrm>
    </dsp:sp>
    <dsp:sp modelId="{D6EDD5DF-86C0-423A-8203-211B0658151E}">
      <dsp:nvSpPr>
        <dsp:cNvPr id="0" name=""/>
        <dsp:cNvSpPr/>
      </dsp:nvSpPr>
      <dsp:spPr>
        <a:xfrm>
          <a:off x="0" y="2704486"/>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371A6-7445-4A27-A43A-67DC5DDCFE00}">
      <dsp:nvSpPr>
        <dsp:cNvPr id="0" name=""/>
        <dsp:cNvSpPr/>
      </dsp:nvSpPr>
      <dsp:spPr>
        <a:xfrm>
          <a:off x="130881" y="2801836"/>
          <a:ext cx="237967" cy="237967"/>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EAAD7E-E290-42BE-84A0-4873C34511EB}">
      <dsp:nvSpPr>
        <dsp:cNvPr id="0" name=""/>
        <dsp:cNvSpPr/>
      </dsp:nvSpPr>
      <dsp:spPr>
        <a:xfrm>
          <a:off x="499731" y="2704486"/>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dirty="0"/>
            <a:t>Application will get forwarded to the concerned States operating in 1 or 2 States</a:t>
          </a:r>
        </a:p>
      </dsp:txBody>
      <dsp:txXfrm>
        <a:off x="499731" y="2704486"/>
        <a:ext cx="10529883" cy="432667"/>
      </dsp:txXfrm>
    </dsp:sp>
    <dsp:sp modelId="{5BDF2A43-BF02-4D75-918F-68A29ED09BDF}">
      <dsp:nvSpPr>
        <dsp:cNvPr id="0" name=""/>
        <dsp:cNvSpPr/>
      </dsp:nvSpPr>
      <dsp:spPr>
        <a:xfrm>
          <a:off x="0" y="3245321"/>
          <a:ext cx="11029615" cy="432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5B38A7-2D67-4A10-B1BB-5007C1BB3F00}">
      <dsp:nvSpPr>
        <dsp:cNvPr id="0" name=""/>
        <dsp:cNvSpPr/>
      </dsp:nvSpPr>
      <dsp:spPr>
        <a:xfrm>
          <a:off x="130881" y="3342671"/>
          <a:ext cx="237967" cy="237967"/>
        </a:xfrm>
        <a:prstGeom prst="rect">
          <a:avLst/>
        </a:prstGeom>
        <a:blipFill>
          <a:blip xmlns:r="http://schemas.openxmlformats.org/officeDocument/2006/relationships" r:embed="rId13" cstate="hq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3D7605-4B55-4359-BAF3-891252726A66}">
      <dsp:nvSpPr>
        <dsp:cNvPr id="0" name=""/>
        <dsp:cNvSpPr/>
      </dsp:nvSpPr>
      <dsp:spPr>
        <a:xfrm>
          <a:off x="499731" y="3245321"/>
          <a:ext cx="10529883" cy="43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91" tIns="45791" rIns="45791" bIns="45791" numCol="1" spcCol="1270" anchor="ctr" anchorCtr="0">
          <a:noAutofit/>
        </a:bodyPr>
        <a:lstStyle/>
        <a:p>
          <a:pPr marL="0" lvl="0" indent="0" algn="l" defTabSz="711200">
            <a:lnSpc>
              <a:spcPct val="90000"/>
            </a:lnSpc>
            <a:spcBef>
              <a:spcPct val="0"/>
            </a:spcBef>
            <a:spcAft>
              <a:spcPct val="35000"/>
            </a:spcAft>
            <a:buNone/>
          </a:pPr>
          <a:r>
            <a:rPr lang="en-US" sz="1600" kern="1200" dirty="0"/>
            <a:t>For more than two States – Application shall be forwarded to CPCB  </a:t>
          </a:r>
        </a:p>
      </dsp:txBody>
      <dsp:txXfrm>
        <a:off x="499731" y="3245321"/>
        <a:ext cx="10529883" cy="432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76520-B4C7-4FF9-9E23-C7DE0898ED2E}">
      <dsp:nvSpPr>
        <dsp:cNvPr id="0" name=""/>
        <dsp:cNvSpPr/>
      </dsp:nvSpPr>
      <dsp:spPr>
        <a:xfrm>
          <a:off x="3769"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Registration Status: Fresh /Renewal to be correctly filled in </a:t>
          </a:r>
        </a:p>
      </dsp:txBody>
      <dsp:txXfrm>
        <a:off x="3769" y="512420"/>
        <a:ext cx="2041125" cy="1224675"/>
      </dsp:txXfrm>
    </dsp:sp>
    <dsp:sp modelId="{00C4FE10-8004-45D2-AFA9-111A978DC5D3}">
      <dsp:nvSpPr>
        <dsp:cNvPr id="0" name=""/>
        <dsp:cNvSpPr/>
      </dsp:nvSpPr>
      <dsp:spPr>
        <a:xfrm>
          <a:off x="2249007"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Date of issue, validity date, registration no. &amp; Certificate to be provided</a:t>
          </a:r>
        </a:p>
      </dsp:txBody>
      <dsp:txXfrm>
        <a:off x="2249007" y="512420"/>
        <a:ext cx="2041125" cy="1224675"/>
      </dsp:txXfrm>
    </dsp:sp>
    <dsp:sp modelId="{8C7122EF-B37C-487A-89A0-13712015D957}">
      <dsp:nvSpPr>
        <dsp:cNvPr id="0" name=""/>
        <dsp:cNvSpPr/>
      </dsp:nvSpPr>
      <dsp:spPr>
        <a:xfrm>
          <a:off x="4494244"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Cases due for renewal should not file application as fresh</a:t>
          </a:r>
        </a:p>
      </dsp:txBody>
      <dsp:txXfrm>
        <a:off x="4494244" y="512420"/>
        <a:ext cx="2041125" cy="1224675"/>
      </dsp:txXfrm>
    </dsp:sp>
    <dsp:sp modelId="{C4FD5B23-B7BF-4C22-9E78-119427ABC528}">
      <dsp:nvSpPr>
        <dsp:cNvPr id="0" name=""/>
        <dsp:cNvSpPr/>
      </dsp:nvSpPr>
      <dsp:spPr>
        <a:xfrm>
          <a:off x="6739482"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DIC Certificate to be submitted by entities having Production facility</a:t>
          </a:r>
        </a:p>
      </dsp:txBody>
      <dsp:txXfrm>
        <a:off x="6739482" y="512420"/>
        <a:ext cx="2041125" cy="1224675"/>
      </dsp:txXfrm>
    </dsp:sp>
    <dsp:sp modelId="{0FAB7E63-A310-4B63-9412-426F31CBCCF4}">
      <dsp:nvSpPr>
        <dsp:cNvPr id="0" name=""/>
        <dsp:cNvSpPr/>
      </dsp:nvSpPr>
      <dsp:spPr>
        <a:xfrm>
          <a:off x="8984720" y="512420"/>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Plastic consumption / Waste Generation &gt;Zero,  if year of commencement is &lt; 1 year</a:t>
          </a:r>
        </a:p>
      </dsp:txBody>
      <dsp:txXfrm>
        <a:off x="8984720" y="512420"/>
        <a:ext cx="2041125" cy="1224675"/>
      </dsp:txXfrm>
    </dsp:sp>
    <dsp:sp modelId="{01275750-5E99-43E6-B4AF-D9CE1084EE45}">
      <dsp:nvSpPr>
        <dsp:cNvPr id="0" name=""/>
        <dsp:cNvSpPr/>
      </dsp:nvSpPr>
      <dsp:spPr>
        <a:xfrm>
          <a:off x="3769"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Consumption of Plastic in packaging only to be included (5c) </a:t>
          </a:r>
        </a:p>
      </dsp:txBody>
      <dsp:txXfrm>
        <a:off x="3769" y="1941207"/>
        <a:ext cx="2041125" cy="1224675"/>
      </dsp:txXfrm>
    </dsp:sp>
    <dsp:sp modelId="{9228E6F5-2C97-4CA2-ADF0-240986D97803}">
      <dsp:nvSpPr>
        <dsp:cNvPr id="0" name=""/>
        <dsp:cNvSpPr/>
      </dsp:nvSpPr>
      <dsp:spPr>
        <a:xfrm>
          <a:off x="2249007"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Plastic consumed in manufacture of commodities not to be included (5c)</a:t>
          </a:r>
        </a:p>
      </dsp:txBody>
      <dsp:txXfrm>
        <a:off x="2249007" y="1941207"/>
        <a:ext cx="2041125" cy="1224675"/>
      </dsp:txXfrm>
    </dsp:sp>
    <dsp:sp modelId="{A5584CDC-A781-413C-80B3-5B3985784368}">
      <dsp:nvSpPr>
        <dsp:cNvPr id="0" name=""/>
        <dsp:cNvSpPr/>
      </dsp:nvSpPr>
      <dsp:spPr>
        <a:xfrm>
          <a:off x="4494244"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Raw material /Product /process steps to be clearly indicated in PFD (Producers)</a:t>
          </a:r>
        </a:p>
      </dsp:txBody>
      <dsp:txXfrm>
        <a:off x="4494244" y="1941207"/>
        <a:ext cx="2041125" cy="1224675"/>
      </dsp:txXfrm>
    </dsp:sp>
    <dsp:sp modelId="{3E9D22AB-7D3F-4109-A441-2A2F3B25ABF7}">
      <dsp:nvSpPr>
        <dsp:cNvPr id="0" name=""/>
        <dsp:cNvSpPr/>
      </dsp:nvSpPr>
      <dsp:spPr>
        <a:xfrm>
          <a:off x="6739482"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5d.  Confirmation that SUP products/Carry bags (&gt;75 micron )/ Sheets (&gt; 50 micron); Nonwoven bags &gt; 60 GSM  are not being manufactured/Sold</a:t>
          </a:r>
        </a:p>
      </dsp:txBody>
      <dsp:txXfrm>
        <a:off x="6739482" y="1941207"/>
        <a:ext cx="2041125" cy="1224675"/>
      </dsp:txXfrm>
    </dsp:sp>
    <dsp:sp modelId="{13D3E6A5-D61D-4896-B1F2-6BA85FBBCB42}">
      <dsp:nvSpPr>
        <dsp:cNvPr id="0" name=""/>
        <dsp:cNvSpPr/>
      </dsp:nvSpPr>
      <dsp:spPr>
        <a:xfrm>
          <a:off x="8984720" y="1941207"/>
          <a:ext cx="2041125" cy="122467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5e: Process flow Diagram(PFD) (for producers only)</a:t>
          </a:r>
        </a:p>
      </dsp:txBody>
      <dsp:txXfrm>
        <a:off x="8984720" y="1941207"/>
        <a:ext cx="2041125" cy="1224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AE8CB-5C52-44C8-9CB5-5BFD5775E11C}">
      <dsp:nvSpPr>
        <dsp:cNvPr id="0" name=""/>
        <dsp:cNvSpPr/>
      </dsp:nvSpPr>
      <dsp:spPr>
        <a:xfrm>
          <a:off x="0" y="449"/>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8E373E-F920-4012-9E24-263A6C94D64D}">
      <dsp:nvSpPr>
        <dsp:cNvPr id="0" name=""/>
        <dsp:cNvSpPr/>
      </dsp:nvSpPr>
      <dsp:spPr>
        <a:xfrm>
          <a:off x="0" y="449"/>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Consent Application No. to be provided</a:t>
          </a:r>
        </a:p>
      </dsp:txBody>
      <dsp:txXfrm>
        <a:off x="0" y="449"/>
        <a:ext cx="11029615" cy="735480"/>
      </dsp:txXfrm>
    </dsp:sp>
    <dsp:sp modelId="{21564482-AFE8-4C09-A8C3-E5FE1378B798}">
      <dsp:nvSpPr>
        <dsp:cNvPr id="0" name=""/>
        <dsp:cNvSpPr/>
      </dsp:nvSpPr>
      <dsp:spPr>
        <a:xfrm>
          <a:off x="0" y="735930"/>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4F716-F78A-41A4-BEED-B850B67B165A}">
      <dsp:nvSpPr>
        <dsp:cNvPr id="0" name=""/>
        <dsp:cNvSpPr/>
      </dsp:nvSpPr>
      <dsp:spPr>
        <a:xfrm>
          <a:off x="0" y="735930"/>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Validity shall be checked through the system &amp; Application can be filed only by entities having valid Consents </a:t>
          </a:r>
        </a:p>
      </dsp:txBody>
      <dsp:txXfrm>
        <a:off x="0" y="735930"/>
        <a:ext cx="11029615" cy="735480"/>
      </dsp:txXfrm>
    </dsp:sp>
    <dsp:sp modelId="{D45DA6C5-6A30-4457-B1C9-BD0DCBE32D3F}">
      <dsp:nvSpPr>
        <dsp:cNvPr id="0" name=""/>
        <dsp:cNvSpPr/>
      </dsp:nvSpPr>
      <dsp:spPr>
        <a:xfrm>
          <a:off x="0" y="1471411"/>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654198-86C9-42D5-AA75-B7BF16769DE3}">
      <dsp:nvSpPr>
        <dsp:cNvPr id="0" name=""/>
        <dsp:cNvSpPr/>
      </dsp:nvSpPr>
      <dsp:spPr>
        <a:xfrm>
          <a:off x="0" y="1471411"/>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Applicable for entities having production units</a:t>
          </a:r>
        </a:p>
      </dsp:txBody>
      <dsp:txXfrm>
        <a:off x="0" y="1471411"/>
        <a:ext cx="11029615" cy="735480"/>
      </dsp:txXfrm>
    </dsp:sp>
    <dsp:sp modelId="{F92C6E3C-F3CB-49E3-9A30-35A1C5051321}">
      <dsp:nvSpPr>
        <dsp:cNvPr id="0" name=""/>
        <dsp:cNvSpPr/>
      </dsp:nvSpPr>
      <dsp:spPr>
        <a:xfrm>
          <a:off x="0" y="2206891"/>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5C406-D3EC-4D8B-9F89-116F29A6EA70}">
      <dsp:nvSpPr>
        <dsp:cNvPr id="0" name=""/>
        <dsp:cNvSpPr/>
      </dsp:nvSpPr>
      <dsp:spPr>
        <a:xfrm>
          <a:off x="0" y="2206891"/>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Mandatory for Producers</a:t>
          </a:r>
        </a:p>
      </dsp:txBody>
      <dsp:txXfrm>
        <a:off x="0" y="2206891"/>
        <a:ext cx="11029615" cy="735480"/>
      </dsp:txXfrm>
    </dsp:sp>
    <dsp:sp modelId="{3090A4D0-55E7-4166-B160-C091D4EC41CE}">
      <dsp:nvSpPr>
        <dsp:cNvPr id="0" name=""/>
        <dsp:cNvSpPr/>
      </dsp:nvSpPr>
      <dsp:spPr>
        <a:xfrm>
          <a:off x="0" y="2942372"/>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118478-46E9-4F3C-A756-54F355079743}">
      <dsp:nvSpPr>
        <dsp:cNvPr id="0" name=""/>
        <dsp:cNvSpPr/>
      </dsp:nvSpPr>
      <dsp:spPr>
        <a:xfrm>
          <a:off x="0" y="2942372"/>
          <a:ext cx="11029615" cy="73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dsp:txBody>
      <dsp:txXfrm>
        <a:off x="0" y="2942372"/>
        <a:ext cx="11029615" cy="735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A86A8-8F61-41FA-9902-450CF3C231A0}">
      <dsp:nvSpPr>
        <dsp:cNvPr id="0" name=""/>
        <dsp:cNvSpPr/>
      </dsp:nvSpPr>
      <dsp:spPr>
        <a:xfrm>
          <a:off x="0" y="449"/>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A4F057-9EC3-46AD-AA5E-9C01B4AF36B2}">
      <dsp:nvSpPr>
        <dsp:cNvPr id="0" name=""/>
        <dsp:cNvSpPr/>
      </dsp:nvSpPr>
      <dsp:spPr>
        <a:xfrm>
          <a:off x="0" y="449"/>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PIBOs to indicate plastic waste generation details equivalent to plastic packaging qty placed in market </a:t>
          </a:r>
        </a:p>
      </dsp:txBody>
      <dsp:txXfrm>
        <a:off x="0" y="449"/>
        <a:ext cx="11029615" cy="367740"/>
      </dsp:txXfrm>
    </dsp:sp>
    <dsp:sp modelId="{998C1E86-9A2D-426C-964B-B5CE4FB969F2}">
      <dsp:nvSpPr>
        <dsp:cNvPr id="0" name=""/>
        <dsp:cNvSpPr/>
      </dsp:nvSpPr>
      <dsp:spPr>
        <a:xfrm>
          <a:off x="0" y="368189"/>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0137A9-ED14-489C-B2AA-3E3C40A8EB5D}">
      <dsp:nvSpPr>
        <dsp:cNvPr id="0" name=""/>
        <dsp:cNvSpPr/>
      </dsp:nvSpPr>
      <dsp:spPr>
        <a:xfrm>
          <a:off x="0" y="368189"/>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Irrespective of the fact that commodity with plastic packaging directly / indirectly sold to end-users</a:t>
          </a:r>
        </a:p>
      </dsp:txBody>
      <dsp:txXfrm>
        <a:off x="0" y="368189"/>
        <a:ext cx="11029615" cy="367740"/>
      </dsp:txXfrm>
    </dsp:sp>
    <dsp:sp modelId="{0554D7DB-5D7E-4808-9E95-579839264156}">
      <dsp:nvSpPr>
        <dsp:cNvPr id="0" name=""/>
        <dsp:cNvSpPr/>
      </dsp:nvSpPr>
      <dsp:spPr>
        <a:xfrm>
          <a:off x="0" y="735930"/>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048BB-92CB-405C-BC53-5683E0FCFE14}">
      <dsp:nvSpPr>
        <dsp:cNvPr id="0" name=""/>
        <dsp:cNvSpPr/>
      </dsp:nvSpPr>
      <dsp:spPr>
        <a:xfrm>
          <a:off x="0" y="735930"/>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Plastic waste category should match with the commodity with plastic packaging marketed</a:t>
          </a:r>
        </a:p>
      </dsp:txBody>
      <dsp:txXfrm>
        <a:off x="0" y="735930"/>
        <a:ext cx="11029615" cy="367740"/>
      </dsp:txXfrm>
    </dsp:sp>
    <dsp:sp modelId="{59711BE3-8BA9-42EF-AFDD-BB4B3D3D74FE}">
      <dsp:nvSpPr>
        <dsp:cNvPr id="0" name=""/>
        <dsp:cNvSpPr/>
      </dsp:nvSpPr>
      <dsp:spPr>
        <a:xfrm>
          <a:off x="0" y="1103670"/>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EAEBD7-0E24-42B0-8370-73E6022902B6}">
      <dsp:nvSpPr>
        <dsp:cNvPr id="0" name=""/>
        <dsp:cNvSpPr/>
      </dsp:nvSpPr>
      <dsp:spPr>
        <a:xfrm>
          <a:off x="0" y="1103670"/>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Plastic waste quantity should match with the plastic consumed in plastic packaging</a:t>
          </a:r>
        </a:p>
      </dsp:txBody>
      <dsp:txXfrm>
        <a:off x="0" y="1103670"/>
        <a:ext cx="11029615" cy="367740"/>
      </dsp:txXfrm>
    </dsp:sp>
    <dsp:sp modelId="{ACADC099-4C78-48D8-A6BB-4B05E3AC80F6}">
      <dsp:nvSpPr>
        <dsp:cNvPr id="0" name=""/>
        <dsp:cNvSpPr/>
      </dsp:nvSpPr>
      <dsp:spPr>
        <a:xfrm>
          <a:off x="0" y="1471411"/>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5C3D3D-A327-456E-9D01-95D72B2A858C}">
      <dsp:nvSpPr>
        <dsp:cNvPr id="0" name=""/>
        <dsp:cNvSpPr/>
      </dsp:nvSpPr>
      <dsp:spPr>
        <a:xfrm>
          <a:off x="0" y="1471411"/>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Entity category ( P/I/BO/Recycler) &amp; Contact details</a:t>
          </a:r>
        </a:p>
      </dsp:txBody>
      <dsp:txXfrm>
        <a:off x="0" y="1471411"/>
        <a:ext cx="11029615" cy="367740"/>
      </dsp:txXfrm>
    </dsp:sp>
    <dsp:sp modelId="{6B1CACD2-8C21-4970-8F0F-E814F1A5144D}">
      <dsp:nvSpPr>
        <dsp:cNvPr id="0" name=""/>
        <dsp:cNvSpPr/>
      </dsp:nvSpPr>
      <dsp:spPr>
        <a:xfrm>
          <a:off x="0" y="1839151"/>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02F6EC-0974-40D4-9361-D85EBF663CD8}">
      <dsp:nvSpPr>
        <dsp:cNvPr id="0" name=""/>
        <dsp:cNvSpPr/>
      </dsp:nvSpPr>
      <dsp:spPr>
        <a:xfrm>
          <a:off x="0" y="1839151"/>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Quantity, type of plastic, category of plastic to be reported</a:t>
          </a:r>
        </a:p>
      </dsp:txBody>
      <dsp:txXfrm>
        <a:off x="0" y="1839151"/>
        <a:ext cx="11029615" cy="367740"/>
      </dsp:txXfrm>
    </dsp:sp>
    <dsp:sp modelId="{D7983D37-BBF5-435C-8CE1-FAB005BF9266}">
      <dsp:nvSpPr>
        <dsp:cNvPr id="0" name=""/>
        <dsp:cNvSpPr/>
      </dsp:nvSpPr>
      <dsp:spPr>
        <a:xfrm>
          <a:off x="0" y="2206891"/>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07ED33-E257-4ED3-881A-56D9401D23A4}">
      <dsp:nvSpPr>
        <dsp:cNvPr id="0" name=""/>
        <dsp:cNvSpPr/>
      </dsp:nvSpPr>
      <dsp:spPr>
        <a:xfrm>
          <a:off x="0" y="2206891"/>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Details of Registered/Unregistered entities to be provided separately </a:t>
          </a:r>
        </a:p>
      </dsp:txBody>
      <dsp:txXfrm>
        <a:off x="0" y="2206891"/>
        <a:ext cx="11029615" cy="367740"/>
      </dsp:txXfrm>
    </dsp:sp>
    <dsp:sp modelId="{CA648325-BB1E-4532-A128-D9867C0AFE07}">
      <dsp:nvSpPr>
        <dsp:cNvPr id="0" name=""/>
        <dsp:cNvSpPr/>
      </dsp:nvSpPr>
      <dsp:spPr>
        <a:xfrm>
          <a:off x="0" y="2574632"/>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49268-72E5-4C7E-85B1-DC23C1635D19}">
      <dsp:nvSpPr>
        <dsp:cNvPr id="0" name=""/>
        <dsp:cNvSpPr/>
      </dsp:nvSpPr>
      <dsp:spPr>
        <a:xfrm>
          <a:off x="0" y="2574632"/>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Sales figures to be reported by Producers/ Importers</a:t>
          </a:r>
        </a:p>
      </dsp:txBody>
      <dsp:txXfrm>
        <a:off x="0" y="2574632"/>
        <a:ext cx="11029615" cy="367740"/>
      </dsp:txXfrm>
    </dsp:sp>
    <dsp:sp modelId="{A2E3AC21-82F9-4B21-A06A-DDD889F04E79}">
      <dsp:nvSpPr>
        <dsp:cNvPr id="0" name=""/>
        <dsp:cNvSpPr/>
      </dsp:nvSpPr>
      <dsp:spPr>
        <a:xfrm>
          <a:off x="0" y="2942372"/>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A8A2C8-4796-4F94-A44B-21E1C74F8430}">
      <dsp:nvSpPr>
        <dsp:cNvPr id="0" name=""/>
        <dsp:cNvSpPr/>
      </dsp:nvSpPr>
      <dsp:spPr>
        <a:xfrm>
          <a:off x="0" y="2942372"/>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EPR target to be reduced by target sold to registered entities ( Producers/ Brand owners) </a:t>
          </a:r>
        </a:p>
      </dsp:txBody>
      <dsp:txXfrm>
        <a:off x="0" y="2942372"/>
        <a:ext cx="11029615" cy="367740"/>
      </dsp:txXfrm>
    </dsp:sp>
    <dsp:sp modelId="{CA475669-3E42-48AD-A943-1AE234CC8FA5}">
      <dsp:nvSpPr>
        <dsp:cNvPr id="0" name=""/>
        <dsp:cNvSpPr/>
      </dsp:nvSpPr>
      <dsp:spPr>
        <a:xfrm>
          <a:off x="0" y="3310113"/>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26F90D-D2F7-4DBF-9506-D14FC5076864}">
      <dsp:nvSpPr>
        <dsp:cNvPr id="0" name=""/>
        <dsp:cNvSpPr/>
      </dsp:nvSpPr>
      <dsp:spPr>
        <a:xfrm>
          <a:off x="0" y="3310113"/>
          <a:ext cx="11029615" cy="3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Cross validation included between sales to PIBOs</a:t>
          </a:r>
        </a:p>
      </dsp:txBody>
      <dsp:txXfrm>
        <a:off x="0" y="3310113"/>
        <a:ext cx="11029615" cy="3677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07060-17B8-4CD0-BA99-DE25689C2E5F}" type="datetimeFigureOut">
              <a:rPr lang="de-DE" smtClean="0"/>
              <a:t>05.12.2022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4A2BE-3DCA-468E-BB72-34DF52BCB7D6}" type="slidenum">
              <a:rPr lang="de-DE" smtClean="0"/>
              <a:t>‹Nr.›</a:t>
            </a:fld>
            <a:endParaRPr lang="de-DE"/>
          </a:p>
        </p:txBody>
      </p:sp>
    </p:spTree>
    <p:extLst>
      <p:ext uri="{BB962C8B-B14F-4D97-AF65-F5344CB8AC3E}">
        <p14:creationId xmlns:p14="http://schemas.microsoft.com/office/powerpoint/2010/main" val="210106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3805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3528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08971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4139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413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083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5979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5977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40307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454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3220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7710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68CEFBB-1499-4D57-B1DE-B59449E81D3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6054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E2CC9EF-1A0B-4EA5-9230-5B4C8D6293B1}" type="datetimeFigureOut">
              <a:rPr lang="en-US" smtClean="0"/>
              <a:t>12/5/2022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54535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C9EF-1A0B-4EA5-9230-5B4C8D6293B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181176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2CC9EF-1A0B-4EA5-9230-5B4C8D6293B1}" type="datetimeFigureOut">
              <a:rPr lang="en-US" smtClean="0"/>
              <a:t>12/5/2022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211012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C9EF-1A0B-4EA5-9230-5B4C8D6293B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235213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E2CC9EF-1A0B-4EA5-9230-5B4C8D6293B1}" type="datetimeFigureOut">
              <a:rPr lang="en-US" smtClean="0"/>
              <a:t>12/5/2022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188937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CC9EF-1A0B-4EA5-9230-5B4C8D6293B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37516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CC9EF-1A0B-4EA5-9230-5B4C8D6293B1}"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2037115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CC9EF-1A0B-4EA5-9230-5B4C8D6293B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198497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CC9EF-1A0B-4EA5-9230-5B4C8D6293B1}"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369284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2CC9EF-1A0B-4EA5-9230-5B4C8D6293B1}" type="datetimeFigureOut">
              <a:rPr lang="en-US" smtClean="0"/>
              <a:t>12/5/2022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378520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CC9EF-1A0B-4EA5-9230-5B4C8D6293B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62057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2CC9EF-1A0B-4EA5-9230-5B4C8D6293B1}" type="datetimeFigureOut">
              <a:rPr lang="en-US" smtClean="0"/>
              <a:t>12/5/2022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A85C989-9F6F-45AB-BDD5-6AA5296093B5}" type="slidenum">
              <a:rPr lang="en-US" smtClean="0"/>
              <a:t>‹Nr.›</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48103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tmp"/></Relationships>
</file>

<file path=ppt/slides/_rels/slide15.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Worksheet1.xlsx"/><Relationship Id="rId5" Type="http://schemas.openxmlformats.org/officeDocument/2006/relationships/image" Target="../media/image40.emf"/><Relationship Id="rId4" Type="http://schemas.openxmlformats.org/officeDocument/2006/relationships/package" Target="../embeddings/Microsoft_Excel_Worksheet.xlsx"/></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0752C0-557D-55FC-B2A7-D8415B10A6CF}"/>
              </a:ext>
            </a:extLst>
          </p:cNvPr>
          <p:cNvSpPr>
            <a:spLocks noGrp="1"/>
          </p:cNvSpPr>
          <p:nvPr>
            <p:ph type="title"/>
          </p:nvPr>
        </p:nvSpPr>
        <p:spPr>
          <a:xfrm>
            <a:off x="576756" y="743256"/>
            <a:ext cx="11029616" cy="1013800"/>
          </a:xfrm>
        </p:spPr>
        <p:txBody>
          <a:bodyPr/>
          <a:lstStyle/>
          <a:p>
            <a:r>
              <a:rPr lang="en-IN" dirty="0"/>
              <a:t>APPLICATION FORM FORMAT </a:t>
            </a:r>
          </a:p>
        </p:txBody>
      </p:sp>
      <p:sp>
        <p:nvSpPr>
          <p:cNvPr id="6" name="Content Placeholder 5">
            <a:extLst>
              <a:ext uri="{FF2B5EF4-FFF2-40B4-BE49-F238E27FC236}">
                <a16:creationId xmlns:a16="http://schemas.microsoft.com/office/drawing/2014/main" id="{90DCC000-020A-3DBC-B7E9-49217C06B519}"/>
              </a:ext>
            </a:extLst>
          </p:cNvPr>
          <p:cNvSpPr>
            <a:spLocks noGrp="1"/>
          </p:cNvSpPr>
          <p:nvPr>
            <p:ph idx="1"/>
          </p:nvPr>
        </p:nvSpPr>
        <p:spPr>
          <a:xfrm>
            <a:off x="576756" y="2126388"/>
            <a:ext cx="11029615" cy="3678303"/>
          </a:xfrm>
        </p:spPr>
        <p:txBody>
          <a:bodyPr/>
          <a:lstStyle/>
          <a:p>
            <a:r>
              <a:rPr lang="en-IN" dirty="0"/>
              <a:t>Part A: General Details</a:t>
            </a:r>
          </a:p>
          <a:p>
            <a:r>
              <a:rPr lang="en-IN" dirty="0"/>
              <a:t>Part B: Effluent &amp; Emissions </a:t>
            </a:r>
          </a:p>
          <a:p>
            <a:r>
              <a:rPr lang="en-IN" dirty="0"/>
              <a:t>Part C: Procurement/ Sales/ Waste Generation </a:t>
            </a:r>
          </a:p>
          <a:p>
            <a:r>
              <a:rPr lang="en-IN" dirty="0"/>
              <a:t>Part D: EPR Action Plan </a:t>
            </a:r>
          </a:p>
          <a:p>
            <a:endParaRPr lang="en-IN" dirty="0"/>
          </a:p>
          <a:p>
            <a:endParaRPr lang="en-IN" dirty="0"/>
          </a:p>
        </p:txBody>
      </p:sp>
    </p:spTree>
    <p:extLst>
      <p:ext uri="{BB962C8B-B14F-4D97-AF65-F5344CB8AC3E}">
        <p14:creationId xmlns:p14="http://schemas.microsoft.com/office/powerpoint/2010/main" val="2320619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22AC-54F5-36F0-6521-4277E8B1A411}"/>
              </a:ext>
            </a:extLst>
          </p:cNvPr>
          <p:cNvSpPr>
            <a:spLocks noGrp="1"/>
          </p:cNvSpPr>
          <p:nvPr>
            <p:ph type="title"/>
          </p:nvPr>
        </p:nvSpPr>
        <p:spPr>
          <a:xfrm>
            <a:off x="581192" y="702156"/>
            <a:ext cx="11029616" cy="1013800"/>
          </a:xfrm>
        </p:spPr>
        <p:txBody>
          <a:bodyPr anchor="b">
            <a:normAutofit/>
          </a:bodyPr>
          <a:lstStyle/>
          <a:p>
            <a:r>
              <a:rPr lang="en-IN" dirty="0"/>
              <a:t>Part b: Emissions and effluent related details</a:t>
            </a:r>
          </a:p>
        </p:txBody>
      </p:sp>
      <p:graphicFrame>
        <p:nvGraphicFramePr>
          <p:cNvPr id="6" name="Content Placeholder 2">
            <a:extLst>
              <a:ext uri="{FF2B5EF4-FFF2-40B4-BE49-F238E27FC236}">
                <a16:creationId xmlns:a16="http://schemas.microsoft.com/office/drawing/2014/main" id="{375CEC5F-1665-B067-A7AE-61C245C9DB9F}"/>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854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D5FE-A561-36D0-29D7-ABAA81D07C3E}"/>
              </a:ext>
            </a:extLst>
          </p:cNvPr>
          <p:cNvSpPr>
            <a:spLocks noGrp="1"/>
          </p:cNvSpPr>
          <p:nvPr>
            <p:ph type="title"/>
          </p:nvPr>
        </p:nvSpPr>
        <p:spPr/>
        <p:txBody>
          <a:bodyPr/>
          <a:lstStyle/>
          <a:p>
            <a:r>
              <a:rPr lang="en-IN" dirty="0"/>
              <a:t>producer</a:t>
            </a:r>
          </a:p>
        </p:txBody>
      </p:sp>
      <p:sp>
        <p:nvSpPr>
          <p:cNvPr id="3" name="TextBox 2">
            <a:extLst>
              <a:ext uri="{FF2B5EF4-FFF2-40B4-BE49-F238E27FC236}">
                <a16:creationId xmlns:a16="http://schemas.microsoft.com/office/drawing/2014/main" id="{C381BC23-6839-6031-43AF-5D2DBE310296}"/>
              </a:ext>
            </a:extLst>
          </p:cNvPr>
          <p:cNvSpPr txBox="1"/>
          <p:nvPr/>
        </p:nvSpPr>
        <p:spPr>
          <a:xfrm>
            <a:off x="581192" y="2132817"/>
            <a:ext cx="259783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B: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State wise Details (Application Number) of consents to Operate and PDF document for the same where the producer has its operating units should be provided. </a:t>
            </a:r>
          </a:p>
        </p:txBody>
      </p:sp>
      <p:pic>
        <p:nvPicPr>
          <p:cNvPr id="7" name="Picture 2">
            <a:extLst>
              <a:ext uri="{FF2B5EF4-FFF2-40B4-BE49-F238E27FC236}">
                <a16:creationId xmlns:a16="http://schemas.microsoft.com/office/drawing/2014/main" id="{258967D5-AB28-269B-8EAB-AD2F2D927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303" y="2682515"/>
            <a:ext cx="8457773" cy="282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62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C3EE-9015-70EF-6378-4322F83CF5DD}"/>
              </a:ext>
            </a:extLst>
          </p:cNvPr>
          <p:cNvSpPr>
            <a:spLocks noGrp="1"/>
          </p:cNvSpPr>
          <p:nvPr>
            <p:ph type="title"/>
          </p:nvPr>
        </p:nvSpPr>
        <p:spPr>
          <a:xfrm>
            <a:off x="581192" y="702156"/>
            <a:ext cx="11029616" cy="1013800"/>
          </a:xfrm>
        </p:spPr>
        <p:txBody>
          <a:bodyPr anchor="b">
            <a:normAutofit/>
          </a:bodyPr>
          <a:lstStyle/>
          <a:p>
            <a:r>
              <a:rPr lang="en-IN" dirty="0"/>
              <a:t>Part c: Procurement/ Sales/ Waste Generation</a:t>
            </a:r>
          </a:p>
        </p:txBody>
      </p:sp>
      <p:graphicFrame>
        <p:nvGraphicFramePr>
          <p:cNvPr id="5" name="Content Placeholder 2">
            <a:extLst>
              <a:ext uri="{FF2B5EF4-FFF2-40B4-BE49-F238E27FC236}">
                <a16:creationId xmlns:a16="http://schemas.microsoft.com/office/drawing/2014/main" id="{97DE9146-C116-8E59-8D24-58299060DE6B}"/>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915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4AA4-AAC4-591E-5259-CA6B52A71823}"/>
              </a:ext>
            </a:extLst>
          </p:cNvPr>
          <p:cNvSpPr>
            <a:spLocks noGrp="1"/>
          </p:cNvSpPr>
          <p:nvPr>
            <p:ph type="title"/>
          </p:nvPr>
        </p:nvSpPr>
        <p:spPr/>
        <p:txBody>
          <a:bodyPr/>
          <a:lstStyle/>
          <a:p>
            <a:r>
              <a:rPr lang="en-IN" dirty="0"/>
              <a:t>producer</a:t>
            </a:r>
          </a:p>
        </p:txBody>
      </p:sp>
      <p:pic>
        <p:nvPicPr>
          <p:cNvPr id="5" name="Content Placeholder 4" descr="Graphical user interface, table&#10;&#10;Description automatically generated">
            <a:extLst>
              <a:ext uri="{FF2B5EF4-FFF2-40B4-BE49-F238E27FC236}">
                <a16:creationId xmlns:a16="http://schemas.microsoft.com/office/drawing/2014/main" id="{1799BCB3-CF8E-8D32-E0EE-45BE85A0847C}"/>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5230"/>
          <a:stretch/>
        </p:blipFill>
        <p:spPr>
          <a:xfrm>
            <a:off x="3830281" y="2198669"/>
            <a:ext cx="7883269" cy="3585680"/>
          </a:xfrm>
        </p:spPr>
      </p:pic>
      <p:sp>
        <p:nvSpPr>
          <p:cNvPr id="3" name="TextBox 2">
            <a:extLst>
              <a:ext uri="{FF2B5EF4-FFF2-40B4-BE49-F238E27FC236}">
                <a16:creationId xmlns:a16="http://schemas.microsoft.com/office/drawing/2014/main" id="{602BB70F-E48B-A757-F636-17262B22CB6A}"/>
              </a:ext>
            </a:extLst>
          </p:cNvPr>
          <p:cNvSpPr txBox="1"/>
          <p:nvPr/>
        </p:nvSpPr>
        <p:spPr>
          <a:xfrm>
            <a:off x="393108" y="1835597"/>
            <a:ext cx="343717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C: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Producer should provide the state wise and category wise generation of plastic waste (both pre-consumer and post-consumer)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Percent of recycled plastic* should be provided for these categories. If virgin plastic is used, percentage of recycled plastic will be zero.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category-wise and year-wise sum of pre-consumer and post-consumer PW should be less than or equal to the corresponding value entered in 5c</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6" name="TextBox 5">
            <a:extLst>
              <a:ext uri="{FF2B5EF4-FFF2-40B4-BE49-F238E27FC236}">
                <a16:creationId xmlns:a16="http://schemas.microsoft.com/office/drawing/2014/main" id="{DBBA456F-A4BE-5630-EFFC-6679420DB17F}"/>
              </a:ext>
            </a:extLst>
          </p:cNvPr>
          <p:cNvSpPr txBox="1"/>
          <p:nvPr/>
        </p:nvSpPr>
        <p:spPr>
          <a:xfrm>
            <a:off x="3830280" y="6050877"/>
            <a:ext cx="7883269"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Gill Sans MT"/>
                <a:ea typeface="+mn-ea"/>
                <a:cs typeface="+mn-cs"/>
              </a:rPr>
              <a:t>* “Use of recycled plastic” </a:t>
            </a:r>
            <a:r>
              <a:rPr kumimoji="0" lang="en-GB" sz="1800" b="0" i="0" u="none" strike="noStrike" kern="1200" cap="none" spc="0" normalizeH="0" baseline="0" noProof="0" dirty="0">
                <a:ln>
                  <a:noFill/>
                </a:ln>
                <a:solidFill>
                  <a:prstClr val="black"/>
                </a:solidFill>
                <a:effectLst/>
                <a:uLnTx/>
                <a:uFillTx/>
                <a:latin typeface="Gill Sans MT"/>
                <a:ea typeface="+mn-ea"/>
                <a:cs typeface="+mn-cs"/>
              </a:rPr>
              <a:t>means recycled plastic, instead of virgin plastic, is used as raw material in the manufacturing process</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62368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F937-7F94-4769-0A05-806857F36D4F}"/>
              </a:ext>
            </a:extLst>
          </p:cNvPr>
          <p:cNvSpPr>
            <a:spLocks noGrp="1"/>
          </p:cNvSpPr>
          <p:nvPr>
            <p:ph type="title"/>
          </p:nvPr>
        </p:nvSpPr>
        <p:spPr/>
        <p:txBody>
          <a:bodyPr/>
          <a:lstStyle/>
          <a:p>
            <a:r>
              <a:rPr lang="en-IN" dirty="0"/>
              <a:t>PIBO – 8(a)</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B4F42CF0-2690-94D0-CDFC-1D37C5F75F62}"/>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701" t="16677" r="1203" b="8036"/>
          <a:stretch/>
        </p:blipFill>
        <p:spPr>
          <a:xfrm>
            <a:off x="3647327" y="1859339"/>
            <a:ext cx="7623424" cy="3139321"/>
          </a:xfrm>
        </p:spPr>
      </p:pic>
      <p:sp>
        <p:nvSpPr>
          <p:cNvPr id="4" name="TextBox 3">
            <a:extLst>
              <a:ext uri="{FF2B5EF4-FFF2-40B4-BE49-F238E27FC236}">
                <a16:creationId xmlns:a16="http://schemas.microsoft.com/office/drawing/2014/main" id="{BA03FEE9-5D9A-C6CC-C0C8-377F87DD75C8}"/>
              </a:ext>
            </a:extLst>
          </p:cNvPr>
          <p:cNvSpPr txBox="1"/>
          <p:nvPr/>
        </p:nvSpPr>
        <p:spPr>
          <a:xfrm>
            <a:off x="654122" y="2156381"/>
            <a:ext cx="259783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8(a):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raw materials procured from registered entities – Producers to input the procurement details.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System generated EPR invoice ID should be entered, and the system would fetch all the procurement details from the registered seller. </a:t>
            </a:r>
          </a:p>
        </p:txBody>
      </p:sp>
      <p:pic>
        <p:nvPicPr>
          <p:cNvPr id="5" name="Content Placeholder 4" descr="Graphical user interface, text, application&#10;&#10;Description automatically generated">
            <a:extLst>
              <a:ext uri="{FF2B5EF4-FFF2-40B4-BE49-F238E27FC236}">
                <a16:creationId xmlns:a16="http://schemas.microsoft.com/office/drawing/2014/main" id="{AADABF91-7421-7927-9DCF-E1C4D45BA30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138" t="6061" r="4919" b="55672"/>
          <a:stretch/>
        </p:blipFill>
        <p:spPr>
          <a:xfrm>
            <a:off x="4177864" y="5142044"/>
            <a:ext cx="7096603" cy="1013800"/>
          </a:xfrm>
          <a:prstGeom prst="rect">
            <a:avLst/>
          </a:prstGeom>
        </p:spPr>
      </p:pic>
    </p:spTree>
    <p:extLst>
      <p:ext uri="{BB962C8B-B14F-4D97-AF65-F5344CB8AC3E}">
        <p14:creationId xmlns:p14="http://schemas.microsoft.com/office/powerpoint/2010/main" val="366481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3586-DFC3-5437-8322-2DC108EA04C5}"/>
              </a:ext>
            </a:extLst>
          </p:cNvPr>
          <p:cNvSpPr>
            <a:spLocks noGrp="1"/>
          </p:cNvSpPr>
          <p:nvPr>
            <p:ph type="title"/>
          </p:nvPr>
        </p:nvSpPr>
        <p:spPr/>
        <p:txBody>
          <a:bodyPr/>
          <a:lstStyle/>
          <a:p>
            <a:r>
              <a:rPr lang="en-IN" dirty="0"/>
              <a:t>PIBO 8B</a:t>
            </a:r>
          </a:p>
        </p:txBody>
      </p:sp>
      <p:pic>
        <p:nvPicPr>
          <p:cNvPr id="5" name="Content Placeholder 4" descr="Graphical user interface, application, email&#10;&#10;Description automatically generated">
            <a:extLst>
              <a:ext uri="{FF2B5EF4-FFF2-40B4-BE49-F238E27FC236}">
                <a16:creationId xmlns:a16="http://schemas.microsoft.com/office/drawing/2014/main" id="{484A5955-6753-0DB0-3A8D-CF98FB5B4C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60141" y="1924371"/>
            <a:ext cx="8896418" cy="3678238"/>
          </a:xfrm>
        </p:spPr>
      </p:pic>
      <p:sp>
        <p:nvSpPr>
          <p:cNvPr id="3" name="TextBox 2">
            <a:extLst>
              <a:ext uri="{FF2B5EF4-FFF2-40B4-BE49-F238E27FC236}">
                <a16:creationId xmlns:a16="http://schemas.microsoft.com/office/drawing/2014/main" id="{0AA8F82D-361F-E629-D2DC-DB2949B19AE7}"/>
              </a:ext>
            </a:extLst>
          </p:cNvPr>
          <p:cNvSpPr txBox="1"/>
          <p:nvPr/>
        </p:nvSpPr>
        <p:spPr>
          <a:xfrm>
            <a:off x="503956" y="2094736"/>
            <a:ext cx="217759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8(b):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For details of raw materials procured from unregistered entities – Producers to input all the procurement details along with original invoice number.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If virgin plastic is used, percentage of recycled plastic will be zero.</a:t>
            </a:r>
          </a:p>
        </p:txBody>
      </p:sp>
    </p:spTree>
    <p:extLst>
      <p:ext uri="{BB962C8B-B14F-4D97-AF65-F5344CB8AC3E}">
        <p14:creationId xmlns:p14="http://schemas.microsoft.com/office/powerpoint/2010/main" val="412514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PIBO - 8B</a:t>
            </a:r>
          </a:p>
        </p:txBody>
      </p:sp>
      <p:sp>
        <p:nvSpPr>
          <p:cNvPr id="3" name="Content Placeholder 2"/>
          <p:cNvSpPr>
            <a:spLocks noGrp="1"/>
          </p:cNvSpPr>
          <p:nvPr>
            <p:ph idx="1"/>
          </p:nvPr>
        </p:nvSpPr>
        <p:spPr>
          <a:xfrm>
            <a:off x="581192" y="2180496"/>
            <a:ext cx="2499465" cy="3678303"/>
          </a:xfrm>
        </p:spPr>
        <p:txBody>
          <a:bodyPr/>
          <a:lstStyle/>
          <a:p>
            <a:r>
              <a:rPr lang="en-US" dirty="0"/>
              <a:t>Details of raw materials procured from unregistered PIBOs will get displayed here. </a:t>
            </a:r>
            <a:r>
              <a:rPr lang="en-US" b="1" dirty="0"/>
              <a:t>Details will not be editable after submission.</a:t>
            </a:r>
          </a:p>
        </p:txBody>
      </p:sp>
      <p:pic>
        <p:nvPicPr>
          <p:cNvPr id="4" name="Picture 3">
            <a:extLst>
              <a:ext uri="{FF2B5EF4-FFF2-40B4-BE49-F238E27FC236}">
                <a16:creationId xmlns:a16="http://schemas.microsoft.com/office/drawing/2014/main" id="{5EA2B015-006F-2429-6577-722E9504F626}"/>
              </a:ext>
            </a:extLst>
          </p:cNvPr>
          <p:cNvPicPr>
            <a:picLocks noChangeAspect="1"/>
          </p:cNvPicPr>
          <p:nvPr/>
        </p:nvPicPr>
        <p:blipFill>
          <a:blip r:embed="rId3"/>
          <a:stretch>
            <a:fillRect/>
          </a:stretch>
        </p:blipFill>
        <p:spPr>
          <a:xfrm>
            <a:off x="3080657" y="2593059"/>
            <a:ext cx="8602202" cy="2853175"/>
          </a:xfrm>
          <a:prstGeom prst="rect">
            <a:avLst/>
          </a:prstGeom>
        </p:spPr>
      </p:pic>
    </p:spTree>
    <p:extLst>
      <p:ext uri="{BB962C8B-B14F-4D97-AF65-F5344CB8AC3E}">
        <p14:creationId xmlns:p14="http://schemas.microsoft.com/office/powerpoint/2010/main" val="4247375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6DDC-7B27-E4AD-B95D-FB89B88732A2}"/>
              </a:ext>
            </a:extLst>
          </p:cNvPr>
          <p:cNvSpPr>
            <a:spLocks noGrp="1"/>
          </p:cNvSpPr>
          <p:nvPr>
            <p:ph type="title"/>
          </p:nvPr>
        </p:nvSpPr>
        <p:spPr/>
        <p:txBody>
          <a:bodyPr/>
          <a:lstStyle/>
          <a:p>
            <a:r>
              <a:rPr lang="en-IN" dirty="0"/>
              <a:t>Producer &amp; Importer - 8 C</a:t>
            </a:r>
          </a:p>
        </p:txBody>
      </p:sp>
      <p:sp>
        <p:nvSpPr>
          <p:cNvPr id="4" name="TextBox 3">
            <a:extLst>
              <a:ext uri="{FF2B5EF4-FFF2-40B4-BE49-F238E27FC236}">
                <a16:creationId xmlns:a16="http://schemas.microsoft.com/office/drawing/2014/main" id="{A9422075-DAB5-FB5B-176F-AD76B30B3BC4}"/>
              </a:ext>
            </a:extLst>
          </p:cNvPr>
          <p:cNvSpPr txBox="1"/>
          <p:nvPr/>
        </p:nvSpPr>
        <p:spPr>
          <a:xfrm>
            <a:off x="376015" y="1833506"/>
            <a:ext cx="315339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8(c):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raw materials sold to registered and unregistered PIBOs.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raw materials sold to registered PIBOs will get displayed here.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If virgin plastic is used, the percentage of recycled plastic will be zero.</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Category-wise and the year-wise sum of post-consumer PW in 7a should be equal to the sum of corresponding entries in 8C and 8D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3" name="TextBox 2">
            <a:extLst>
              <a:ext uri="{FF2B5EF4-FFF2-40B4-BE49-F238E27FC236}">
                <a16:creationId xmlns:a16="http://schemas.microsoft.com/office/drawing/2014/main" id="{54803DBF-FB00-1E4A-272D-3CE57F2D4240}"/>
              </a:ext>
            </a:extLst>
          </p:cNvPr>
          <p:cNvSpPr txBox="1"/>
          <p:nvPr/>
        </p:nvSpPr>
        <p:spPr>
          <a:xfrm>
            <a:off x="9728403" y="4926660"/>
            <a:ext cx="1232899" cy="369332"/>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pic>
        <p:nvPicPr>
          <p:cNvPr id="6" name="Picture 5">
            <a:extLst>
              <a:ext uri="{FF2B5EF4-FFF2-40B4-BE49-F238E27FC236}">
                <a16:creationId xmlns:a16="http://schemas.microsoft.com/office/drawing/2014/main" id="{340E4EBE-DB27-3887-A936-95F8DE05B54F}"/>
              </a:ext>
            </a:extLst>
          </p:cNvPr>
          <p:cNvPicPr>
            <a:picLocks noChangeAspect="1"/>
          </p:cNvPicPr>
          <p:nvPr/>
        </p:nvPicPr>
        <p:blipFill rotWithShape="1">
          <a:blip r:embed="rId3"/>
          <a:srcRect l="3021" r="2923"/>
          <a:stretch/>
        </p:blipFill>
        <p:spPr>
          <a:xfrm>
            <a:off x="4484836" y="1833506"/>
            <a:ext cx="7125972" cy="4671552"/>
          </a:xfrm>
          <a:prstGeom prst="rect">
            <a:avLst/>
          </a:prstGeom>
        </p:spPr>
      </p:pic>
    </p:spTree>
    <p:extLst>
      <p:ext uri="{BB962C8B-B14F-4D97-AF65-F5344CB8AC3E}">
        <p14:creationId xmlns:p14="http://schemas.microsoft.com/office/powerpoint/2010/main" val="3461197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Producer &amp; Importer - </a:t>
            </a:r>
            <a:r>
              <a:rPr lang="en-US" dirty="0"/>
              <a:t>8D</a:t>
            </a:r>
          </a:p>
        </p:txBody>
      </p:sp>
      <p:sp>
        <p:nvSpPr>
          <p:cNvPr id="4" name="Content Placeholder 3">
            <a:extLst>
              <a:ext uri="{FF2B5EF4-FFF2-40B4-BE49-F238E27FC236}">
                <a16:creationId xmlns:a16="http://schemas.microsoft.com/office/drawing/2014/main" id="{D4A2652E-9EA7-28DF-8A40-E2818F3279CA}"/>
              </a:ext>
            </a:extLst>
          </p:cNvPr>
          <p:cNvSpPr txBox="1">
            <a:spLocks noGrp="1"/>
          </p:cNvSpPr>
          <p:nvPr>
            <p:ph idx="1"/>
          </p:nvPr>
        </p:nvSpPr>
        <p:spPr>
          <a:xfrm>
            <a:off x="341832" y="1881394"/>
            <a:ext cx="4143082" cy="3391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buNone/>
            </a:pPr>
            <a:r>
              <a:rPr lang="en-US" b="1" dirty="0"/>
              <a:t>8(d): </a:t>
            </a:r>
            <a:r>
              <a:rPr lang="en-US" dirty="0"/>
              <a:t>Details of raw materials sold to unregistered PIBOs will get displayed here.</a:t>
            </a:r>
          </a:p>
          <a:p>
            <a:endParaRPr lang="en-US" dirty="0"/>
          </a:p>
          <a:p>
            <a:r>
              <a:rPr lang="en-US" dirty="0"/>
              <a:t>If virgin plastic is used, the percentage of recycled plastic will be zero.</a:t>
            </a:r>
          </a:p>
          <a:p>
            <a:endParaRPr lang="en-US" dirty="0"/>
          </a:p>
          <a:p>
            <a:r>
              <a:rPr lang="en-US" dirty="0"/>
              <a:t>C</a:t>
            </a:r>
            <a:r>
              <a:rPr lang="en-US" baseline="0" dirty="0"/>
              <a:t>ategory-wise and the year-wise </a:t>
            </a:r>
            <a:r>
              <a:rPr lang="en-US" dirty="0"/>
              <a:t>sum</a:t>
            </a:r>
            <a:r>
              <a:rPr lang="en-US" baseline="0" dirty="0"/>
              <a:t> of post-consumer PW </a:t>
            </a:r>
            <a:r>
              <a:rPr lang="en-US" dirty="0"/>
              <a:t>in 7a </a:t>
            </a:r>
            <a:r>
              <a:rPr lang="en-US" baseline="0" dirty="0"/>
              <a:t>should </a:t>
            </a:r>
            <a:r>
              <a:rPr lang="en-US" dirty="0"/>
              <a:t>be equal to the sum of corresponding entries in </a:t>
            </a:r>
            <a:r>
              <a:rPr lang="en-US" baseline="0" dirty="0"/>
              <a:t>8C and 8D</a:t>
            </a:r>
            <a:endParaRPr lang="en-US" dirty="0"/>
          </a:p>
        </p:txBody>
      </p:sp>
      <p:pic>
        <p:nvPicPr>
          <p:cNvPr id="5" name="Picture 4">
            <a:extLst>
              <a:ext uri="{FF2B5EF4-FFF2-40B4-BE49-F238E27FC236}">
                <a16:creationId xmlns:a16="http://schemas.microsoft.com/office/drawing/2014/main" id="{00C85D14-79B6-BF86-D028-778109993041}"/>
              </a:ext>
            </a:extLst>
          </p:cNvPr>
          <p:cNvPicPr>
            <a:picLocks noChangeAspect="1"/>
          </p:cNvPicPr>
          <p:nvPr/>
        </p:nvPicPr>
        <p:blipFill>
          <a:blip r:embed="rId3"/>
          <a:stretch>
            <a:fillRect/>
          </a:stretch>
        </p:blipFill>
        <p:spPr>
          <a:xfrm>
            <a:off x="4889268" y="1881394"/>
            <a:ext cx="6826029" cy="4499693"/>
          </a:xfrm>
          <a:prstGeom prst="rect">
            <a:avLst/>
          </a:prstGeom>
        </p:spPr>
      </p:pic>
    </p:spTree>
    <p:extLst>
      <p:ext uri="{BB962C8B-B14F-4D97-AF65-F5344CB8AC3E}">
        <p14:creationId xmlns:p14="http://schemas.microsoft.com/office/powerpoint/2010/main" val="666801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PIBO – 8D</a:t>
            </a:r>
          </a:p>
        </p:txBody>
      </p:sp>
      <p:sp>
        <p:nvSpPr>
          <p:cNvPr id="3" name="Content Placeholder 2"/>
          <p:cNvSpPr>
            <a:spLocks noGrp="1"/>
          </p:cNvSpPr>
          <p:nvPr>
            <p:ph idx="1"/>
          </p:nvPr>
        </p:nvSpPr>
        <p:spPr>
          <a:xfrm>
            <a:off x="581193" y="2180496"/>
            <a:ext cx="3225263" cy="3678303"/>
          </a:xfrm>
        </p:spPr>
        <p:txBody>
          <a:bodyPr/>
          <a:lstStyle/>
          <a:p>
            <a:r>
              <a:rPr lang="en-US" dirty="0"/>
              <a:t>Details of raw materials sold to unregistered PIBOs will get displayed here. </a:t>
            </a:r>
            <a:r>
              <a:rPr lang="en-US" b="1" dirty="0"/>
              <a:t>Details will not be editable after submission.</a:t>
            </a:r>
          </a:p>
          <a:p>
            <a:endParaRPr lang="en-US" dirty="0"/>
          </a:p>
        </p:txBody>
      </p:sp>
      <p:pic>
        <p:nvPicPr>
          <p:cNvPr id="4" name="Picture 2">
            <a:extLst>
              <a:ext uri="{FF2B5EF4-FFF2-40B4-BE49-F238E27FC236}">
                <a16:creationId xmlns:a16="http://schemas.microsoft.com/office/drawing/2014/main" id="{785123A8-2800-ED75-E539-BF69A0421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641" y="2549287"/>
            <a:ext cx="7890820" cy="255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06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184E-5C8D-5369-7D8E-DA52446B73FC}"/>
              </a:ext>
            </a:extLst>
          </p:cNvPr>
          <p:cNvSpPr>
            <a:spLocks noGrp="1"/>
          </p:cNvSpPr>
          <p:nvPr>
            <p:ph type="title"/>
          </p:nvPr>
        </p:nvSpPr>
        <p:spPr/>
        <p:txBody>
          <a:bodyPr/>
          <a:lstStyle/>
          <a:p>
            <a:r>
              <a:rPr lang="en-US" dirty="0"/>
              <a:t>Producer</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10D1BF46-B46E-91C1-6D32-7988D9B44BB0}"/>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4705"/>
          <a:stretch/>
        </p:blipFill>
        <p:spPr>
          <a:xfrm>
            <a:off x="3898021" y="2395268"/>
            <a:ext cx="7883269" cy="3607853"/>
          </a:xfrm>
        </p:spPr>
      </p:pic>
      <p:sp>
        <p:nvSpPr>
          <p:cNvPr id="3" name="TextBox 2">
            <a:extLst>
              <a:ext uri="{FF2B5EF4-FFF2-40B4-BE49-F238E27FC236}">
                <a16:creationId xmlns:a16="http://schemas.microsoft.com/office/drawing/2014/main" id="{C5EDCA77-2B75-4E9D-A501-76C510260B31}"/>
              </a:ext>
            </a:extLst>
          </p:cNvPr>
          <p:cNvSpPr txBox="1"/>
          <p:nvPr/>
        </p:nvSpPr>
        <p:spPr>
          <a:xfrm>
            <a:off x="465221" y="2395268"/>
            <a:ext cx="319237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Requested Information is required to be entered in each section.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A</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General Information for Producer.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All mandatory fields marked in red asterisk are to be filled in so that you can move forward. Make sure to save the section at each stage so that you do not lose any data</a:t>
            </a:r>
            <a:r>
              <a:rPr kumimoji="0" lang="en-US" sz="1800" b="0" i="0" u="none" strike="noStrike" kern="1200" cap="none" spc="0" normalizeH="0" baseline="0" noProof="0" dirty="0">
                <a:ln>
                  <a:noFill/>
                </a:ln>
                <a:solidFill>
                  <a:prstClr val="black"/>
                </a:solidFill>
                <a:effectLst/>
                <a:uLnTx/>
                <a:uFillTx/>
                <a:latin typeface="Gill Sans MT"/>
                <a:ea typeface="+mn-ea"/>
                <a:cs typeface="+mn-cs"/>
                <a:sym typeface="Wingdings" panose="05000000000000000000" pitchFamily="2" charset="2"/>
              </a:rPr>
              <a:t>. </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215950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CF87-E7A2-EC20-1D76-D96CA7001BD3}"/>
              </a:ext>
            </a:extLst>
          </p:cNvPr>
          <p:cNvSpPr>
            <a:spLocks noGrp="1"/>
          </p:cNvSpPr>
          <p:nvPr>
            <p:ph type="title"/>
          </p:nvPr>
        </p:nvSpPr>
        <p:spPr/>
        <p:txBody>
          <a:bodyPr/>
          <a:lstStyle/>
          <a:p>
            <a:r>
              <a:rPr lang="en-IN" dirty="0"/>
              <a:t>Confirm sales details</a:t>
            </a:r>
          </a:p>
        </p:txBody>
      </p:sp>
      <p:pic>
        <p:nvPicPr>
          <p:cNvPr id="5" name="Content Placeholder 4">
            <a:extLst>
              <a:ext uri="{FF2B5EF4-FFF2-40B4-BE49-F238E27FC236}">
                <a16:creationId xmlns:a16="http://schemas.microsoft.com/office/drawing/2014/main" id="{0090310D-C128-9378-94DC-128EAC41B152}"/>
              </a:ext>
            </a:extLst>
          </p:cNvPr>
          <p:cNvPicPr>
            <a:picLocks noGrp="1" noChangeAspect="1"/>
          </p:cNvPicPr>
          <p:nvPr>
            <p:ph idx="1"/>
          </p:nvPr>
        </p:nvPicPr>
        <p:blipFill>
          <a:blip r:embed="rId2"/>
          <a:stretch>
            <a:fillRect/>
          </a:stretch>
        </p:blipFill>
        <p:spPr>
          <a:xfrm>
            <a:off x="5388702" y="2351547"/>
            <a:ext cx="6346325" cy="3102196"/>
          </a:xfrm>
        </p:spPr>
      </p:pic>
      <p:sp>
        <p:nvSpPr>
          <p:cNvPr id="6" name="TextBox 5">
            <a:extLst>
              <a:ext uri="{FF2B5EF4-FFF2-40B4-BE49-F238E27FC236}">
                <a16:creationId xmlns:a16="http://schemas.microsoft.com/office/drawing/2014/main" id="{017AA6C4-947A-3358-3D31-39C4F98FC3A1}"/>
              </a:ext>
            </a:extLst>
          </p:cNvPr>
          <p:cNvSpPr txBox="1"/>
          <p:nvPr/>
        </p:nvSpPr>
        <p:spPr>
          <a:xfrm>
            <a:off x="581192" y="2394857"/>
            <a:ext cx="4731037" cy="39703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PIBO needs to confirm the sales details before it can be submitted. The following details need to be confirmed:</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Name of the entity</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Plastic material type</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Category of plastic</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Financial year</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GST Number</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Bank account details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GST paid</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Total quantity sold</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 of recycled plastic content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3530711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381C-D4CE-65CE-623C-7217DA127ADE}"/>
              </a:ext>
            </a:extLst>
          </p:cNvPr>
          <p:cNvSpPr>
            <a:spLocks noGrp="1"/>
          </p:cNvSpPr>
          <p:nvPr>
            <p:ph type="title"/>
          </p:nvPr>
        </p:nvSpPr>
        <p:spPr/>
        <p:txBody>
          <a:bodyPr/>
          <a:lstStyle/>
          <a:p>
            <a:r>
              <a:rPr lang="en-IN" dirty="0"/>
              <a:t>producer</a:t>
            </a:r>
          </a:p>
        </p:txBody>
      </p:sp>
      <p:pic>
        <p:nvPicPr>
          <p:cNvPr id="5" name="Content Placeholder 4" descr="Graphical user interface, text&#10;&#10;Description automatically generated">
            <a:extLst>
              <a:ext uri="{FF2B5EF4-FFF2-40B4-BE49-F238E27FC236}">
                <a16:creationId xmlns:a16="http://schemas.microsoft.com/office/drawing/2014/main" id="{A4C645E6-3563-7F2E-F522-060ED6BCC6F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5844"/>
          <a:stretch/>
        </p:blipFill>
        <p:spPr>
          <a:xfrm>
            <a:off x="3431569" y="2094735"/>
            <a:ext cx="8179239" cy="3693320"/>
          </a:xfrm>
        </p:spPr>
      </p:pic>
      <p:sp>
        <p:nvSpPr>
          <p:cNvPr id="3" name="TextBox 2">
            <a:extLst>
              <a:ext uri="{FF2B5EF4-FFF2-40B4-BE49-F238E27FC236}">
                <a16:creationId xmlns:a16="http://schemas.microsoft.com/office/drawing/2014/main" id="{C8B38948-9DB1-32B3-B74B-9BCB66457FA0}"/>
              </a:ext>
            </a:extLst>
          </p:cNvPr>
          <p:cNvSpPr txBox="1"/>
          <p:nvPr/>
        </p:nvSpPr>
        <p:spPr>
          <a:xfrm>
            <a:off x="503956" y="2094736"/>
            <a:ext cx="259783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D: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Area and location of the production facility should be entered by the producer.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3026021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E6CC-5404-7F5B-50BB-B018B76213A2}"/>
              </a:ext>
            </a:extLst>
          </p:cNvPr>
          <p:cNvSpPr>
            <a:spLocks noGrp="1"/>
          </p:cNvSpPr>
          <p:nvPr>
            <p:ph type="title"/>
          </p:nvPr>
        </p:nvSpPr>
        <p:spPr/>
        <p:txBody>
          <a:bodyPr/>
          <a:lstStyle/>
          <a:p>
            <a:r>
              <a:rPr lang="en-IN" dirty="0"/>
              <a:t>producer</a:t>
            </a:r>
          </a:p>
        </p:txBody>
      </p:sp>
      <p:pic>
        <p:nvPicPr>
          <p:cNvPr id="5" name="Content Placeholder 4" descr="Graphical user interface, text&#10;&#10;Description automatically generated">
            <a:extLst>
              <a:ext uri="{FF2B5EF4-FFF2-40B4-BE49-F238E27FC236}">
                <a16:creationId xmlns:a16="http://schemas.microsoft.com/office/drawing/2014/main" id="{CC619E9E-1F51-F870-5060-5495EB9C77F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4545"/>
          <a:stretch/>
        </p:blipFill>
        <p:spPr>
          <a:xfrm>
            <a:off x="4014761" y="2191854"/>
            <a:ext cx="7596047" cy="3482938"/>
          </a:xfrm>
        </p:spPr>
      </p:pic>
      <p:sp>
        <p:nvSpPr>
          <p:cNvPr id="3" name="TextBox 2">
            <a:extLst>
              <a:ext uri="{FF2B5EF4-FFF2-40B4-BE49-F238E27FC236}">
                <a16:creationId xmlns:a16="http://schemas.microsoft.com/office/drawing/2014/main" id="{0C87AC77-4A1B-E283-001F-F78D8D15C721}"/>
              </a:ext>
            </a:extLst>
          </p:cNvPr>
          <p:cNvSpPr txBox="1"/>
          <p:nvPr/>
        </p:nvSpPr>
        <p:spPr>
          <a:xfrm>
            <a:off x="894374" y="2228671"/>
            <a:ext cx="25978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9(c):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Pictures of the facility and video of the plant operations should be uploaded.</a:t>
            </a:r>
          </a:p>
        </p:txBody>
      </p:sp>
      <p:sp>
        <p:nvSpPr>
          <p:cNvPr id="6" name="TextBox 5">
            <a:extLst>
              <a:ext uri="{FF2B5EF4-FFF2-40B4-BE49-F238E27FC236}">
                <a16:creationId xmlns:a16="http://schemas.microsoft.com/office/drawing/2014/main" id="{BC40AF0B-3898-60B3-62C0-3CAA1CABE1F1}"/>
              </a:ext>
            </a:extLst>
          </p:cNvPr>
          <p:cNvSpPr txBox="1"/>
          <p:nvPr/>
        </p:nvSpPr>
        <p:spPr>
          <a:xfrm>
            <a:off x="894374" y="4197464"/>
            <a:ext cx="2701581"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p:txBody>
      </p:sp>
    </p:spTree>
    <p:extLst>
      <p:ext uri="{BB962C8B-B14F-4D97-AF65-F5344CB8AC3E}">
        <p14:creationId xmlns:p14="http://schemas.microsoft.com/office/powerpoint/2010/main" val="2737323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6E29-9B85-AEF8-DE7D-543B580E69EE}"/>
              </a:ext>
            </a:extLst>
          </p:cNvPr>
          <p:cNvSpPr>
            <a:spLocks noGrp="1"/>
          </p:cNvSpPr>
          <p:nvPr>
            <p:ph type="title"/>
          </p:nvPr>
        </p:nvSpPr>
        <p:spPr/>
        <p:txBody>
          <a:bodyPr/>
          <a:lstStyle/>
          <a:p>
            <a:r>
              <a:rPr lang="en-IN" dirty="0"/>
              <a:t>producer</a:t>
            </a:r>
          </a:p>
        </p:txBody>
      </p:sp>
      <p:pic>
        <p:nvPicPr>
          <p:cNvPr id="5" name="Content Placeholder 4" descr="A screenshot of a computer&#10;&#10;Description automatically generated">
            <a:extLst>
              <a:ext uri="{FF2B5EF4-FFF2-40B4-BE49-F238E27FC236}">
                <a16:creationId xmlns:a16="http://schemas.microsoft.com/office/drawing/2014/main" id="{46AFC25C-46CF-E4E4-59BD-B874111EA7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15" t="16236" r="1785" b="34756"/>
          <a:stretch/>
        </p:blipFill>
        <p:spPr>
          <a:xfrm>
            <a:off x="3098067" y="2421446"/>
            <a:ext cx="8697676" cy="2345763"/>
          </a:xfrm>
        </p:spPr>
      </p:pic>
      <p:sp>
        <p:nvSpPr>
          <p:cNvPr id="3" name="TextBox 2">
            <a:extLst>
              <a:ext uri="{FF2B5EF4-FFF2-40B4-BE49-F238E27FC236}">
                <a16:creationId xmlns:a16="http://schemas.microsoft.com/office/drawing/2014/main" id="{9484C5D9-8D40-D877-7F05-E06F4C476A66}"/>
              </a:ext>
            </a:extLst>
          </p:cNvPr>
          <p:cNvSpPr txBox="1"/>
          <p:nvPr/>
        </p:nvSpPr>
        <p:spPr>
          <a:xfrm>
            <a:off x="581191" y="2421446"/>
            <a:ext cx="259783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9(d):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Plant machinery details including the power rating, operations, processing capacity with picture of machinery should be provided. Please provide the details carefully with respect to the units mentioned.</a:t>
            </a:r>
          </a:p>
        </p:txBody>
      </p:sp>
      <p:sp>
        <p:nvSpPr>
          <p:cNvPr id="6" name="TextBox 5">
            <a:extLst>
              <a:ext uri="{FF2B5EF4-FFF2-40B4-BE49-F238E27FC236}">
                <a16:creationId xmlns:a16="http://schemas.microsoft.com/office/drawing/2014/main" id="{66651EF5-E6E5-5F3A-242E-0EE3B88DF62C}"/>
              </a:ext>
            </a:extLst>
          </p:cNvPr>
          <p:cNvSpPr txBox="1"/>
          <p:nvPr/>
        </p:nvSpPr>
        <p:spPr>
          <a:xfrm>
            <a:off x="581191" y="5389093"/>
            <a:ext cx="1068956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p:txBody>
      </p:sp>
    </p:spTree>
    <p:extLst>
      <p:ext uri="{BB962C8B-B14F-4D97-AF65-F5344CB8AC3E}">
        <p14:creationId xmlns:p14="http://schemas.microsoft.com/office/powerpoint/2010/main" val="1987115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D892-D5F9-02A6-A4A1-A70AAD411A60}"/>
              </a:ext>
            </a:extLst>
          </p:cNvPr>
          <p:cNvSpPr>
            <a:spLocks noGrp="1"/>
          </p:cNvSpPr>
          <p:nvPr>
            <p:ph type="title"/>
          </p:nvPr>
        </p:nvSpPr>
        <p:spPr/>
        <p:txBody>
          <a:bodyPr/>
          <a:lstStyle/>
          <a:p>
            <a:r>
              <a:rPr lang="en-IN" dirty="0"/>
              <a:t>producer</a:t>
            </a:r>
          </a:p>
        </p:txBody>
      </p:sp>
      <p:pic>
        <p:nvPicPr>
          <p:cNvPr id="5" name="Content Placeholder 4" descr="Graphical user interface, text, application, table, email&#10;&#10;Description automatically generated">
            <a:extLst>
              <a:ext uri="{FF2B5EF4-FFF2-40B4-BE49-F238E27FC236}">
                <a16:creationId xmlns:a16="http://schemas.microsoft.com/office/drawing/2014/main" id="{3C8C693C-79A8-1D77-2DC4-ABE628581672}"/>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5038"/>
          <a:stretch/>
        </p:blipFill>
        <p:spPr>
          <a:xfrm>
            <a:off x="3854354" y="2321959"/>
            <a:ext cx="7756454" cy="3535934"/>
          </a:xfrm>
        </p:spPr>
      </p:pic>
      <p:sp>
        <p:nvSpPr>
          <p:cNvPr id="3" name="TextBox 2">
            <a:extLst>
              <a:ext uri="{FF2B5EF4-FFF2-40B4-BE49-F238E27FC236}">
                <a16:creationId xmlns:a16="http://schemas.microsoft.com/office/drawing/2014/main" id="{AD1FAE2F-7269-A596-FC46-86D46507730F}"/>
              </a:ext>
            </a:extLst>
          </p:cNvPr>
          <p:cNvSpPr txBox="1"/>
          <p:nvPr/>
        </p:nvSpPr>
        <p:spPr>
          <a:xfrm>
            <a:off x="894374" y="2228671"/>
            <a:ext cx="259783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9(e):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Please provide the production details for raw material used category wise and type of plastic. Correspondingly plastic packaging category should also be entered and completed with the relevant production capacities.</a:t>
            </a:r>
          </a:p>
        </p:txBody>
      </p:sp>
      <p:sp>
        <p:nvSpPr>
          <p:cNvPr id="6" name="TextBox 5">
            <a:extLst>
              <a:ext uri="{FF2B5EF4-FFF2-40B4-BE49-F238E27FC236}">
                <a16:creationId xmlns:a16="http://schemas.microsoft.com/office/drawing/2014/main" id="{0805B8EF-4D7C-D907-3E1D-6864439E4F41}"/>
              </a:ext>
            </a:extLst>
          </p:cNvPr>
          <p:cNvSpPr txBox="1"/>
          <p:nvPr/>
        </p:nvSpPr>
        <p:spPr>
          <a:xfrm>
            <a:off x="894374" y="5142045"/>
            <a:ext cx="3080280"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p:txBody>
      </p:sp>
    </p:spTree>
    <p:extLst>
      <p:ext uri="{BB962C8B-B14F-4D97-AF65-F5344CB8AC3E}">
        <p14:creationId xmlns:p14="http://schemas.microsoft.com/office/powerpoint/2010/main" val="3497350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086F-95DC-AC2C-290F-A07AD4561ED6}"/>
              </a:ext>
            </a:extLst>
          </p:cNvPr>
          <p:cNvSpPr>
            <a:spLocks noGrp="1"/>
          </p:cNvSpPr>
          <p:nvPr>
            <p:ph type="title"/>
          </p:nvPr>
        </p:nvSpPr>
        <p:spPr/>
        <p:txBody>
          <a:bodyPr/>
          <a:lstStyle/>
          <a:p>
            <a:r>
              <a:rPr lang="en-IN" dirty="0"/>
              <a:t>producer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75888986-7D72-FEAA-E963-DF2FB6BCBB8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4601"/>
          <a:stretch/>
        </p:blipFill>
        <p:spPr>
          <a:xfrm>
            <a:off x="3903702" y="2343090"/>
            <a:ext cx="7828851" cy="3587305"/>
          </a:xfrm>
        </p:spPr>
      </p:pic>
      <p:sp>
        <p:nvSpPr>
          <p:cNvPr id="3" name="TextBox 2">
            <a:extLst>
              <a:ext uri="{FF2B5EF4-FFF2-40B4-BE49-F238E27FC236}">
                <a16:creationId xmlns:a16="http://schemas.microsoft.com/office/drawing/2014/main" id="{B4B5AB61-F150-38D6-8121-5CDBDE723F29}"/>
              </a:ext>
            </a:extLst>
          </p:cNvPr>
          <p:cNvSpPr txBox="1"/>
          <p:nvPr/>
        </p:nvSpPr>
        <p:spPr>
          <a:xfrm>
            <a:off x="894374" y="2228671"/>
            <a:ext cx="259783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9(f) and 9(g): Sanctioned power load of the plant and recent electricity bill document should be uploaded for the same.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9(g): Disaster management plan for onsite and offsite should be provided.</a:t>
            </a:r>
          </a:p>
        </p:txBody>
      </p:sp>
      <p:sp>
        <p:nvSpPr>
          <p:cNvPr id="6" name="TextBox 5">
            <a:extLst>
              <a:ext uri="{FF2B5EF4-FFF2-40B4-BE49-F238E27FC236}">
                <a16:creationId xmlns:a16="http://schemas.microsoft.com/office/drawing/2014/main" id="{04A0582B-EA71-2EC5-E5F0-137F5998586A}"/>
              </a:ext>
            </a:extLst>
          </p:cNvPr>
          <p:cNvSpPr txBox="1"/>
          <p:nvPr/>
        </p:nvSpPr>
        <p:spPr>
          <a:xfrm>
            <a:off x="894374" y="5330231"/>
            <a:ext cx="3009328"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of 9(a) to 9(g) containing production facility details are not to be provided in case of importers</a:t>
            </a:r>
          </a:p>
        </p:txBody>
      </p:sp>
    </p:spTree>
    <p:extLst>
      <p:ext uri="{BB962C8B-B14F-4D97-AF65-F5344CB8AC3E}">
        <p14:creationId xmlns:p14="http://schemas.microsoft.com/office/powerpoint/2010/main" val="3327881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3A60-9038-8546-7439-0B326D3EF1A3}"/>
              </a:ext>
            </a:extLst>
          </p:cNvPr>
          <p:cNvSpPr>
            <a:spLocks noGrp="1"/>
          </p:cNvSpPr>
          <p:nvPr>
            <p:ph type="title"/>
          </p:nvPr>
        </p:nvSpPr>
        <p:spPr/>
        <p:txBody>
          <a:bodyPr/>
          <a:lstStyle/>
          <a:p>
            <a:r>
              <a:rPr lang="en-IN" dirty="0"/>
              <a:t>importers</a:t>
            </a:r>
          </a:p>
        </p:txBody>
      </p:sp>
      <p:pic>
        <p:nvPicPr>
          <p:cNvPr id="5" name="Content Placeholder 4" descr="Graphical user interface, text, table&#10;&#10;Description automatically generated">
            <a:extLst>
              <a:ext uri="{FF2B5EF4-FFF2-40B4-BE49-F238E27FC236}">
                <a16:creationId xmlns:a16="http://schemas.microsoft.com/office/drawing/2014/main" id="{171255CF-D0AC-1C35-CA7B-2D627C8773E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5067"/>
          <a:stretch/>
        </p:blipFill>
        <p:spPr>
          <a:xfrm>
            <a:off x="3896847" y="2286470"/>
            <a:ext cx="7713961" cy="3515385"/>
          </a:xfrm>
        </p:spPr>
      </p:pic>
      <p:sp>
        <p:nvSpPr>
          <p:cNvPr id="7" name="TextBox 6">
            <a:extLst>
              <a:ext uri="{FF2B5EF4-FFF2-40B4-BE49-F238E27FC236}">
                <a16:creationId xmlns:a16="http://schemas.microsoft.com/office/drawing/2014/main" id="{4452AD4B-9151-C9E7-7CD6-3CA4BAA25ADF}"/>
              </a:ext>
            </a:extLst>
          </p:cNvPr>
          <p:cNvSpPr txBox="1"/>
          <p:nvPr/>
        </p:nvSpPr>
        <p:spPr>
          <a:xfrm>
            <a:off x="581192" y="2286470"/>
            <a:ext cx="2963392" cy="175432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containing production facility details are not to be provided in case of importers. EPR targets will be auto calculated in section 9 for importers.</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1985002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630E-91AC-CC6C-0756-D33213403E19}"/>
              </a:ext>
            </a:extLst>
          </p:cNvPr>
          <p:cNvSpPr>
            <a:spLocks noGrp="1"/>
          </p:cNvSpPr>
          <p:nvPr>
            <p:ph type="title"/>
          </p:nvPr>
        </p:nvSpPr>
        <p:spPr/>
        <p:txBody>
          <a:bodyPr/>
          <a:lstStyle/>
          <a:p>
            <a:r>
              <a:rPr lang="en-IN" dirty="0"/>
              <a:t>Brand owners</a:t>
            </a:r>
          </a:p>
        </p:txBody>
      </p:sp>
      <p:pic>
        <p:nvPicPr>
          <p:cNvPr id="5" name="Content Placeholder 4" descr="Graphical user interface, application&#10;&#10;Description automatically generated">
            <a:extLst>
              <a:ext uri="{FF2B5EF4-FFF2-40B4-BE49-F238E27FC236}">
                <a16:creationId xmlns:a16="http://schemas.microsoft.com/office/drawing/2014/main" id="{0CEFEA0E-F3D7-E7D0-566A-5791BBD977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8412"/>
          <a:stretch/>
        </p:blipFill>
        <p:spPr>
          <a:xfrm>
            <a:off x="2666067" y="1912982"/>
            <a:ext cx="9083562" cy="3850820"/>
          </a:xfrm>
        </p:spPr>
      </p:pic>
      <p:sp>
        <p:nvSpPr>
          <p:cNvPr id="7" name="TextBox 6">
            <a:extLst>
              <a:ext uri="{FF2B5EF4-FFF2-40B4-BE49-F238E27FC236}">
                <a16:creationId xmlns:a16="http://schemas.microsoft.com/office/drawing/2014/main" id="{A607EC93-56B0-7FDA-9E80-F36F94C22014}"/>
              </a:ext>
            </a:extLst>
          </p:cNvPr>
          <p:cNvSpPr txBox="1"/>
          <p:nvPr/>
        </p:nvSpPr>
        <p:spPr>
          <a:xfrm>
            <a:off x="442371" y="2224825"/>
            <a:ext cx="2085072" cy="313932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9(a):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Exemption from use of recycled plastic by CPCB to be mentioned by the brand owners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9(b): Cat-I packaging use for food contact application should be mentioned by the brand owners</a:t>
            </a:r>
          </a:p>
        </p:txBody>
      </p:sp>
    </p:spTree>
    <p:extLst>
      <p:ext uri="{BB962C8B-B14F-4D97-AF65-F5344CB8AC3E}">
        <p14:creationId xmlns:p14="http://schemas.microsoft.com/office/powerpoint/2010/main" val="1865261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43F6-C3F1-905A-CBDD-B4DE7D082135}"/>
              </a:ext>
            </a:extLst>
          </p:cNvPr>
          <p:cNvSpPr>
            <a:spLocks noGrp="1"/>
          </p:cNvSpPr>
          <p:nvPr>
            <p:ph type="title"/>
          </p:nvPr>
        </p:nvSpPr>
        <p:spPr/>
        <p:txBody>
          <a:bodyPr/>
          <a:lstStyle/>
          <a:p>
            <a:r>
              <a:rPr lang="en-IN" dirty="0"/>
              <a:t>producer</a:t>
            </a:r>
          </a:p>
        </p:txBody>
      </p:sp>
      <p:pic>
        <p:nvPicPr>
          <p:cNvPr id="5" name="Content Placeholder 4" descr="Table&#10;&#10;Description automatically generated">
            <a:extLst>
              <a:ext uri="{FF2B5EF4-FFF2-40B4-BE49-F238E27FC236}">
                <a16:creationId xmlns:a16="http://schemas.microsoft.com/office/drawing/2014/main" id="{E3C54AC9-3038-F2B9-3765-762C0A1042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815"/>
          <a:stretch/>
        </p:blipFill>
        <p:spPr>
          <a:xfrm>
            <a:off x="3248834" y="2094736"/>
            <a:ext cx="8361974" cy="3821986"/>
          </a:xfrm>
        </p:spPr>
      </p:pic>
      <p:sp>
        <p:nvSpPr>
          <p:cNvPr id="3" name="TextBox 2">
            <a:extLst>
              <a:ext uri="{FF2B5EF4-FFF2-40B4-BE49-F238E27FC236}">
                <a16:creationId xmlns:a16="http://schemas.microsoft.com/office/drawing/2014/main" id="{67926D97-2D37-15C5-D922-6CB944C985FC}"/>
              </a:ext>
            </a:extLst>
          </p:cNvPr>
          <p:cNvSpPr txBox="1"/>
          <p:nvPr/>
        </p:nvSpPr>
        <p:spPr>
          <a:xfrm>
            <a:off x="503956" y="2094736"/>
            <a:ext cx="259783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10(a):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Exemption from use of recycled plastic by CPCB is available, then the producers can procure/buy certificates for use of recycled plastic from other PIBOs to meet the EPR obligations.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10(b)</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EPR targets will be auto calculated based on the input details that have been provided.</a:t>
            </a:r>
          </a:p>
        </p:txBody>
      </p:sp>
    </p:spTree>
    <p:extLst>
      <p:ext uri="{BB962C8B-B14F-4D97-AF65-F5344CB8AC3E}">
        <p14:creationId xmlns:p14="http://schemas.microsoft.com/office/powerpoint/2010/main" val="564352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689-A313-4B46-D39B-80ED6B46FB6F}"/>
              </a:ext>
            </a:extLst>
          </p:cNvPr>
          <p:cNvSpPr>
            <a:spLocks noGrp="1"/>
          </p:cNvSpPr>
          <p:nvPr>
            <p:ph type="title"/>
          </p:nvPr>
        </p:nvSpPr>
        <p:spPr/>
        <p:txBody>
          <a:bodyPr/>
          <a:lstStyle/>
          <a:p>
            <a:r>
              <a:rPr lang="en-IN" dirty="0"/>
              <a:t>producer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DEDFF06B-5DE0-5FCF-CA52-6FD22CFB4D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792"/>
          <a:stretch/>
        </p:blipFill>
        <p:spPr>
          <a:xfrm>
            <a:off x="3609922" y="2228671"/>
            <a:ext cx="8116049" cy="3710580"/>
          </a:xfrm>
        </p:spPr>
      </p:pic>
      <p:sp>
        <p:nvSpPr>
          <p:cNvPr id="3" name="TextBox 2">
            <a:extLst>
              <a:ext uri="{FF2B5EF4-FFF2-40B4-BE49-F238E27FC236}">
                <a16:creationId xmlns:a16="http://schemas.microsoft.com/office/drawing/2014/main" id="{5FC41976-D444-AFD3-EA05-EE659DEF6452}"/>
              </a:ext>
            </a:extLst>
          </p:cNvPr>
          <p:cNvSpPr txBox="1"/>
          <p:nvPr/>
        </p:nvSpPr>
        <p:spPr>
          <a:xfrm>
            <a:off x="894374" y="2228671"/>
            <a:ext cx="259783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Covering letter with signature should be uploaded in the relevant formats. Keep saving the details of the relevant sections and verify before submitting the application.</a:t>
            </a:r>
          </a:p>
        </p:txBody>
      </p:sp>
    </p:spTree>
    <p:extLst>
      <p:ext uri="{BB962C8B-B14F-4D97-AF65-F5344CB8AC3E}">
        <p14:creationId xmlns:p14="http://schemas.microsoft.com/office/powerpoint/2010/main" val="316029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341-B480-99D9-F6F8-6799D41A00F1}"/>
              </a:ext>
            </a:extLst>
          </p:cNvPr>
          <p:cNvSpPr>
            <a:spLocks noGrp="1"/>
          </p:cNvSpPr>
          <p:nvPr>
            <p:ph type="title"/>
          </p:nvPr>
        </p:nvSpPr>
        <p:spPr/>
        <p:txBody>
          <a:bodyPr/>
          <a:lstStyle/>
          <a:p>
            <a:r>
              <a:rPr lang="en-IN" dirty="0"/>
              <a:t>Part A: General Details – 1A</a:t>
            </a:r>
          </a:p>
        </p:txBody>
      </p:sp>
      <p:sp>
        <p:nvSpPr>
          <p:cNvPr id="3" name="Content Placeholder 2">
            <a:extLst>
              <a:ext uri="{FF2B5EF4-FFF2-40B4-BE49-F238E27FC236}">
                <a16:creationId xmlns:a16="http://schemas.microsoft.com/office/drawing/2014/main" id="{7E360E7C-E5ED-CC95-EEEF-102FB42E7AB7}"/>
              </a:ext>
            </a:extLst>
          </p:cNvPr>
          <p:cNvSpPr>
            <a:spLocks noGrp="1"/>
          </p:cNvSpPr>
          <p:nvPr>
            <p:ph idx="1"/>
          </p:nvPr>
        </p:nvSpPr>
        <p:spPr/>
        <p:txBody>
          <a:bodyPr/>
          <a:lstStyle/>
          <a:p>
            <a:r>
              <a:rPr lang="en-US" dirty="0"/>
              <a:t>Legal Name, Trade name, Type of business:  As appearing on GST Certificate</a:t>
            </a:r>
          </a:p>
          <a:p>
            <a:r>
              <a:rPr lang="en-US" dirty="0"/>
              <a:t>PAN:  To be issued in Legal name of Entity </a:t>
            </a:r>
          </a:p>
          <a:p>
            <a:r>
              <a:rPr lang="en-US" dirty="0"/>
              <a:t>CIN:  To be provided by Pvt/Public/ LPP firms registered under Company Act</a:t>
            </a:r>
          </a:p>
          <a:p>
            <a:r>
              <a:rPr lang="en-US" dirty="0"/>
              <a:t>GST:  Combined GST of all States /UTs in which the Entity is operational</a:t>
            </a:r>
          </a:p>
          <a:p>
            <a:r>
              <a:rPr lang="en-US" dirty="0"/>
              <a:t>IEC:  To be provided for importers  </a:t>
            </a:r>
          </a:p>
          <a:p>
            <a:r>
              <a:rPr lang="en-US" dirty="0"/>
              <a:t>Category Document: Micro/Small category Brand owners not to apply for Registration </a:t>
            </a:r>
          </a:p>
          <a:p>
            <a:endParaRPr lang="en-IN" dirty="0"/>
          </a:p>
        </p:txBody>
      </p:sp>
    </p:spTree>
    <p:extLst>
      <p:ext uri="{BB962C8B-B14F-4D97-AF65-F5344CB8AC3E}">
        <p14:creationId xmlns:p14="http://schemas.microsoft.com/office/powerpoint/2010/main" val="1857063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7BA8-87D4-8B3B-965D-D16930DBB339}"/>
              </a:ext>
            </a:extLst>
          </p:cNvPr>
          <p:cNvSpPr>
            <a:spLocks noGrp="1"/>
          </p:cNvSpPr>
          <p:nvPr>
            <p:ph type="title"/>
          </p:nvPr>
        </p:nvSpPr>
        <p:spPr/>
        <p:txBody>
          <a:bodyPr/>
          <a:lstStyle/>
          <a:p>
            <a:r>
              <a:rPr lang="en-US" dirty="0"/>
              <a:t>Application Fees &amp; Annual Processing Charges</a:t>
            </a:r>
            <a:endParaRPr lang="en-IN" dirty="0"/>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508"/>
          <a:stretch/>
        </p:blipFill>
        <p:spPr bwMode="auto">
          <a:xfrm>
            <a:off x="1358705" y="1882471"/>
            <a:ext cx="9474590" cy="470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095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7BA8-87D4-8B3B-965D-D16930DBB339}"/>
              </a:ext>
            </a:extLst>
          </p:cNvPr>
          <p:cNvSpPr>
            <a:spLocks noGrp="1"/>
          </p:cNvSpPr>
          <p:nvPr>
            <p:ph type="title"/>
          </p:nvPr>
        </p:nvSpPr>
        <p:spPr/>
        <p:txBody>
          <a:bodyPr/>
          <a:lstStyle/>
          <a:p>
            <a:r>
              <a:rPr lang="en-US" dirty="0"/>
              <a:t>Application Fees &amp; Annual Processing Charges</a:t>
            </a:r>
            <a:endParaRPr lang="en-IN" dirty="0"/>
          </a:p>
        </p:txBody>
      </p:sp>
      <p:graphicFrame>
        <p:nvGraphicFramePr>
          <p:cNvPr id="6" name="Object 5"/>
          <p:cNvGraphicFramePr>
            <a:graphicFrameLocks noChangeAspect="1"/>
          </p:cNvGraphicFramePr>
          <p:nvPr>
            <p:extLst>
              <p:ext uri="{D42A27DB-BD31-4B8C-83A1-F6EECF244321}">
                <p14:modId xmlns:p14="http://schemas.microsoft.com/office/powerpoint/2010/main" val="3403384645"/>
              </p:ext>
            </p:extLst>
          </p:nvPr>
        </p:nvGraphicFramePr>
        <p:xfrm>
          <a:off x="1504950" y="1938338"/>
          <a:ext cx="9140825" cy="1443037"/>
        </p:xfrm>
        <a:graphic>
          <a:graphicData uri="http://schemas.openxmlformats.org/presentationml/2006/ole">
            <mc:AlternateContent xmlns:mc="http://schemas.openxmlformats.org/markup-compatibility/2006">
              <mc:Choice xmlns:v="urn:schemas-microsoft-com:vml" Requires="v">
                <p:oleObj spid="_x0000_s1028" name="Worksheet" r:id="rId4" imgW="5836849" imgH="921886" progId="Excel.Sheet.12">
                  <p:embed/>
                </p:oleObj>
              </mc:Choice>
              <mc:Fallback>
                <p:oleObj name="Worksheet" r:id="rId4" imgW="5836849" imgH="921886" progId="Excel.Sheet.12">
                  <p:embed/>
                  <p:pic>
                    <p:nvPicPr>
                      <p:cNvPr id="6" name="Object 5"/>
                      <p:cNvPicPr/>
                      <p:nvPr/>
                    </p:nvPicPr>
                    <p:blipFill>
                      <a:blip r:embed="rId5"/>
                      <a:stretch>
                        <a:fillRect/>
                      </a:stretch>
                    </p:blipFill>
                    <p:spPr>
                      <a:xfrm>
                        <a:off x="1504950" y="1938338"/>
                        <a:ext cx="9140825" cy="1443037"/>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545910" y="3944327"/>
          <a:ext cx="11246798" cy="2351603"/>
        </p:xfrm>
        <a:graphic>
          <a:graphicData uri="http://schemas.openxmlformats.org/presentationml/2006/ole">
            <mc:AlternateContent xmlns:mc="http://schemas.openxmlformats.org/markup-compatibility/2006">
              <mc:Choice xmlns:v="urn:schemas-microsoft-com:vml" Requires="v">
                <p:oleObj spid="_x0000_s1029" name="Worksheet" r:id="rId6" imgW="7334279" imgH="1533539" progId="Excel.Sheet.12">
                  <p:embed/>
                </p:oleObj>
              </mc:Choice>
              <mc:Fallback>
                <p:oleObj name="Worksheet" r:id="rId6" imgW="7334279" imgH="1533539" progId="Excel.Sheet.12">
                  <p:embed/>
                  <p:pic>
                    <p:nvPicPr>
                      <p:cNvPr id="7" name="Object 6"/>
                      <p:cNvPicPr/>
                      <p:nvPr/>
                    </p:nvPicPr>
                    <p:blipFill>
                      <a:blip r:embed="rId7"/>
                      <a:stretch>
                        <a:fillRect/>
                      </a:stretch>
                    </p:blipFill>
                    <p:spPr>
                      <a:xfrm>
                        <a:off x="545910" y="3944327"/>
                        <a:ext cx="11246798" cy="2351603"/>
                      </a:xfrm>
                      <a:prstGeom prst="rect">
                        <a:avLst/>
                      </a:prstGeom>
                    </p:spPr>
                  </p:pic>
                </p:oleObj>
              </mc:Fallback>
            </mc:AlternateContent>
          </a:graphicData>
        </a:graphic>
      </p:graphicFrame>
    </p:spTree>
    <p:extLst>
      <p:ext uri="{BB962C8B-B14F-4D97-AF65-F5344CB8AC3E}">
        <p14:creationId xmlns:p14="http://schemas.microsoft.com/office/powerpoint/2010/main" val="284964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2DE7-19A3-3ACE-5FF0-B801B63CCC0B}"/>
              </a:ext>
            </a:extLst>
          </p:cNvPr>
          <p:cNvSpPr>
            <a:spLocks noGrp="1"/>
          </p:cNvSpPr>
          <p:nvPr>
            <p:ph type="title"/>
          </p:nvPr>
        </p:nvSpPr>
        <p:spPr/>
        <p:txBody>
          <a:bodyPr/>
          <a:lstStyle/>
          <a:p>
            <a:r>
              <a:rPr lang="en-IN" dirty="0"/>
              <a:t>producer</a:t>
            </a:r>
          </a:p>
        </p:txBody>
      </p:sp>
      <p:sp>
        <p:nvSpPr>
          <p:cNvPr id="3" name="TextBox 2">
            <a:extLst>
              <a:ext uri="{FF2B5EF4-FFF2-40B4-BE49-F238E27FC236}">
                <a16:creationId xmlns:a16="http://schemas.microsoft.com/office/drawing/2014/main" id="{47D59996-8CEE-CCAE-056B-C9A452E445C5}"/>
              </a:ext>
            </a:extLst>
          </p:cNvPr>
          <p:cNvSpPr txBox="1"/>
          <p:nvPr/>
        </p:nvSpPr>
        <p:spPr>
          <a:xfrm>
            <a:off x="461474" y="1779687"/>
            <a:ext cx="328521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A</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General Information for Producer.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following data need to be provided:</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Ø"/>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Postal Address PAN card pdf file</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Ø"/>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CIN pdf file</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Ø"/>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GST pdf file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rest of the fields marked in grey get auto-populated from the signup form.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Note</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All mandatory fields marked in red asterisk are to be filled in so that you can move forward. Make sure to save the section at each stage so that you do not lose any data</a:t>
            </a:r>
            <a:r>
              <a:rPr kumimoji="0" lang="en-US" sz="1800" b="0" i="0" u="none" strike="noStrike" kern="1200" cap="none" spc="0" normalizeH="0" baseline="0" noProof="0" dirty="0">
                <a:ln>
                  <a:noFill/>
                </a:ln>
                <a:solidFill>
                  <a:prstClr val="black"/>
                </a:solidFill>
                <a:effectLst/>
                <a:uLnTx/>
                <a:uFillTx/>
                <a:latin typeface="Gill Sans MT"/>
                <a:ea typeface="+mn-ea"/>
                <a:cs typeface="+mn-cs"/>
                <a:sym typeface="Wingdings" panose="05000000000000000000" pitchFamily="2" charset="2"/>
              </a:rPr>
              <a:t>. </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pic>
        <p:nvPicPr>
          <p:cNvPr id="7" name="Picture 2">
            <a:extLst>
              <a:ext uri="{FF2B5EF4-FFF2-40B4-BE49-F238E27FC236}">
                <a16:creationId xmlns:a16="http://schemas.microsoft.com/office/drawing/2014/main" id="{BDB7EE47-0632-61AB-0B55-C707DD296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686" y="2287995"/>
            <a:ext cx="8089758" cy="3215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63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B209-902A-B246-0DE9-F6AF7BFAAA0B}"/>
              </a:ext>
            </a:extLst>
          </p:cNvPr>
          <p:cNvSpPr>
            <a:spLocks noGrp="1"/>
          </p:cNvSpPr>
          <p:nvPr>
            <p:ph type="title"/>
          </p:nvPr>
        </p:nvSpPr>
        <p:spPr/>
        <p:txBody>
          <a:bodyPr/>
          <a:lstStyle/>
          <a:p>
            <a:r>
              <a:rPr lang="en-IN" dirty="0"/>
              <a:t>producer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8F69A226-1F36-BADE-6123-FD7BDEEBE3B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755"/>
          <a:stretch/>
        </p:blipFill>
        <p:spPr>
          <a:xfrm>
            <a:off x="3542302" y="2183471"/>
            <a:ext cx="8227937" cy="3719245"/>
          </a:xfrm>
        </p:spPr>
      </p:pic>
      <p:sp>
        <p:nvSpPr>
          <p:cNvPr id="4" name="TextBox 3">
            <a:extLst>
              <a:ext uri="{FF2B5EF4-FFF2-40B4-BE49-F238E27FC236}">
                <a16:creationId xmlns:a16="http://schemas.microsoft.com/office/drawing/2014/main" id="{62F0BD23-475A-0876-3242-8D582EAC4CB4}"/>
              </a:ext>
            </a:extLst>
          </p:cNvPr>
          <p:cNvSpPr txBox="1"/>
          <p:nvPr/>
        </p:nvSpPr>
        <p:spPr>
          <a:xfrm>
            <a:off x="421760" y="2057934"/>
            <a:ext cx="3007239" cy="40979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Part A - 1(c):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Please note that ​if you are </a:t>
            </a:r>
            <a:r>
              <a:rPr kumimoji="0" lang="en-US" sz="1800" b="1" i="0" u="none" strike="noStrike" kern="1200" cap="none" spc="0" normalizeH="0" baseline="0" noProof="0" dirty="0">
                <a:ln>
                  <a:noFill/>
                </a:ln>
                <a:solidFill>
                  <a:prstClr val="black"/>
                </a:solidFill>
                <a:effectLst/>
                <a:uLnTx/>
                <a:uFillTx/>
                <a:latin typeface="Gill Sans MT"/>
                <a:ea typeface="+mn-ea"/>
                <a:cs typeface="+mn-cs"/>
              </a:rPr>
              <a:t>operating (having </a:t>
            </a:r>
            <a:r>
              <a:rPr kumimoji="0" lang="en-IN" sz="1800" b="1" i="0" u="none" strike="noStrike" kern="1200" cap="none" spc="0" normalizeH="0" baseline="0" noProof="0" dirty="0">
                <a:ln>
                  <a:noFill/>
                </a:ln>
                <a:solidFill>
                  <a:prstClr val="black"/>
                </a:solidFill>
                <a:effectLst/>
                <a:uLnTx/>
                <a:uFillTx/>
                <a:latin typeface="Gill Sans MT"/>
                <a:ea typeface="+mn-ea"/>
                <a:cs typeface="+mn-cs"/>
              </a:rPr>
              <a:t>manufacturing/production units</a:t>
            </a:r>
            <a:r>
              <a:rPr kumimoji="0" lang="en-IN" sz="1800" b="0" i="0" u="none" strike="noStrike" kern="1200" cap="none" spc="0" normalizeH="0" baseline="0" noProof="0" dirty="0">
                <a:ln>
                  <a:noFill/>
                </a:ln>
                <a:solidFill>
                  <a:prstClr val="black"/>
                </a:solidFill>
                <a:effectLst/>
                <a:uLnTx/>
                <a:uFillTx/>
                <a:latin typeface="Gill Sans MT"/>
                <a:ea typeface="+mn-ea"/>
                <a:cs typeface="+mn-cs"/>
              </a:rPr>
              <a:t>)</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in one state. Only one state/UT to be selected. </a:t>
            </a:r>
            <a:r>
              <a:rPr kumimoji="0" lang="en-US" sz="1800" b="1" i="0" u="none" strike="noStrike" kern="1200" cap="none" spc="0" normalizeH="0" baseline="0" noProof="0" dirty="0">
                <a:ln>
                  <a:noFill/>
                </a:ln>
                <a:solidFill>
                  <a:prstClr val="black"/>
                </a:solidFill>
                <a:effectLst/>
                <a:uLnTx/>
                <a:uFillTx/>
                <a:latin typeface="Gill Sans MT"/>
                <a:ea typeface="+mn-ea"/>
                <a:cs typeface="+mn-cs"/>
              </a:rPr>
              <a:t>If you are operating in two states</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it is required to apply for the second state separately.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In case of multiple units( one state or multi state) separate application for each unit to be submitted. </a:t>
            </a:r>
          </a:p>
        </p:txBody>
      </p:sp>
    </p:spTree>
    <p:extLst>
      <p:ext uri="{BB962C8B-B14F-4D97-AF65-F5344CB8AC3E}">
        <p14:creationId xmlns:p14="http://schemas.microsoft.com/office/powerpoint/2010/main" val="3519748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E7EC-4CEF-FC08-D151-50A29B15B18D}"/>
              </a:ext>
            </a:extLst>
          </p:cNvPr>
          <p:cNvSpPr>
            <a:spLocks noGrp="1"/>
          </p:cNvSpPr>
          <p:nvPr>
            <p:ph type="title"/>
          </p:nvPr>
        </p:nvSpPr>
        <p:spPr>
          <a:xfrm>
            <a:off x="581192" y="702156"/>
            <a:ext cx="11029616" cy="1013800"/>
          </a:xfrm>
        </p:spPr>
        <p:txBody>
          <a:bodyPr anchor="b">
            <a:normAutofit/>
          </a:bodyPr>
          <a:lstStyle/>
          <a:p>
            <a:r>
              <a:rPr lang="en-US" dirty="0"/>
              <a:t>General Details:1(c) No. of States/UT in which the entity is operational</a:t>
            </a:r>
            <a:endParaRPr lang="en-IN" dirty="0"/>
          </a:p>
        </p:txBody>
      </p:sp>
      <p:graphicFrame>
        <p:nvGraphicFramePr>
          <p:cNvPr id="7" name="Content Placeholder 2">
            <a:extLst>
              <a:ext uri="{FF2B5EF4-FFF2-40B4-BE49-F238E27FC236}">
                <a16:creationId xmlns:a16="http://schemas.microsoft.com/office/drawing/2014/main" id="{3036FA4F-A121-E7EF-7394-5F9635DBE077}"/>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04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949C-E4DD-9C34-2372-5FC44B4222BB}"/>
              </a:ext>
            </a:extLst>
          </p:cNvPr>
          <p:cNvSpPr>
            <a:spLocks noGrp="1"/>
          </p:cNvSpPr>
          <p:nvPr>
            <p:ph type="title"/>
          </p:nvPr>
        </p:nvSpPr>
        <p:spPr>
          <a:xfrm>
            <a:off x="581192" y="702156"/>
            <a:ext cx="11029616" cy="1013800"/>
          </a:xfrm>
        </p:spPr>
        <p:txBody>
          <a:bodyPr anchor="b">
            <a:normAutofit/>
          </a:bodyPr>
          <a:lstStyle/>
          <a:p>
            <a:r>
              <a:rPr lang="en-IN" dirty="0"/>
              <a:t>Part A: POINTS TO REMEMBER </a:t>
            </a:r>
          </a:p>
        </p:txBody>
      </p:sp>
      <p:graphicFrame>
        <p:nvGraphicFramePr>
          <p:cNvPr id="5" name="Content Placeholder 2">
            <a:extLst>
              <a:ext uri="{FF2B5EF4-FFF2-40B4-BE49-F238E27FC236}">
                <a16:creationId xmlns:a16="http://schemas.microsoft.com/office/drawing/2014/main" id="{AD115BA8-2C57-4E61-6956-3EA7B9F90359}"/>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743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AF3-122F-AD67-D36A-94163E5AFCDD}"/>
              </a:ext>
            </a:extLst>
          </p:cNvPr>
          <p:cNvSpPr>
            <a:spLocks noGrp="1"/>
          </p:cNvSpPr>
          <p:nvPr>
            <p:ph type="title"/>
          </p:nvPr>
        </p:nvSpPr>
        <p:spPr/>
        <p:txBody>
          <a:bodyPr/>
          <a:lstStyle/>
          <a:p>
            <a:r>
              <a:rPr lang="en-IN" dirty="0"/>
              <a:t>producer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E582C7D3-CF91-4B42-9687-ED353174983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5670"/>
          <a:stretch/>
        </p:blipFill>
        <p:spPr>
          <a:xfrm>
            <a:off x="3633445" y="2352782"/>
            <a:ext cx="7905444" cy="3577031"/>
          </a:xfrm>
        </p:spPr>
      </p:pic>
      <p:sp>
        <p:nvSpPr>
          <p:cNvPr id="3" name="TextBox 2">
            <a:extLst>
              <a:ext uri="{FF2B5EF4-FFF2-40B4-BE49-F238E27FC236}">
                <a16:creationId xmlns:a16="http://schemas.microsoft.com/office/drawing/2014/main" id="{4BA8703C-E8A0-C82F-8A6B-C76E4974AA34}"/>
              </a:ext>
            </a:extLst>
          </p:cNvPr>
          <p:cNvSpPr txBox="1"/>
          <p:nvPr/>
        </p:nvSpPr>
        <p:spPr>
          <a:xfrm>
            <a:off x="801907" y="2556722"/>
            <a:ext cx="259783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Details about production capacity, facility and type &amp; quantity of products produced/marketed to be provided.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Representative picture can be provided in 5(b) highlighting the commodities  &amp; plastic packaging.</a:t>
            </a:r>
          </a:p>
        </p:txBody>
      </p:sp>
    </p:spTree>
    <p:extLst>
      <p:ext uri="{BB962C8B-B14F-4D97-AF65-F5344CB8AC3E}">
        <p14:creationId xmlns:p14="http://schemas.microsoft.com/office/powerpoint/2010/main" val="304783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0DE3-6B22-18DE-4D3A-88066A53E089}"/>
              </a:ext>
            </a:extLst>
          </p:cNvPr>
          <p:cNvSpPr>
            <a:spLocks noGrp="1"/>
          </p:cNvSpPr>
          <p:nvPr>
            <p:ph type="title"/>
          </p:nvPr>
        </p:nvSpPr>
        <p:spPr/>
        <p:txBody>
          <a:bodyPr/>
          <a:lstStyle/>
          <a:p>
            <a:r>
              <a:rPr lang="en-IN" dirty="0"/>
              <a:t>producer</a:t>
            </a:r>
          </a:p>
        </p:txBody>
      </p:sp>
      <p:sp>
        <p:nvSpPr>
          <p:cNvPr id="3" name="TextBox 2">
            <a:extLst>
              <a:ext uri="{FF2B5EF4-FFF2-40B4-BE49-F238E27FC236}">
                <a16:creationId xmlns:a16="http://schemas.microsoft.com/office/drawing/2014/main" id="{E3A69FDD-4E2C-FA05-E557-46FB9E298481}"/>
              </a:ext>
            </a:extLst>
          </p:cNvPr>
          <p:cNvSpPr txBox="1"/>
          <p:nvPr/>
        </p:nvSpPr>
        <p:spPr>
          <a:xfrm>
            <a:off x="375964" y="1779687"/>
            <a:ext cx="305450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Total plastic consumed (used for production) year wise should be provided based on its categories in the last two financial years.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Process flow diagram clearly specifying raw material, product and Operations of the unit should be uploaded.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Single Use Plastic (SUP) compliance should be ensured and stated in 5(e) as per the directions by CPCB for SUP. In section 5(f), thickness of the plastic packaging should be specified.</a:t>
            </a:r>
          </a:p>
        </p:txBody>
      </p:sp>
      <p:pic>
        <p:nvPicPr>
          <p:cNvPr id="7" name="Picture 2">
            <a:extLst>
              <a:ext uri="{FF2B5EF4-FFF2-40B4-BE49-F238E27FC236}">
                <a16:creationId xmlns:a16="http://schemas.microsoft.com/office/drawing/2014/main" id="{E8252EF4-3D28-6834-BFB6-51C0EB0E1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0468" y="2394402"/>
            <a:ext cx="8656406" cy="3299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300145"/>
      </p:ext>
    </p:extLst>
  </p:cSld>
  <p:clrMapOvr>
    <a:masterClrMapping/>
  </p:clrMapOvr>
</p:sld>
</file>

<file path=ppt/theme/theme1.xml><?xml version="1.0" encoding="utf-8"?>
<a:theme xmlns:a="http://schemas.openxmlformats.org/drawingml/2006/main" name="Theme1">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8FE2E03B-EE02-473F-BB3A-30AEA0A2FF51}" vid="{E54DD9B8-2623-457F-8DBD-4869F0DA668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1799</Words>
  <Application>Microsoft Office PowerPoint</Application>
  <PresentationFormat>Breitbild</PresentationFormat>
  <Paragraphs>169</Paragraphs>
  <Slides>31</Slides>
  <Notes>13</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2</vt:i4>
      </vt:variant>
      <vt:variant>
        <vt:lpstr>Folientitel</vt:lpstr>
      </vt:variant>
      <vt:variant>
        <vt:i4>31</vt:i4>
      </vt:variant>
    </vt:vector>
  </HeadingPairs>
  <TitlesOfParts>
    <vt:vector size="39" baseType="lpstr">
      <vt:lpstr>Arial</vt:lpstr>
      <vt:lpstr>Calibri</vt:lpstr>
      <vt:lpstr>Gill Sans MT</vt:lpstr>
      <vt:lpstr>Wingdings</vt:lpstr>
      <vt:lpstr>Wingdings 2</vt:lpstr>
      <vt:lpstr>Theme1</vt:lpstr>
      <vt:lpstr>Microsoft Excel-Arbeitsblatt</vt:lpstr>
      <vt:lpstr>Worksheet</vt:lpstr>
      <vt:lpstr>APPLICATION FORM FORMAT </vt:lpstr>
      <vt:lpstr>Producer</vt:lpstr>
      <vt:lpstr>Part A: General Details – 1A</vt:lpstr>
      <vt:lpstr>producer</vt:lpstr>
      <vt:lpstr>producer</vt:lpstr>
      <vt:lpstr>General Details:1(c) No. of States/UT in which the entity is operational</vt:lpstr>
      <vt:lpstr>Part A: POINTS TO REMEMBER </vt:lpstr>
      <vt:lpstr>producer</vt:lpstr>
      <vt:lpstr>producer</vt:lpstr>
      <vt:lpstr>Part b: Emissions and effluent related details</vt:lpstr>
      <vt:lpstr>producer</vt:lpstr>
      <vt:lpstr>Part c: Procurement/ Sales/ Waste Generation</vt:lpstr>
      <vt:lpstr>producer</vt:lpstr>
      <vt:lpstr>PIBO – 8(a)</vt:lpstr>
      <vt:lpstr>PIBO 8B</vt:lpstr>
      <vt:lpstr>PIBO - 8B</vt:lpstr>
      <vt:lpstr>Producer &amp; Importer - 8 C</vt:lpstr>
      <vt:lpstr>Producer &amp; Importer - 8D</vt:lpstr>
      <vt:lpstr>PIBO – 8D</vt:lpstr>
      <vt:lpstr>Confirm sales details</vt:lpstr>
      <vt:lpstr>producer</vt:lpstr>
      <vt:lpstr>producer</vt:lpstr>
      <vt:lpstr>producer</vt:lpstr>
      <vt:lpstr>producer</vt:lpstr>
      <vt:lpstr>producer</vt:lpstr>
      <vt:lpstr>importers</vt:lpstr>
      <vt:lpstr>Brand owners</vt:lpstr>
      <vt:lpstr>producer</vt:lpstr>
      <vt:lpstr>producer</vt:lpstr>
      <vt:lpstr>Application Fees &amp; Annual Processing Charges</vt:lpstr>
      <vt:lpstr>Application Fees &amp; Annual Processing Charges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FORM FORMAT </dc:title>
  <dc:creator>Andreas, Volker Marcel GIZ IN</dc:creator>
  <cp:lastModifiedBy>Andreas, Volker Marcel GIZ IN</cp:lastModifiedBy>
  <cp:revision>2</cp:revision>
  <dcterms:created xsi:type="dcterms:W3CDTF">2022-11-18T12:26:48Z</dcterms:created>
  <dcterms:modified xsi:type="dcterms:W3CDTF">2022-12-05T10:46:24Z</dcterms:modified>
</cp:coreProperties>
</file>