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3743" r:id="rId4"/>
    <p:sldId id="3747" r:id="rId5"/>
    <p:sldId id="3744" r:id="rId6"/>
    <p:sldId id="3745" r:id="rId7"/>
    <p:sldId id="3746" r:id="rId8"/>
    <p:sldId id="3736" r:id="rId9"/>
    <p:sldId id="373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64" autoAdjust="0"/>
  </p:normalViewPr>
  <p:slideViewPr>
    <p:cSldViewPr snapToGrid="0">
      <p:cViewPr varScale="1">
        <p:scale>
          <a:sx n="59" d="100"/>
          <a:sy n="59" d="100"/>
        </p:scale>
        <p:origin x="940"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dav, Ankur GIZ IN" userId="846694ef-02c6-4bc2-8e5c-237817adb176" providerId="ADAL" clId="{C8A1A584-95F3-4F1D-93E6-08315F8CDD0F}"/>
    <pc:docChg chg="delSld modSld">
      <pc:chgData name="Yadav, Ankur GIZ IN" userId="846694ef-02c6-4bc2-8e5c-237817adb176" providerId="ADAL" clId="{C8A1A584-95F3-4F1D-93E6-08315F8CDD0F}" dt="2022-11-11T10:57:50.493" v="1" actId="47"/>
      <pc:docMkLst>
        <pc:docMk/>
      </pc:docMkLst>
      <pc:sldChg chg="del mod modShow">
        <pc:chgData name="Yadav, Ankur GIZ IN" userId="846694ef-02c6-4bc2-8e5c-237817adb176" providerId="ADAL" clId="{C8A1A584-95F3-4F1D-93E6-08315F8CDD0F}" dt="2022-11-11T10:57:50.493" v="1" actId="47"/>
        <pc:sldMkLst>
          <pc:docMk/>
          <pc:sldMk cId="651735724" sldId="3743"/>
        </pc:sldMkLst>
      </pc:sldChg>
    </pc:docChg>
  </pc:docChgLst>
  <pc:docChgLst>
    <pc:chgData name="Yadav, Ankur GIZ IN" userId="846694ef-02c6-4bc2-8e5c-237817adb176" providerId="ADAL" clId="{BCDC188A-736B-40AF-BBD0-2F13316BCCF7}"/>
    <pc:docChg chg="delSld modSld sldOrd">
      <pc:chgData name="Yadav, Ankur GIZ IN" userId="846694ef-02c6-4bc2-8e5c-237817adb176" providerId="ADAL" clId="{BCDC188A-736B-40AF-BBD0-2F13316BCCF7}" dt="2022-11-14T08:41:12.111" v="27" actId="6549"/>
      <pc:docMkLst>
        <pc:docMk/>
      </pc:docMkLst>
      <pc:sldChg chg="modSp mod">
        <pc:chgData name="Yadav, Ankur GIZ IN" userId="846694ef-02c6-4bc2-8e5c-237817adb176" providerId="ADAL" clId="{BCDC188A-736B-40AF-BBD0-2F13316BCCF7}" dt="2022-11-14T06:49:58.983" v="3" actId="20577"/>
        <pc:sldMkLst>
          <pc:docMk/>
          <pc:sldMk cId="3071443033" sldId="257"/>
        </pc:sldMkLst>
        <pc:spChg chg="mod">
          <ac:chgData name="Yadav, Ankur GIZ IN" userId="846694ef-02c6-4bc2-8e5c-237817adb176" providerId="ADAL" clId="{BCDC188A-736B-40AF-BBD0-2F13316BCCF7}" dt="2022-11-14T06:49:58.983" v="3" actId="20577"/>
          <ac:spMkLst>
            <pc:docMk/>
            <pc:sldMk cId="3071443033" sldId="257"/>
            <ac:spMk id="6" creationId="{43F919DA-2F52-B2AF-A229-9953DE0D9E1B}"/>
          </ac:spMkLst>
        </pc:spChg>
      </pc:sldChg>
      <pc:sldChg chg="modSp mod modNotesTx">
        <pc:chgData name="Yadav, Ankur GIZ IN" userId="846694ef-02c6-4bc2-8e5c-237817adb176" providerId="ADAL" clId="{BCDC188A-736B-40AF-BBD0-2F13316BCCF7}" dt="2022-11-14T08:40:54.884" v="26" actId="113"/>
        <pc:sldMkLst>
          <pc:docMk/>
          <pc:sldMk cId="1207697618" sldId="3736"/>
        </pc:sldMkLst>
        <pc:spChg chg="mod">
          <ac:chgData name="Yadav, Ankur GIZ IN" userId="846694ef-02c6-4bc2-8e5c-237817adb176" providerId="ADAL" clId="{BCDC188A-736B-40AF-BBD0-2F13316BCCF7}" dt="2022-11-14T08:40:54.884" v="26" actId="113"/>
          <ac:spMkLst>
            <pc:docMk/>
            <pc:sldMk cId="1207697618" sldId="3736"/>
            <ac:spMk id="3" creationId="{00000000-0000-0000-0000-000000000000}"/>
          </ac:spMkLst>
        </pc:spChg>
      </pc:sldChg>
      <pc:sldChg chg="modSp mod ord modNotesTx">
        <pc:chgData name="Yadav, Ankur GIZ IN" userId="846694ef-02c6-4bc2-8e5c-237817adb176" providerId="ADAL" clId="{BCDC188A-736B-40AF-BBD0-2F13316BCCF7}" dt="2022-11-14T08:41:12.111" v="27" actId="6549"/>
        <pc:sldMkLst>
          <pc:docMk/>
          <pc:sldMk cId="1166080127" sldId="3740"/>
        </pc:sldMkLst>
        <pc:spChg chg="mod">
          <ac:chgData name="Yadav, Ankur GIZ IN" userId="846694ef-02c6-4bc2-8e5c-237817adb176" providerId="ADAL" clId="{BCDC188A-736B-40AF-BBD0-2F13316BCCF7}" dt="2022-11-14T06:51:20.658" v="4" actId="207"/>
          <ac:spMkLst>
            <pc:docMk/>
            <pc:sldMk cId="1166080127" sldId="3740"/>
            <ac:spMk id="3" creationId="{25B55B3F-7D3B-8FB6-4A77-A2BAF6377B26}"/>
          </ac:spMkLst>
        </pc:spChg>
      </pc:sldChg>
      <pc:sldChg chg="ord modNotesTx">
        <pc:chgData name="Yadav, Ankur GIZ IN" userId="846694ef-02c6-4bc2-8e5c-237817adb176" providerId="ADAL" clId="{BCDC188A-736B-40AF-BBD0-2F13316BCCF7}" dt="2022-11-14T07:53:17.134" v="19"/>
        <pc:sldMkLst>
          <pc:docMk/>
          <pc:sldMk cId="4076159428" sldId="3741"/>
        </pc:sldMkLst>
      </pc:sldChg>
      <pc:sldChg chg="del">
        <pc:chgData name="Yadav, Ankur GIZ IN" userId="846694ef-02c6-4bc2-8e5c-237817adb176" providerId="ADAL" clId="{BCDC188A-736B-40AF-BBD0-2F13316BCCF7}" dt="2022-11-14T07:52:39.125" v="16" actId="47"/>
        <pc:sldMkLst>
          <pc:docMk/>
          <pc:sldMk cId="4174185477" sldId="3743"/>
        </pc:sldMkLst>
      </pc:sldChg>
      <pc:sldChg chg="del">
        <pc:chgData name="Yadav, Ankur GIZ IN" userId="846694ef-02c6-4bc2-8e5c-237817adb176" providerId="ADAL" clId="{BCDC188A-736B-40AF-BBD0-2F13316BCCF7}" dt="2022-11-14T07:53:20.027" v="20" actId="47"/>
        <pc:sldMkLst>
          <pc:docMk/>
          <pc:sldMk cId="21000202" sldId="3744"/>
        </pc:sldMkLst>
      </pc:sldChg>
    </pc:docChg>
  </pc:docChgLst>
  <pc:docChgLst>
    <pc:chgData name="Yadav, Ankur GIZ IN" userId="846694ef-02c6-4bc2-8e5c-237817adb176" providerId="ADAL" clId="{AE1E2C50-2290-48FE-B764-96093AC513D0}"/>
    <pc:docChg chg="custSel modSld">
      <pc:chgData name="Yadav, Ankur GIZ IN" userId="846694ef-02c6-4bc2-8e5c-237817adb176" providerId="ADAL" clId="{AE1E2C50-2290-48FE-B764-96093AC513D0}" dt="2022-11-17T13:05:05.714" v="1" actId="33524"/>
      <pc:docMkLst>
        <pc:docMk/>
      </pc:docMkLst>
      <pc:sldChg chg="modSp mod">
        <pc:chgData name="Yadav, Ankur GIZ IN" userId="846694ef-02c6-4bc2-8e5c-237817adb176" providerId="ADAL" clId="{AE1E2C50-2290-48FE-B764-96093AC513D0}" dt="2022-11-17T13:05:05.714" v="1" actId="33524"/>
        <pc:sldMkLst>
          <pc:docMk/>
          <pc:sldMk cId="2245237461" sldId="3738"/>
        </pc:sldMkLst>
        <pc:spChg chg="mod">
          <ac:chgData name="Yadav, Ankur GIZ IN" userId="846694ef-02c6-4bc2-8e5c-237817adb176" providerId="ADAL" clId="{AE1E2C50-2290-48FE-B764-96093AC513D0}" dt="2022-11-17T13:05:05.714" v="1" actId="33524"/>
          <ac:spMkLst>
            <pc:docMk/>
            <pc:sldMk cId="2245237461" sldId="3738"/>
            <ac:spMk id="7" creationId="{DB82A9C4-C54F-3031-7F50-5F9D9E310825}"/>
          </ac:spMkLst>
        </pc:spChg>
      </pc:sldChg>
      <pc:sldChg chg="modSp mod">
        <pc:chgData name="Yadav, Ankur GIZ IN" userId="846694ef-02c6-4bc2-8e5c-237817adb176" providerId="ADAL" clId="{AE1E2C50-2290-48FE-B764-96093AC513D0}" dt="2022-11-17T13:04:37.326" v="0" actId="20577"/>
        <pc:sldMkLst>
          <pc:docMk/>
          <pc:sldMk cId="2946556792" sldId="3746"/>
        </pc:sldMkLst>
        <pc:spChg chg="mod">
          <ac:chgData name="Yadav, Ankur GIZ IN" userId="846694ef-02c6-4bc2-8e5c-237817adb176" providerId="ADAL" clId="{AE1E2C50-2290-48FE-B764-96093AC513D0}" dt="2022-11-17T13:04:37.326" v="0" actId="20577"/>
          <ac:spMkLst>
            <pc:docMk/>
            <pc:sldMk cId="2946556792" sldId="3746"/>
            <ac:spMk id="4" creationId="{00000000-0000-0000-0000-000000000000}"/>
          </ac:spMkLst>
        </pc:spChg>
      </pc:sldChg>
    </pc:docChg>
  </pc:docChgLst>
  <pc:docChgLst>
    <pc:chgData name="Yadav, Ankur GIZ IN" userId="846694ef-02c6-4bc2-8e5c-237817adb176" providerId="ADAL" clId="{1BB5C229-6DCA-4D41-9883-AA09EC6F4711}"/>
    <pc:docChg chg="undo custSel addSld delSld modSld sldOrd">
      <pc:chgData name="Yadav, Ankur GIZ IN" userId="846694ef-02c6-4bc2-8e5c-237817adb176" providerId="ADAL" clId="{1BB5C229-6DCA-4D41-9883-AA09EC6F4711}" dt="2022-11-07T07:42:48.909" v="2410" actId="47"/>
      <pc:docMkLst>
        <pc:docMk/>
      </pc:docMkLst>
      <pc:sldChg chg="modSp new mod">
        <pc:chgData name="Yadav, Ankur GIZ IN" userId="846694ef-02c6-4bc2-8e5c-237817adb176" providerId="ADAL" clId="{1BB5C229-6DCA-4D41-9883-AA09EC6F4711}" dt="2022-11-07T06:51:11.684" v="58" actId="20577"/>
        <pc:sldMkLst>
          <pc:docMk/>
          <pc:sldMk cId="4247802750" sldId="256"/>
        </pc:sldMkLst>
        <pc:spChg chg="mod">
          <ac:chgData name="Yadav, Ankur GIZ IN" userId="846694ef-02c6-4bc2-8e5c-237817adb176" providerId="ADAL" clId="{1BB5C229-6DCA-4D41-9883-AA09EC6F4711}" dt="2022-11-07T06:51:11.684" v="58" actId="20577"/>
          <ac:spMkLst>
            <pc:docMk/>
            <pc:sldMk cId="4247802750" sldId="256"/>
            <ac:spMk id="2" creationId="{B7F38228-EE3A-6E0F-034E-560FAF34682F}"/>
          </ac:spMkLst>
        </pc:spChg>
        <pc:spChg chg="mod">
          <ac:chgData name="Yadav, Ankur GIZ IN" userId="846694ef-02c6-4bc2-8e5c-237817adb176" providerId="ADAL" clId="{1BB5C229-6DCA-4D41-9883-AA09EC6F4711}" dt="2022-11-07T06:35:39.088" v="1"/>
          <ac:spMkLst>
            <pc:docMk/>
            <pc:sldMk cId="4247802750" sldId="256"/>
            <ac:spMk id="3" creationId="{E0AE058A-9AD1-6DF5-C4D2-B48B08D9F75F}"/>
          </ac:spMkLst>
        </pc:spChg>
      </pc:sldChg>
      <pc:sldChg chg="addSp delSp modSp new mod">
        <pc:chgData name="Yadav, Ankur GIZ IN" userId="846694ef-02c6-4bc2-8e5c-237817adb176" providerId="ADAL" clId="{1BB5C229-6DCA-4D41-9883-AA09EC6F4711}" dt="2022-11-07T07:05:07.722" v="257" actId="1076"/>
        <pc:sldMkLst>
          <pc:docMk/>
          <pc:sldMk cId="3071443033" sldId="257"/>
        </pc:sldMkLst>
        <pc:spChg chg="mod">
          <ac:chgData name="Yadav, Ankur GIZ IN" userId="846694ef-02c6-4bc2-8e5c-237817adb176" providerId="ADAL" clId="{1BB5C229-6DCA-4D41-9883-AA09EC6F4711}" dt="2022-11-07T06:51:02.908" v="39" actId="20577"/>
          <ac:spMkLst>
            <pc:docMk/>
            <pc:sldMk cId="3071443033" sldId="257"/>
            <ac:spMk id="2" creationId="{051A50BF-8A19-A6E0-6F93-1EE4FBF7A31A}"/>
          </ac:spMkLst>
        </pc:spChg>
        <pc:spChg chg="del">
          <ac:chgData name="Yadav, Ankur GIZ IN" userId="846694ef-02c6-4bc2-8e5c-237817adb176" providerId="ADAL" clId="{1BB5C229-6DCA-4D41-9883-AA09EC6F4711}" dt="2022-11-07T07:03:46.785" v="59" actId="22"/>
          <ac:spMkLst>
            <pc:docMk/>
            <pc:sldMk cId="3071443033" sldId="257"/>
            <ac:spMk id="3" creationId="{06391038-6966-11C7-C373-5521E36E74FA}"/>
          </ac:spMkLst>
        </pc:spChg>
        <pc:spChg chg="add mod">
          <ac:chgData name="Yadav, Ankur GIZ IN" userId="846694ef-02c6-4bc2-8e5c-237817adb176" providerId="ADAL" clId="{1BB5C229-6DCA-4D41-9883-AA09EC6F4711}" dt="2022-11-07T07:05:07.722" v="257" actId="1076"/>
          <ac:spMkLst>
            <pc:docMk/>
            <pc:sldMk cId="3071443033" sldId="257"/>
            <ac:spMk id="6" creationId="{43F919DA-2F52-B2AF-A229-9953DE0D9E1B}"/>
          </ac:spMkLst>
        </pc:spChg>
        <pc:picChg chg="add mod ord">
          <ac:chgData name="Yadav, Ankur GIZ IN" userId="846694ef-02c6-4bc2-8e5c-237817adb176" providerId="ADAL" clId="{1BB5C229-6DCA-4D41-9883-AA09EC6F4711}" dt="2022-11-07T07:03:53.537" v="60" actId="1076"/>
          <ac:picMkLst>
            <pc:docMk/>
            <pc:sldMk cId="3071443033" sldId="257"/>
            <ac:picMk id="5" creationId="{A81BFC5D-8BA5-C4DE-220C-446CC268780A}"/>
          </ac:picMkLst>
        </pc:picChg>
      </pc:sldChg>
      <pc:sldChg chg="modSp add del mod">
        <pc:chgData name="Yadav, Ankur GIZ IN" userId="846694ef-02c6-4bc2-8e5c-237817adb176" providerId="ADAL" clId="{1BB5C229-6DCA-4D41-9883-AA09EC6F4711}" dt="2022-11-07T07:42:48.909" v="2410" actId="47"/>
        <pc:sldMkLst>
          <pc:docMk/>
          <pc:sldMk cId="480552949" sldId="3735"/>
        </pc:sldMkLst>
        <pc:spChg chg="mod">
          <ac:chgData name="Yadav, Ankur GIZ IN" userId="846694ef-02c6-4bc2-8e5c-237817adb176" providerId="ADAL" clId="{1BB5C229-6DCA-4D41-9883-AA09EC6F4711}" dt="2022-11-07T06:48:59.115" v="4" actId="207"/>
          <ac:spMkLst>
            <pc:docMk/>
            <pc:sldMk cId="480552949" sldId="3735"/>
            <ac:spMk id="3" creationId="{595C8117-9641-7258-D1E6-DFEC896E924E}"/>
          </ac:spMkLst>
        </pc:spChg>
      </pc:sldChg>
      <pc:sldChg chg="addSp delSp modSp new mod">
        <pc:chgData name="Yadav, Ankur GIZ IN" userId="846694ef-02c6-4bc2-8e5c-237817adb176" providerId="ADAL" clId="{1BB5C229-6DCA-4D41-9883-AA09EC6F4711}" dt="2022-11-07T07:13:26.116" v="650" actId="20577"/>
        <pc:sldMkLst>
          <pc:docMk/>
          <pc:sldMk cId="1207697618" sldId="3736"/>
        </pc:sldMkLst>
        <pc:spChg chg="mod">
          <ac:chgData name="Yadav, Ankur GIZ IN" userId="846694ef-02c6-4bc2-8e5c-237817adb176" providerId="ADAL" clId="{1BB5C229-6DCA-4D41-9883-AA09EC6F4711}" dt="2022-11-07T07:05:42.316" v="321" actId="20577"/>
          <ac:spMkLst>
            <pc:docMk/>
            <pc:sldMk cId="1207697618" sldId="3736"/>
            <ac:spMk id="2" creationId="{AB3A8C86-EAD9-DAE3-0741-1CAB771EE8ED}"/>
          </ac:spMkLst>
        </pc:spChg>
        <pc:spChg chg="del">
          <ac:chgData name="Yadav, Ankur GIZ IN" userId="846694ef-02c6-4bc2-8e5c-237817adb176" providerId="ADAL" clId="{1BB5C229-6DCA-4D41-9883-AA09EC6F4711}" dt="2022-11-07T07:10:02.291" v="342" actId="22"/>
          <ac:spMkLst>
            <pc:docMk/>
            <pc:sldMk cId="1207697618" sldId="3736"/>
            <ac:spMk id="3" creationId="{29857813-06CE-4483-137B-7833DD7D0F98}"/>
          </ac:spMkLst>
        </pc:spChg>
        <pc:spChg chg="add mod">
          <ac:chgData name="Yadav, Ankur GIZ IN" userId="846694ef-02c6-4bc2-8e5c-237817adb176" providerId="ADAL" clId="{1BB5C229-6DCA-4D41-9883-AA09EC6F4711}" dt="2022-11-07T07:13:26.116" v="650" actId="20577"/>
          <ac:spMkLst>
            <pc:docMk/>
            <pc:sldMk cId="1207697618" sldId="3736"/>
            <ac:spMk id="6" creationId="{EB11C15D-98FF-DB2C-441F-F874A3D89B97}"/>
          </ac:spMkLst>
        </pc:spChg>
        <pc:picChg chg="add mod ord">
          <ac:chgData name="Yadav, Ankur GIZ IN" userId="846694ef-02c6-4bc2-8e5c-237817adb176" providerId="ADAL" clId="{1BB5C229-6DCA-4D41-9883-AA09EC6F4711}" dt="2022-11-07T07:11:49.201" v="346" actId="14100"/>
          <ac:picMkLst>
            <pc:docMk/>
            <pc:sldMk cId="1207697618" sldId="3736"/>
            <ac:picMk id="5" creationId="{1E66B9E2-D8D1-13BF-46FD-5374A729B8D2}"/>
          </ac:picMkLst>
        </pc:picChg>
      </pc:sldChg>
      <pc:sldChg chg="addSp delSp modSp new mod">
        <pc:chgData name="Yadav, Ankur GIZ IN" userId="846694ef-02c6-4bc2-8e5c-237817adb176" providerId="ADAL" clId="{1BB5C229-6DCA-4D41-9883-AA09EC6F4711}" dt="2022-11-07T07:18:39.924" v="1234" actId="20577"/>
        <pc:sldMkLst>
          <pc:docMk/>
          <pc:sldMk cId="2058454459" sldId="3737"/>
        </pc:sldMkLst>
        <pc:spChg chg="mod">
          <ac:chgData name="Yadav, Ankur GIZ IN" userId="846694ef-02c6-4bc2-8e5c-237817adb176" providerId="ADAL" clId="{1BB5C229-6DCA-4D41-9883-AA09EC6F4711}" dt="2022-11-07T07:06:52.349" v="341" actId="20577"/>
          <ac:spMkLst>
            <pc:docMk/>
            <pc:sldMk cId="2058454459" sldId="3737"/>
            <ac:spMk id="2" creationId="{3EB3631F-7DF9-E21A-888E-BB1ADE6FAEEE}"/>
          </ac:spMkLst>
        </pc:spChg>
        <pc:spChg chg="del">
          <ac:chgData name="Yadav, Ankur GIZ IN" userId="846694ef-02c6-4bc2-8e5c-237817adb176" providerId="ADAL" clId="{1BB5C229-6DCA-4D41-9883-AA09EC6F4711}" dt="2022-11-07T07:11:31.780" v="345" actId="22"/>
          <ac:spMkLst>
            <pc:docMk/>
            <pc:sldMk cId="2058454459" sldId="3737"/>
            <ac:spMk id="3" creationId="{B93911A4-15CB-9B3B-E1EF-535D577A9991}"/>
          </ac:spMkLst>
        </pc:spChg>
        <pc:spChg chg="add mod">
          <ac:chgData name="Yadav, Ankur GIZ IN" userId="846694ef-02c6-4bc2-8e5c-237817adb176" providerId="ADAL" clId="{1BB5C229-6DCA-4D41-9883-AA09EC6F4711}" dt="2022-11-07T07:18:39.924" v="1234" actId="20577"/>
          <ac:spMkLst>
            <pc:docMk/>
            <pc:sldMk cId="2058454459" sldId="3737"/>
            <ac:spMk id="7" creationId="{FFE0DAF4-F8A6-18F7-5405-40E5055BC99A}"/>
          </ac:spMkLst>
        </pc:spChg>
        <pc:picChg chg="add mod ord">
          <ac:chgData name="Yadav, Ankur GIZ IN" userId="846694ef-02c6-4bc2-8e5c-237817adb176" providerId="ADAL" clId="{1BB5C229-6DCA-4D41-9883-AA09EC6F4711}" dt="2022-11-07T07:17:52.545" v="1197" actId="1076"/>
          <ac:picMkLst>
            <pc:docMk/>
            <pc:sldMk cId="2058454459" sldId="3737"/>
            <ac:picMk id="5" creationId="{C565542F-B079-DE93-4277-BE278264B6A6}"/>
          </ac:picMkLst>
        </pc:picChg>
      </pc:sldChg>
      <pc:sldChg chg="addSp delSp modSp add mod">
        <pc:chgData name="Yadav, Ankur GIZ IN" userId="846694ef-02c6-4bc2-8e5c-237817adb176" providerId="ADAL" clId="{1BB5C229-6DCA-4D41-9883-AA09EC6F4711}" dt="2022-11-07T07:14:39.814" v="748" actId="6549"/>
        <pc:sldMkLst>
          <pc:docMk/>
          <pc:sldMk cId="2245237461" sldId="3738"/>
        </pc:sldMkLst>
        <pc:spChg chg="mod">
          <ac:chgData name="Yadav, Ankur GIZ IN" userId="846694ef-02c6-4bc2-8e5c-237817adb176" providerId="ADAL" clId="{1BB5C229-6DCA-4D41-9883-AA09EC6F4711}" dt="2022-11-07T07:06:17.169" v="325" actId="20577"/>
          <ac:spMkLst>
            <pc:docMk/>
            <pc:sldMk cId="2245237461" sldId="3738"/>
            <ac:spMk id="2" creationId="{AB3A8C86-EAD9-DAE3-0741-1CAB771EE8ED}"/>
          </ac:spMkLst>
        </pc:spChg>
        <pc:spChg chg="del">
          <ac:chgData name="Yadav, Ankur GIZ IN" userId="846694ef-02c6-4bc2-8e5c-237817adb176" providerId="ADAL" clId="{1BB5C229-6DCA-4D41-9883-AA09EC6F4711}" dt="2022-11-07T07:10:23.316" v="343" actId="22"/>
          <ac:spMkLst>
            <pc:docMk/>
            <pc:sldMk cId="2245237461" sldId="3738"/>
            <ac:spMk id="3" creationId="{29857813-06CE-4483-137B-7833DD7D0F98}"/>
          </ac:spMkLst>
        </pc:spChg>
        <pc:spChg chg="add mod">
          <ac:chgData name="Yadav, Ankur GIZ IN" userId="846694ef-02c6-4bc2-8e5c-237817adb176" providerId="ADAL" clId="{1BB5C229-6DCA-4D41-9883-AA09EC6F4711}" dt="2022-11-07T07:14:39.814" v="748" actId="6549"/>
          <ac:spMkLst>
            <pc:docMk/>
            <pc:sldMk cId="2245237461" sldId="3738"/>
            <ac:spMk id="7" creationId="{DB82A9C4-C54F-3031-7F50-5F9D9E310825}"/>
          </ac:spMkLst>
        </pc:spChg>
        <pc:picChg chg="add mod ord">
          <ac:chgData name="Yadav, Ankur GIZ IN" userId="846694ef-02c6-4bc2-8e5c-237817adb176" providerId="ADAL" clId="{1BB5C229-6DCA-4D41-9883-AA09EC6F4711}" dt="2022-11-07T07:13:36.921" v="652" actId="14100"/>
          <ac:picMkLst>
            <pc:docMk/>
            <pc:sldMk cId="2245237461" sldId="3738"/>
            <ac:picMk id="5" creationId="{145C96B8-421F-9323-82A0-A1A2A2100404}"/>
          </ac:picMkLst>
        </pc:picChg>
      </pc:sldChg>
      <pc:sldChg chg="addSp delSp modSp add mod">
        <pc:chgData name="Yadav, Ankur GIZ IN" userId="846694ef-02c6-4bc2-8e5c-237817adb176" providerId="ADAL" clId="{1BB5C229-6DCA-4D41-9883-AA09EC6F4711}" dt="2022-11-07T07:17:46.343" v="1196" actId="20577"/>
        <pc:sldMkLst>
          <pc:docMk/>
          <pc:sldMk cId="4068376448" sldId="3739"/>
        </pc:sldMkLst>
        <pc:spChg chg="mod">
          <ac:chgData name="Yadav, Ankur GIZ IN" userId="846694ef-02c6-4bc2-8e5c-237817adb176" providerId="ADAL" clId="{1BB5C229-6DCA-4D41-9883-AA09EC6F4711}" dt="2022-11-07T07:06:41.684" v="338" actId="6549"/>
          <ac:spMkLst>
            <pc:docMk/>
            <pc:sldMk cId="4068376448" sldId="3739"/>
            <ac:spMk id="2" creationId="{AB3A8C86-EAD9-DAE3-0741-1CAB771EE8ED}"/>
          </ac:spMkLst>
        </pc:spChg>
        <pc:spChg chg="del">
          <ac:chgData name="Yadav, Ankur GIZ IN" userId="846694ef-02c6-4bc2-8e5c-237817adb176" providerId="ADAL" clId="{1BB5C229-6DCA-4D41-9883-AA09EC6F4711}" dt="2022-11-07T07:11:12.796" v="344" actId="22"/>
          <ac:spMkLst>
            <pc:docMk/>
            <pc:sldMk cId="4068376448" sldId="3739"/>
            <ac:spMk id="3" creationId="{29857813-06CE-4483-137B-7833DD7D0F98}"/>
          </ac:spMkLst>
        </pc:spChg>
        <pc:spChg chg="add del mod">
          <ac:chgData name="Yadav, Ankur GIZ IN" userId="846694ef-02c6-4bc2-8e5c-237817adb176" providerId="ADAL" clId="{1BB5C229-6DCA-4D41-9883-AA09EC6F4711}" dt="2022-11-07T07:15:02.495" v="752"/>
          <ac:spMkLst>
            <pc:docMk/>
            <pc:sldMk cId="4068376448" sldId="3739"/>
            <ac:spMk id="6" creationId="{D769486B-7757-B2AD-643B-26093360FFB1}"/>
          </ac:spMkLst>
        </pc:spChg>
        <pc:spChg chg="add mod">
          <ac:chgData name="Yadav, Ankur GIZ IN" userId="846694ef-02c6-4bc2-8e5c-237817adb176" providerId="ADAL" clId="{1BB5C229-6DCA-4D41-9883-AA09EC6F4711}" dt="2022-11-07T07:17:46.343" v="1196" actId="20577"/>
          <ac:spMkLst>
            <pc:docMk/>
            <pc:sldMk cId="4068376448" sldId="3739"/>
            <ac:spMk id="8" creationId="{B32B16F0-AACB-8850-88A9-055B700F6EF1}"/>
          </ac:spMkLst>
        </pc:spChg>
        <pc:picChg chg="add mod ord">
          <ac:chgData name="Yadav, Ankur GIZ IN" userId="846694ef-02c6-4bc2-8e5c-237817adb176" providerId="ADAL" clId="{1BB5C229-6DCA-4D41-9883-AA09EC6F4711}" dt="2022-11-07T07:14:52.683" v="749" actId="1076"/>
          <ac:picMkLst>
            <pc:docMk/>
            <pc:sldMk cId="4068376448" sldId="3739"/>
            <ac:picMk id="5" creationId="{FC1BDAD5-75C9-FE8B-5CB1-9AC69D62A31B}"/>
          </ac:picMkLst>
        </pc:picChg>
      </pc:sldChg>
      <pc:sldChg chg="modSp new mod">
        <pc:chgData name="Yadav, Ankur GIZ IN" userId="846694ef-02c6-4bc2-8e5c-237817adb176" providerId="ADAL" clId="{1BB5C229-6DCA-4D41-9883-AA09EC6F4711}" dt="2022-11-07T07:22:05.049" v="1837" actId="20577"/>
        <pc:sldMkLst>
          <pc:docMk/>
          <pc:sldMk cId="1166080127" sldId="3740"/>
        </pc:sldMkLst>
        <pc:spChg chg="mod">
          <ac:chgData name="Yadav, Ankur GIZ IN" userId="846694ef-02c6-4bc2-8e5c-237817adb176" providerId="ADAL" clId="{1BB5C229-6DCA-4D41-9883-AA09EC6F4711}" dt="2022-11-07T07:19:00.923" v="1271" actId="20577"/>
          <ac:spMkLst>
            <pc:docMk/>
            <pc:sldMk cId="1166080127" sldId="3740"/>
            <ac:spMk id="2" creationId="{F206A739-C3BC-FD1C-55B0-FE999F990BD1}"/>
          </ac:spMkLst>
        </pc:spChg>
        <pc:spChg chg="mod">
          <ac:chgData name="Yadav, Ankur GIZ IN" userId="846694ef-02c6-4bc2-8e5c-237817adb176" providerId="ADAL" clId="{1BB5C229-6DCA-4D41-9883-AA09EC6F4711}" dt="2022-11-07T07:22:05.049" v="1837" actId="20577"/>
          <ac:spMkLst>
            <pc:docMk/>
            <pc:sldMk cId="1166080127" sldId="3740"/>
            <ac:spMk id="3" creationId="{25B55B3F-7D3B-8FB6-4A77-A2BAF6377B26}"/>
          </ac:spMkLst>
        </pc:spChg>
      </pc:sldChg>
      <pc:sldChg chg="addSp delSp modSp new mod ord">
        <pc:chgData name="Yadav, Ankur GIZ IN" userId="846694ef-02c6-4bc2-8e5c-237817adb176" providerId="ADAL" clId="{1BB5C229-6DCA-4D41-9883-AA09EC6F4711}" dt="2022-11-07T07:29:42.815" v="2347" actId="20577"/>
        <pc:sldMkLst>
          <pc:docMk/>
          <pc:sldMk cId="4076159428" sldId="3741"/>
        </pc:sldMkLst>
        <pc:spChg chg="mod">
          <ac:chgData name="Yadav, Ankur GIZ IN" userId="846694ef-02c6-4bc2-8e5c-237817adb176" providerId="ADAL" clId="{1BB5C229-6DCA-4D41-9883-AA09EC6F4711}" dt="2022-11-07T07:29:42.815" v="2347" actId="20577"/>
          <ac:spMkLst>
            <pc:docMk/>
            <pc:sldMk cId="4076159428" sldId="3741"/>
            <ac:spMk id="2" creationId="{30678351-CEDD-52D9-B174-2E2B4EC319FE}"/>
          </ac:spMkLst>
        </pc:spChg>
        <pc:spChg chg="del">
          <ac:chgData name="Yadav, Ankur GIZ IN" userId="846694ef-02c6-4bc2-8e5c-237817adb176" providerId="ADAL" clId="{1BB5C229-6DCA-4D41-9883-AA09EC6F4711}" dt="2022-11-07T07:23:56.291" v="1839" actId="22"/>
          <ac:spMkLst>
            <pc:docMk/>
            <pc:sldMk cId="4076159428" sldId="3741"/>
            <ac:spMk id="3" creationId="{460FF4ED-748C-C634-1A22-40E961D3089D}"/>
          </ac:spMkLst>
        </pc:spChg>
        <pc:spChg chg="add mod">
          <ac:chgData name="Yadav, Ankur GIZ IN" userId="846694ef-02c6-4bc2-8e5c-237817adb176" providerId="ADAL" clId="{1BB5C229-6DCA-4D41-9883-AA09EC6F4711}" dt="2022-11-07T07:29:33.661" v="2323" actId="20577"/>
          <ac:spMkLst>
            <pc:docMk/>
            <pc:sldMk cId="4076159428" sldId="3741"/>
            <ac:spMk id="6" creationId="{5E84783E-E641-BF37-1A9E-4B7C374EADD6}"/>
          </ac:spMkLst>
        </pc:spChg>
        <pc:picChg chg="add mod ord">
          <ac:chgData name="Yadav, Ankur GIZ IN" userId="846694ef-02c6-4bc2-8e5c-237817adb176" providerId="ADAL" clId="{1BB5C229-6DCA-4D41-9883-AA09EC6F4711}" dt="2022-11-07T07:23:58.925" v="1840" actId="1076"/>
          <ac:picMkLst>
            <pc:docMk/>
            <pc:sldMk cId="4076159428" sldId="3741"/>
            <ac:picMk id="5" creationId="{42B4F656-FA72-9328-5BD5-1C9B1D64EB03}"/>
          </ac:picMkLst>
        </pc:picChg>
      </pc:sldChg>
      <pc:sldChg chg="addSp modSp new mod">
        <pc:chgData name="Yadav, Ankur GIZ IN" userId="846694ef-02c6-4bc2-8e5c-237817adb176" providerId="ADAL" clId="{1BB5C229-6DCA-4D41-9883-AA09EC6F4711}" dt="2022-11-07T07:28:31.357" v="2236" actId="20577"/>
        <pc:sldMkLst>
          <pc:docMk/>
          <pc:sldMk cId="1689626713" sldId="3742"/>
        </pc:sldMkLst>
        <pc:spChg chg="mod">
          <ac:chgData name="Yadav, Ankur GIZ IN" userId="846694ef-02c6-4bc2-8e5c-237817adb176" providerId="ADAL" clId="{1BB5C229-6DCA-4D41-9883-AA09EC6F4711}" dt="2022-11-07T07:28:31.357" v="2236" actId="20577"/>
          <ac:spMkLst>
            <pc:docMk/>
            <pc:sldMk cId="1689626713" sldId="3742"/>
            <ac:spMk id="2" creationId="{24FAD446-D995-3FD0-62F1-EC789405416B}"/>
          </ac:spMkLst>
        </pc:spChg>
        <pc:spChg chg="mod">
          <ac:chgData name="Yadav, Ankur GIZ IN" userId="846694ef-02c6-4bc2-8e5c-237817adb176" providerId="ADAL" clId="{1BB5C229-6DCA-4D41-9883-AA09EC6F4711}" dt="2022-11-07T07:28:05.517" v="2214" actId="14100"/>
          <ac:spMkLst>
            <pc:docMk/>
            <pc:sldMk cId="1689626713" sldId="3742"/>
            <ac:spMk id="3" creationId="{762185F1-A5F8-82DA-7BC5-8E60BB77A2DF}"/>
          </ac:spMkLst>
        </pc:spChg>
        <pc:picChg chg="add mod">
          <ac:chgData name="Yadav, Ankur GIZ IN" userId="846694ef-02c6-4bc2-8e5c-237817adb176" providerId="ADAL" clId="{1BB5C229-6DCA-4D41-9883-AA09EC6F4711}" dt="2022-11-07T07:28:02.828" v="2213" actId="1076"/>
          <ac:picMkLst>
            <pc:docMk/>
            <pc:sldMk cId="1689626713" sldId="3742"/>
            <ac:picMk id="5" creationId="{19CBA363-E322-26A3-BFE3-264D1EE7182D}"/>
          </ac:picMkLst>
        </pc:picChg>
      </pc:sldChg>
      <pc:sldChg chg="addSp modSp new mod ord">
        <pc:chgData name="Yadav, Ankur GIZ IN" userId="846694ef-02c6-4bc2-8e5c-237817adb176" providerId="ADAL" clId="{1BB5C229-6DCA-4D41-9883-AA09EC6F4711}" dt="2022-11-07T07:42:26.149" v="2409" actId="732"/>
        <pc:sldMkLst>
          <pc:docMk/>
          <pc:sldMk cId="651735724" sldId="3743"/>
        </pc:sldMkLst>
        <pc:spChg chg="mod">
          <ac:chgData name="Yadav, Ankur GIZ IN" userId="846694ef-02c6-4bc2-8e5c-237817adb176" providerId="ADAL" clId="{1BB5C229-6DCA-4D41-9883-AA09EC6F4711}" dt="2022-11-07T07:30:06.066" v="2384" actId="20577"/>
          <ac:spMkLst>
            <pc:docMk/>
            <pc:sldMk cId="651735724" sldId="3743"/>
            <ac:spMk id="2" creationId="{41EE7277-8E58-2B39-2F38-FF5773BB5EA0}"/>
          </ac:spMkLst>
        </pc:spChg>
        <pc:spChg chg="mod">
          <ac:chgData name="Yadav, Ankur GIZ IN" userId="846694ef-02c6-4bc2-8e5c-237817adb176" providerId="ADAL" clId="{1BB5C229-6DCA-4D41-9883-AA09EC6F4711}" dt="2022-11-07T07:42:16.076" v="2407" actId="20577"/>
          <ac:spMkLst>
            <pc:docMk/>
            <pc:sldMk cId="651735724" sldId="3743"/>
            <ac:spMk id="3" creationId="{C328B0E0-C220-6DE2-46C8-CD8E6AD1739D}"/>
          </ac:spMkLst>
        </pc:spChg>
        <pc:picChg chg="add mod modCrop">
          <ac:chgData name="Yadav, Ankur GIZ IN" userId="846694ef-02c6-4bc2-8e5c-237817adb176" providerId="ADAL" clId="{1BB5C229-6DCA-4D41-9883-AA09EC6F4711}" dt="2022-11-07T07:42:26.149" v="2409" actId="732"/>
          <ac:picMkLst>
            <pc:docMk/>
            <pc:sldMk cId="651735724" sldId="3743"/>
            <ac:picMk id="4" creationId="{F31ECDE1-B29A-456A-24CA-E14D0AA56C9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BF7F94-E45E-481C-B4CC-771E1435FBFC}" type="datetimeFigureOut">
              <a:rPr lang="en-IN" smtClean="0"/>
              <a:t>17-11-2022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F3863E-D568-48E7-B286-7296D3C8A7B4}" type="slidenum">
              <a:rPr lang="en-IN" smtClean="0"/>
              <a:t>‹#›</a:t>
            </a:fld>
            <a:endParaRPr lang="en-IN"/>
          </a:p>
        </p:txBody>
      </p:sp>
    </p:spTree>
    <p:extLst>
      <p:ext uri="{BB962C8B-B14F-4D97-AF65-F5344CB8AC3E}">
        <p14:creationId xmlns:p14="http://schemas.microsoft.com/office/powerpoint/2010/main" val="561561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8F3863E-D568-48E7-B286-7296D3C8A7B4}" type="slidenum">
              <a:rPr lang="en-IN" smtClean="0"/>
              <a:t>4</a:t>
            </a:fld>
            <a:endParaRPr lang="en-IN"/>
          </a:p>
        </p:txBody>
      </p:sp>
    </p:spTree>
    <p:extLst>
      <p:ext uri="{BB962C8B-B14F-4D97-AF65-F5344CB8AC3E}">
        <p14:creationId xmlns:p14="http://schemas.microsoft.com/office/powerpoint/2010/main" val="1790101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8F3863E-D568-48E7-B286-7296D3C8A7B4}" type="slidenum">
              <a:rPr lang="en-IN" smtClean="0"/>
              <a:t>5</a:t>
            </a:fld>
            <a:endParaRPr lang="en-IN"/>
          </a:p>
        </p:txBody>
      </p:sp>
    </p:spTree>
    <p:extLst>
      <p:ext uri="{BB962C8B-B14F-4D97-AF65-F5344CB8AC3E}">
        <p14:creationId xmlns:p14="http://schemas.microsoft.com/office/powerpoint/2010/main" val="3697315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8F3863E-D568-48E7-B286-7296D3C8A7B4}" type="slidenum">
              <a:rPr lang="en-IN" smtClean="0"/>
              <a:t>8</a:t>
            </a:fld>
            <a:endParaRPr lang="en-IN"/>
          </a:p>
        </p:txBody>
      </p:sp>
    </p:spTree>
    <p:extLst>
      <p:ext uri="{BB962C8B-B14F-4D97-AF65-F5344CB8AC3E}">
        <p14:creationId xmlns:p14="http://schemas.microsoft.com/office/powerpoint/2010/main" val="969702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8A8D75EB-22B5-4D7B-B159-E17CD1D1F41E}" type="datetimeFigureOut">
              <a:rPr lang="en-IN" smtClean="0"/>
              <a:t>17-11-2022</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C1D2A19-D31B-4C68-82BC-534E4A057926}" type="slidenum">
              <a:rPr lang="en-IN" smtClean="0"/>
              <a:t>‹#›</a:t>
            </a:fld>
            <a:endParaRPr lang="en-IN"/>
          </a:p>
        </p:txBody>
      </p:sp>
    </p:spTree>
    <p:extLst>
      <p:ext uri="{BB962C8B-B14F-4D97-AF65-F5344CB8AC3E}">
        <p14:creationId xmlns:p14="http://schemas.microsoft.com/office/powerpoint/2010/main" val="1407989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D75EB-22B5-4D7B-B159-E17CD1D1F41E}"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1D2A19-D31B-4C68-82BC-534E4A057926}" type="slidenum">
              <a:rPr lang="en-IN" smtClean="0"/>
              <a:t>‹#›</a:t>
            </a:fld>
            <a:endParaRPr lang="en-IN"/>
          </a:p>
        </p:txBody>
      </p:sp>
    </p:spTree>
    <p:extLst>
      <p:ext uri="{BB962C8B-B14F-4D97-AF65-F5344CB8AC3E}">
        <p14:creationId xmlns:p14="http://schemas.microsoft.com/office/powerpoint/2010/main" val="3159591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A8D75EB-22B5-4D7B-B159-E17CD1D1F41E}" type="datetimeFigureOut">
              <a:rPr lang="en-IN" smtClean="0"/>
              <a:t>17-11-2022</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C1D2A19-D31B-4C68-82BC-534E4A057926}" type="slidenum">
              <a:rPr lang="en-IN" smtClean="0"/>
              <a:t>‹#›</a:t>
            </a:fld>
            <a:endParaRPr lang="en-IN"/>
          </a:p>
        </p:txBody>
      </p:sp>
    </p:spTree>
    <p:extLst>
      <p:ext uri="{BB962C8B-B14F-4D97-AF65-F5344CB8AC3E}">
        <p14:creationId xmlns:p14="http://schemas.microsoft.com/office/powerpoint/2010/main" val="1235347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D75EB-22B5-4D7B-B159-E17CD1D1F41E}"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3C1D2A19-D31B-4C68-82BC-534E4A057926}" type="slidenum">
              <a:rPr lang="en-IN" smtClean="0"/>
              <a:t>‹#›</a:t>
            </a:fld>
            <a:endParaRPr lang="en-IN"/>
          </a:p>
        </p:txBody>
      </p:sp>
    </p:spTree>
    <p:extLst>
      <p:ext uri="{BB962C8B-B14F-4D97-AF65-F5344CB8AC3E}">
        <p14:creationId xmlns:p14="http://schemas.microsoft.com/office/powerpoint/2010/main" val="370780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A8D75EB-22B5-4D7B-B159-E17CD1D1F41E}" type="datetimeFigureOut">
              <a:rPr lang="en-IN" smtClean="0"/>
              <a:t>17-11-2022</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C1D2A19-D31B-4C68-82BC-534E4A057926}" type="slidenum">
              <a:rPr lang="en-IN" smtClean="0"/>
              <a:t>‹#›</a:t>
            </a:fld>
            <a:endParaRPr lang="en-IN"/>
          </a:p>
        </p:txBody>
      </p:sp>
    </p:spTree>
    <p:extLst>
      <p:ext uri="{BB962C8B-B14F-4D97-AF65-F5344CB8AC3E}">
        <p14:creationId xmlns:p14="http://schemas.microsoft.com/office/powerpoint/2010/main" val="2845713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8D75EB-22B5-4D7B-B159-E17CD1D1F41E}" type="datetimeFigureOut">
              <a:rPr lang="en-IN" smtClean="0"/>
              <a:t>17-11-2022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1D2A19-D31B-4C68-82BC-534E4A057926}" type="slidenum">
              <a:rPr lang="en-IN" smtClean="0"/>
              <a:t>‹#›</a:t>
            </a:fld>
            <a:endParaRPr lang="en-IN"/>
          </a:p>
        </p:txBody>
      </p:sp>
    </p:spTree>
    <p:extLst>
      <p:ext uri="{BB962C8B-B14F-4D97-AF65-F5344CB8AC3E}">
        <p14:creationId xmlns:p14="http://schemas.microsoft.com/office/powerpoint/2010/main" val="2047827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8D75EB-22B5-4D7B-B159-E17CD1D1F41E}" type="datetimeFigureOut">
              <a:rPr lang="en-IN" smtClean="0"/>
              <a:t>17-11-2022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1D2A19-D31B-4C68-82BC-534E4A057926}" type="slidenum">
              <a:rPr lang="en-IN" smtClean="0"/>
              <a:t>‹#›</a:t>
            </a:fld>
            <a:endParaRPr lang="en-IN"/>
          </a:p>
        </p:txBody>
      </p:sp>
    </p:spTree>
    <p:extLst>
      <p:ext uri="{BB962C8B-B14F-4D97-AF65-F5344CB8AC3E}">
        <p14:creationId xmlns:p14="http://schemas.microsoft.com/office/powerpoint/2010/main" val="1639480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8D75EB-22B5-4D7B-B159-E17CD1D1F41E}" type="datetimeFigureOut">
              <a:rPr lang="en-IN" smtClean="0"/>
              <a:t>17-11-2022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1D2A19-D31B-4C68-82BC-534E4A057926}" type="slidenum">
              <a:rPr lang="en-IN" smtClean="0"/>
              <a:t>‹#›</a:t>
            </a:fld>
            <a:endParaRPr lang="en-IN"/>
          </a:p>
        </p:txBody>
      </p:sp>
    </p:spTree>
    <p:extLst>
      <p:ext uri="{BB962C8B-B14F-4D97-AF65-F5344CB8AC3E}">
        <p14:creationId xmlns:p14="http://schemas.microsoft.com/office/powerpoint/2010/main" val="164504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8D75EB-22B5-4D7B-B159-E17CD1D1F41E}" type="datetimeFigureOut">
              <a:rPr lang="en-IN" smtClean="0"/>
              <a:t>17-11-2022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1D2A19-D31B-4C68-82BC-534E4A057926}" type="slidenum">
              <a:rPr lang="en-IN" smtClean="0"/>
              <a:t>‹#›</a:t>
            </a:fld>
            <a:endParaRPr lang="en-IN"/>
          </a:p>
        </p:txBody>
      </p:sp>
    </p:spTree>
    <p:extLst>
      <p:ext uri="{BB962C8B-B14F-4D97-AF65-F5344CB8AC3E}">
        <p14:creationId xmlns:p14="http://schemas.microsoft.com/office/powerpoint/2010/main" val="4183474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A8D75EB-22B5-4D7B-B159-E17CD1D1F41E}" type="datetimeFigureOut">
              <a:rPr lang="en-IN" smtClean="0"/>
              <a:t>17-11-2022</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C1D2A19-D31B-4C68-82BC-534E4A057926}" type="slidenum">
              <a:rPr lang="en-IN" smtClean="0"/>
              <a:t>‹#›</a:t>
            </a:fld>
            <a:endParaRPr lang="en-IN"/>
          </a:p>
        </p:txBody>
      </p:sp>
    </p:spTree>
    <p:extLst>
      <p:ext uri="{BB962C8B-B14F-4D97-AF65-F5344CB8AC3E}">
        <p14:creationId xmlns:p14="http://schemas.microsoft.com/office/powerpoint/2010/main" val="3069646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8D75EB-22B5-4D7B-B159-E17CD1D1F41E}" type="datetimeFigureOut">
              <a:rPr lang="en-IN" smtClean="0"/>
              <a:t>17-11-2022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1D2A19-D31B-4C68-82BC-534E4A057926}" type="slidenum">
              <a:rPr lang="en-IN" smtClean="0"/>
              <a:t>‹#›</a:t>
            </a:fld>
            <a:endParaRPr lang="en-IN"/>
          </a:p>
        </p:txBody>
      </p:sp>
    </p:spTree>
    <p:extLst>
      <p:ext uri="{BB962C8B-B14F-4D97-AF65-F5344CB8AC3E}">
        <p14:creationId xmlns:p14="http://schemas.microsoft.com/office/powerpoint/2010/main" val="2226068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A8D75EB-22B5-4D7B-B159-E17CD1D1F41E}" type="datetimeFigureOut">
              <a:rPr lang="en-IN" smtClean="0"/>
              <a:t>17-11-2022</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C1D2A19-D31B-4C68-82BC-534E4A057926}"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036356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38228-EE3A-6E0F-034E-560FAF34682F}"/>
              </a:ext>
            </a:extLst>
          </p:cNvPr>
          <p:cNvSpPr>
            <a:spLocks noGrp="1"/>
          </p:cNvSpPr>
          <p:nvPr>
            <p:ph type="ctrTitle"/>
          </p:nvPr>
        </p:nvSpPr>
        <p:spPr/>
        <p:txBody>
          <a:bodyPr/>
          <a:lstStyle/>
          <a:p>
            <a:r>
              <a:rPr lang="en-US" dirty="0"/>
              <a:t>PIBO Operations</a:t>
            </a:r>
            <a:endParaRPr lang="en-IN" dirty="0"/>
          </a:p>
        </p:txBody>
      </p:sp>
      <p:sp>
        <p:nvSpPr>
          <p:cNvPr id="3" name="Subtitle 2">
            <a:extLst>
              <a:ext uri="{FF2B5EF4-FFF2-40B4-BE49-F238E27FC236}">
                <a16:creationId xmlns:a16="http://schemas.microsoft.com/office/drawing/2014/main" id="{E0AE058A-9AD1-6DF5-C4D2-B48B08D9F75F}"/>
              </a:ext>
            </a:extLst>
          </p:cNvPr>
          <p:cNvSpPr>
            <a:spLocks noGrp="1"/>
          </p:cNvSpPr>
          <p:nvPr>
            <p:ph type="subTitle" idx="1"/>
          </p:nvPr>
        </p:nvSpPr>
        <p:spPr/>
        <p:txBody>
          <a:bodyPr/>
          <a:lstStyle/>
          <a:p>
            <a:r>
              <a:rPr lang="en-IN" b="1" dirty="0"/>
              <a:t>( After REGISTRATION ON THE EPR PORTAL) </a:t>
            </a:r>
          </a:p>
        </p:txBody>
      </p:sp>
    </p:spTree>
    <p:extLst>
      <p:ext uri="{BB962C8B-B14F-4D97-AF65-F5344CB8AC3E}">
        <p14:creationId xmlns:p14="http://schemas.microsoft.com/office/powerpoint/2010/main" val="4247802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A50BF-8A19-A6E0-6F93-1EE4FBF7A31A}"/>
              </a:ext>
            </a:extLst>
          </p:cNvPr>
          <p:cNvSpPr>
            <a:spLocks noGrp="1"/>
          </p:cNvSpPr>
          <p:nvPr>
            <p:ph type="title"/>
          </p:nvPr>
        </p:nvSpPr>
        <p:spPr/>
        <p:txBody>
          <a:bodyPr/>
          <a:lstStyle/>
          <a:p>
            <a:r>
              <a:rPr lang="en-US" dirty="0"/>
              <a:t>PIBO Operations</a:t>
            </a:r>
            <a:endParaRPr lang="en-IN" dirty="0"/>
          </a:p>
        </p:txBody>
      </p:sp>
      <p:pic>
        <p:nvPicPr>
          <p:cNvPr id="5" name="Content Placeholder 4">
            <a:extLst>
              <a:ext uri="{FF2B5EF4-FFF2-40B4-BE49-F238E27FC236}">
                <a16:creationId xmlns:a16="http://schemas.microsoft.com/office/drawing/2014/main" id="{A81BFC5D-8BA5-C4DE-220C-446CC268780A}"/>
              </a:ext>
            </a:extLst>
          </p:cNvPr>
          <p:cNvPicPr>
            <a:picLocks noGrp="1" noChangeAspect="1"/>
          </p:cNvPicPr>
          <p:nvPr>
            <p:ph idx="1"/>
          </p:nvPr>
        </p:nvPicPr>
        <p:blipFill>
          <a:blip r:embed="rId2"/>
          <a:stretch>
            <a:fillRect/>
          </a:stretch>
        </p:blipFill>
        <p:spPr>
          <a:xfrm>
            <a:off x="2318417" y="2109306"/>
            <a:ext cx="9292391" cy="3678238"/>
          </a:xfrm>
        </p:spPr>
      </p:pic>
      <p:sp>
        <p:nvSpPr>
          <p:cNvPr id="6" name="TextBox 5">
            <a:extLst>
              <a:ext uri="{FF2B5EF4-FFF2-40B4-BE49-F238E27FC236}">
                <a16:creationId xmlns:a16="http://schemas.microsoft.com/office/drawing/2014/main" id="{43F919DA-2F52-B2AF-A229-9953DE0D9E1B}"/>
              </a:ext>
            </a:extLst>
          </p:cNvPr>
          <p:cNvSpPr txBox="1"/>
          <p:nvPr/>
        </p:nvSpPr>
        <p:spPr>
          <a:xfrm>
            <a:off x="581192" y="2556722"/>
            <a:ext cx="1737225" cy="2031325"/>
          </a:xfrm>
          <a:prstGeom prst="rect">
            <a:avLst/>
          </a:prstGeom>
          <a:noFill/>
        </p:spPr>
        <p:txBody>
          <a:bodyPr wrap="square" rtlCol="0">
            <a:spAutoFit/>
          </a:bodyPr>
          <a:lstStyle/>
          <a:p>
            <a:r>
              <a:rPr lang="en-US" dirty="0"/>
              <a:t>PIBO Operations – All</a:t>
            </a:r>
            <a:r>
              <a:rPr lang="en-US" dirty="0">
                <a:solidFill>
                  <a:srgbClr val="FF0000"/>
                </a:solidFill>
              </a:rPr>
              <a:t> </a:t>
            </a:r>
            <a:r>
              <a:rPr lang="en-US" dirty="0"/>
              <a:t>procurement and sales details to be entered by PIBO in this section</a:t>
            </a:r>
            <a:endParaRPr lang="en-IN" dirty="0"/>
          </a:p>
        </p:txBody>
      </p:sp>
    </p:spTree>
    <p:extLst>
      <p:ext uri="{BB962C8B-B14F-4D97-AF65-F5344CB8AC3E}">
        <p14:creationId xmlns:p14="http://schemas.microsoft.com/office/powerpoint/2010/main" val="3071443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A8C86-EAD9-DAE3-0741-1CAB771EE8ED}"/>
              </a:ext>
            </a:extLst>
          </p:cNvPr>
          <p:cNvSpPr>
            <a:spLocks noGrp="1"/>
          </p:cNvSpPr>
          <p:nvPr>
            <p:ph type="title"/>
          </p:nvPr>
        </p:nvSpPr>
        <p:spPr/>
        <p:txBody>
          <a:bodyPr/>
          <a:lstStyle/>
          <a:p>
            <a:r>
              <a:rPr lang="en-US" dirty="0"/>
              <a:t>Sales to registered entities</a:t>
            </a:r>
            <a:endParaRPr lang="en-IN" dirty="0"/>
          </a:p>
        </p:txBody>
      </p:sp>
      <p:pic>
        <p:nvPicPr>
          <p:cNvPr id="5" name="Content Placeholder 4">
            <a:extLst>
              <a:ext uri="{FF2B5EF4-FFF2-40B4-BE49-F238E27FC236}">
                <a16:creationId xmlns:a16="http://schemas.microsoft.com/office/drawing/2014/main" id="{FC1BDAD5-75C9-FE8B-5CB1-9AC69D62A31B}"/>
              </a:ext>
            </a:extLst>
          </p:cNvPr>
          <p:cNvPicPr>
            <a:picLocks noGrp="1" noChangeAspect="1"/>
          </p:cNvPicPr>
          <p:nvPr>
            <p:ph idx="1"/>
          </p:nvPr>
        </p:nvPicPr>
        <p:blipFill>
          <a:blip r:embed="rId2"/>
          <a:stretch>
            <a:fillRect/>
          </a:stretch>
        </p:blipFill>
        <p:spPr>
          <a:xfrm>
            <a:off x="3809472" y="1986016"/>
            <a:ext cx="7901884" cy="3678238"/>
          </a:xfrm>
        </p:spPr>
      </p:pic>
      <p:sp>
        <p:nvSpPr>
          <p:cNvPr id="8" name="TextBox 7">
            <a:extLst>
              <a:ext uri="{FF2B5EF4-FFF2-40B4-BE49-F238E27FC236}">
                <a16:creationId xmlns:a16="http://schemas.microsoft.com/office/drawing/2014/main" id="{B32B16F0-AACB-8850-88A9-055B700F6EF1}"/>
              </a:ext>
            </a:extLst>
          </p:cNvPr>
          <p:cNvSpPr txBox="1"/>
          <p:nvPr/>
        </p:nvSpPr>
        <p:spPr>
          <a:xfrm>
            <a:off x="336478" y="2113020"/>
            <a:ext cx="3187558" cy="3970318"/>
          </a:xfrm>
          <a:prstGeom prst="rect">
            <a:avLst/>
          </a:prstGeom>
          <a:noFill/>
        </p:spPr>
        <p:txBody>
          <a:bodyPr wrap="square">
            <a:spAutoFit/>
          </a:bodyPr>
          <a:lstStyle/>
          <a:p>
            <a:r>
              <a:rPr lang="en-US" dirty="0"/>
              <a:t>If the sales is done to a registered entity, then the PIBO has to select the type and name of entity. PIBOs need to fill up the other details as shown in the screenshot</a:t>
            </a:r>
          </a:p>
          <a:p>
            <a:endParaRPr lang="en-US" dirty="0"/>
          </a:p>
          <a:p>
            <a:r>
              <a:rPr lang="en-US" dirty="0"/>
              <a:t>PIBO needs to confirm before adding the sales details</a:t>
            </a:r>
          </a:p>
          <a:p>
            <a:endParaRPr lang="en-US" dirty="0"/>
          </a:p>
          <a:p>
            <a:r>
              <a:rPr lang="en-US" dirty="0"/>
              <a:t>After confirming, the system will generate the EPR invoice number against the invoice details</a:t>
            </a:r>
            <a:endParaRPr lang="en-IN" dirty="0"/>
          </a:p>
        </p:txBody>
      </p:sp>
    </p:spTree>
    <p:extLst>
      <p:ext uri="{BB962C8B-B14F-4D97-AF65-F5344CB8AC3E}">
        <p14:creationId xmlns:p14="http://schemas.microsoft.com/office/powerpoint/2010/main" val="1177654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78351-CEDD-52D9-B174-2E2B4EC319FE}"/>
              </a:ext>
            </a:extLst>
          </p:cNvPr>
          <p:cNvSpPr>
            <a:spLocks noGrp="1"/>
          </p:cNvSpPr>
          <p:nvPr>
            <p:ph type="title"/>
          </p:nvPr>
        </p:nvSpPr>
        <p:spPr/>
        <p:txBody>
          <a:bodyPr/>
          <a:lstStyle/>
          <a:p>
            <a:r>
              <a:rPr lang="en-US" dirty="0"/>
              <a:t>Confirm sales details</a:t>
            </a:r>
            <a:endParaRPr lang="en-IN" dirty="0"/>
          </a:p>
        </p:txBody>
      </p:sp>
      <p:pic>
        <p:nvPicPr>
          <p:cNvPr id="5" name="Content Placeholder 4">
            <a:extLst>
              <a:ext uri="{FF2B5EF4-FFF2-40B4-BE49-F238E27FC236}">
                <a16:creationId xmlns:a16="http://schemas.microsoft.com/office/drawing/2014/main" id="{42B4F656-FA72-9328-5BD5-1C9B1D64EB03}"/>
              </a:ext>
            </a:extLst>
          </p:cNvPr>
          <p:cNvPicPr>
            <a:picLocks noGrp="1" noChangeAspect="1"/>
          </p:cNvPicPr>
          <p:nvPr>
            <p:ph idx="1"/>
          </p:nvPr>
        </p:nvPicPr>
        <p:blipFill>
          <a:blip r:embed="rId3"/>
          <a:stretch>
            <a:fillRect/>
          </a:stretch>
        </p:blipFill>
        <p:spPr>
          <a:xfrm>
            <a:off x="3613090" y="2037387"/>
            <a:ext cx="7997718" cy="3678238"/>
          </a:xfrm>
        </p:spPr>
      </p:pic>
      <p:sp>
        <p:nvSpPr>
          <p:cNvPr id="6" name="TextBox 5">
            <a:extLst>
              <a:ext uri="{FF2B5EF4-FFF2-40B4-BE49-F238E27FC236}">
                <a16:creationId xmlns:a16="http://schemas.microsoft.com/office/drawing/2014/main" id="{5E84783E-E641-BF37-1A9E-4B7C374EADD6}"/>
              </a:ext>
            </a:extLst>
          </p:cNvPr>
          <p:cNvSpPr txBox="1"/>
          <p:nvPr/>
        </p:nvSpPr>
        <p:spPr>
          <a:xfrm>
            <a:off x="581192" y="2465798"/>
            <a:ext cx="2028444" cy="1200329"/>
          </a:xfrm>
          <a:prstGeom prst="rect">
            <a:avLst/>
          </a:prstGeom>
          <a:noFill/>
        </p:spPr>
        <p:txBody>
          <a:bodyPr wrap="square" rtlCol="0">
            <a:spAutoFit/>
          </a:bodyPr>
          <a:lstStyle/>
          <a:p>
            <a:r>
              <a:rPr lang="en-US" dirty="0"/>
              <a:t>Confirmation is required before adding the sales details</a:t>
            </a:r>
            <a:endParaRPr lang="en-IN" dirty="0"/>
          </a:p>
        </p:txBody>
      </p:sp>
    </p:spTree>
    <p:extLst>
      <p:ext uri="{BB962C8B-B14F-4D97-AF65-F5344CB8AC3E}">
        <p14:creationId xmlns:p14="http://schemas.microsoft.com/office/powerpoint/2010/main" val="3591907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6A739-C3BC-FD1C-55B0-FE999F990BD1}"/>
              </a:ext>
            </a:extLst>
          </p:cNvPr>
          <p:cNvSpPr>
            <a:spLocks noGrp="1"/>
          </p:cNvSpPr>
          <p:nvPr>
            <p:ph type="title"/>
          </p:nvPr>
        </p:nvSpPr>
        <p:spPr/>
        <p:txBody>
          <a:bodyPr/>
          <a:lstStyle/>
          <a:p>
            <a:r>
              <a:rPr lang="en-US" dirty="0"/>
              <a:t>Auto-population of invoice</a:t>
            </a:r>
            <a:endParaRPr lang="en-IN" dirty="0"/>
          </a:p>
        </p:txBody>
      </p:sp>
      <p:sp>
        <p:nvSpPr>
          <p:cNvPr id="3" name="Content Placeholder 2">
            <a:extLst>
              <a:ext uri="{FF2B5EF4-FFF2-40B4-BE49-F238E27FC236}">
                <a16:creationId xmlns:a16="http://schemas.microsoft.com/office/drawing/2014/main" id="{25B55B3F-7D3B-8FB6-4A77-A2BAF6377B26}"/>
              </a:ext>
            </a:extLst>
          </p:cNvPr>
          <p:cNvSpPr>
            <a:spLocks noGrp="1"/>
          </p:cNvSpPr>
          <p:nvPr>
            <p:ph idx="1"/>
          </p:nvPr>
        </p:nvSpPr>
        <p:spPr/>
        <p:txBody>
          <a:bodyPr/>
          <a:lstStyle/>
          <a:p>
            <a:r>
              <a:rPr lang="en-US" dirty="0"/>
              <a:t>If the sales transaction is between two registered entities, after the invoice is generated, the details gets auto-populated in the procurement section of the PIBOs to whom the sales is done</a:t>
            </a:r>
          </a:p>
          <a:p>
            <a:r>
              <a:rPr lang="en-US" dirty="0"/>
              <a:t>The EPR invoice number can only be used or auto populated if the invoice is uploaded by the entity creating the sales transaction</a:t>
            </a:r>
          </a:p>
          <a:p>
            <a:r>
              <a:rPr lang="en-US" dirty="0"/>
              <a:t>If the sales transaction is done to an unregistered entity, the invoice details will not get auto-populated on the procurement section. The unregistered entity needs to manually enter the EPR invoice number to populate the invoice details in the procurement section </a:t>
            </a:r>
            <a:r>
              <a:rPr lang="en-US" dirty="0">
                <a:solidFill>
                  <a:schemeClr val="tx1"/>
                </a:solidFill>
              </a:rPr>
              <a:t>during registration at EPR Portal.</a:t>
            </a:r>
            <a:r>
              <a:rPr lang="en-IN" dirty="0">
                <a:solidFill>
                  <a:schemeClr val="tx1"/>
                </a:solidFill>
              </a:rPr>
              <a:t> </a:t>
            </a:r>
          </a:p>
          <a:p>
            <a:endParaRPr lang="en-US" dirty="0"/>
          </a:p>
        </p:txBody>
      </p:sp>
    </p:spTree>
    <p:extLst>
      <p:ext uri="{BB962C8B-B14F-4D97-AF65-F5344CB8AC3E}">
        <p14:creationId xmlns:p14="http://schemas.microsoft.com/office/powerpoint/2010/main" val="454004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D446-D995-3FD0-62F1-EC789405416B}"/>
              </a:ext>
            </a:extLst>
          </p:cNvPr>
          <p:cNvSpPr>
            <a:spLocks noGrp="1"/>
          </p:cNvSpPr>
          <p:nvPr>
            <p:ph type="title"/>
          </p:nvPr>
        </p:nvSpPr>
        <p:spPr/>
        <p:txBody>
          <a:bodyPr/>
          <a:lstStyle/>
          <a:p>
            <a:r>
              <a:rPr lang="en-US" dirty="0"/>
              <a:t>Auto-population of invoice (contd.)</a:t>
            </a:r>
            <a:endParaRPr lang="en-IN" dirty="0"/>
          </a:p>
        </p:txBody>
      </p:sp>
      <p:sp>
        <p:nvSpPr>
          <p:cNvPr id="3" name="Content Placeholder 2">
            <a:extLst>
              <a:ext uri="{FF2B5EF4-FFF2-40B4-BE49-F238E27FC236}">
                <a16:creationId xmlns:a16="http://schemas.microsoft.com/office/drawing/2014/main" id="{762185F1-A5F8-82DA-7BC5-8E60BB77A2DF}"/>
              </a:ext>
            </a:extLst>
          </p:cNvPr>
          <p:cNvSpPr>
            <a:spLocks noGrp="1"/>
          </p:cNvSpPr>
          <p:nvPr>
            <p:ph idx="1"/>
          </p:nvPr>
        </p:nvSpPr>
        <p:spPr>
          <a:xfrm>
            <a:off x="581193" y="2180496"/>
            <a:ext cx="3159610" cy="3678303"/>
          </a:xfrm>
        </p:spPr>
        <p:txBody>
          <a:bodyPr/>
          <a:lstStyle/>
          <a:p>
            <a:r>
              <a:rPr lang="en-US" dirty="0"/>
              <a:t>Green tick in the last column indicates the invoice is uploaded. A warning sign will be shown if the invoice is not uploaded.</a:t>
            </a:r>
            <a:endParaRPr lang="en-IN" dirty="0"/>
          </a:p>
        </p:txBody>
      </p:sp>
      <p:pic>
        <p:nvPicPr>
          <p:cNvPr id="5" name="Picture 4">
            <a:extLst>
              <a:ext uri="{FF2B5EF4-FFF2-40B4-BE49-F238E27FC236}">
                <a16:creationId xmlns:a16="http://schemas.microsoft.com/office/drawing/2014/main" id="{19CBA363-E322-26A3-BFE3-264D1EE7182D}"/>
              </a:ext>
            </a:extLst>
          </p:cNvPr>
          <p:cNvPicPr>
            <a:picLocks noChangeAspect="1"/>
          </p:cNvPicPr>
          <p:nvPr/>
        </p:nvPicPr>
        <p:blipFill>
          <a:blip r:embed="rId2"/>
          <a:stretch>
            <a:fillRect/>
          </a:stretch>
        </p:blipFill>
        <p:spPr>
          <a:xfrm>
            <a:off x="3740803" y="2180496"/>
            <a:ext cx="7870004" cy="3366589"/>
          </a:xfrm>
          <a:prstGeom prst="rect">
            <a:avLst/>
          </a:prstGeom>
        </p:spPr>
      </p:pic>
      <p:sp>
        <p:nvSpPr>
          <p:cNvPr id="4" name="TextBox 3">
            <a:extLst>
              <a:ext uri="{FF2B5EF4-FFF2-40B4-BE49-F238E27FC236}">
                <a16:creationId xmlns:a16="http://schemas.microsoft.com/office/drawing/2014/main" id="{BDCD49D5-B3E2-87BB-286E-40509968586B}"/>
              </a:ext>
            </a:extLst>
          </p:cNvPr>
          <p:cNvSpPr txBox="1"/>
          <p:nvPr/>
        </p:nvSpPr>
        <p:spPr>
          <a:xfrm>
            <a:off x="10406743" y="3178629"/>
            <a:ext cx="1121228" cy="1763485"/>
          </a:xfrm>
          <a:prstGeom prst="rect">
            <a:avLst/>
          </a:prstGeom>
          <a:noFill/>
          <a:ln w="57150">
            <a:solidFill>
              <a:srgbClr val="FF0000"/>
            </a:solidFill>
          </a:ln>
        </p:spPr>
        <p:txBody>
          <a:bodyPr wrap="square" rtlCol="0">
            <a:spAutoFit/>
          </a:bodyPr>
          <a:lstStyle/>
          <a:p>
            <a:endParaRPr lang="en-IN" dirty="0"/>
          </a:p>
        </p:txBody>
      </p:sp>
    </p:spTree>
    <p:extLst>
      <p:ext uri="{BB962C8B-B14F-4D97-AF65-F5344CB8AC3E}">
        <p14:creationId xmlns:p14="http://schemas.microsoft.com/office/powerpoint/2010/main" val="31600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3631F-7DF9-E21A-888E-BB1ADE6FAEEE}"/>
              </a:ext>
            </a:extLst>
          </p:cNvPr>
          <p:cNvSpPr>
            <a:spLocks noGrp="1"/>
          </p:cNvSpPr>
          <p:nvPr>
            <p:ph type="title"/>
          </p:nvPr>
        </p:nvSpPr>
        <p:spPr/>
        <p:txBody>
          <a:bodyPr/>
          <a:lstStyle/>
          <a:p>
            <a:r>
              <a:rPr lang="en-US" dirty="0"/>
              <a:t>Sales to unregistered entities</a:t>
            </a:r>
            <a:endParaRPr lang="en-IN" dirty="0"/>
          </a:p>
        </p:txBody>
      </p:sp>
      <p:pic>
        <p:nvPicPr>
          <p:cNvPr id="5" name="Content Placeholder 4">
            <a:extLst>
              <a:ext uri="{FF2B5EF4-FFF2-40B4-BE49-F238E27FC236}">
                <a16:creationId xmlns:a16="http://schemas.microsoft.com/office/drawing/2014/main" id="{C565542F-B079-DE93-4277-BE278264B6A6}"/>
              </a:ext>
            </a:extLst>
          </p:cNvPr>
          <p:cNvPicPr>
            <a:picLocks noGrp="1" noChangeAspect="1"/>
          </p:cNvPicPr>
          <p:nvPr>
            <p:ph idx="1"/>
          </p:nvPr>
        </p:nvPicPr>
        <p:blipFill>
          <a:blip r:embed="rId2"/>
          <a:stretch>
            <a:fillRect/>
          </a:stretch>
        </p:blipFill>
        <p:spPr>
          <a:xfrm>
            <a:off x="3973799" y="2047661"/>
            <a:ext cx="7778712" cy="3678238"/>
          </a:xfrm>
        </p:spPr>
      </p:pic>
      <p:sp>
        <p:nvSpPr>
          <p:cNvPr id="7" name="TextBox 6">
            <a:extLst>
              <a:ext uri="{FF2B5EF4-FFF2-40B4-BE49-F238E27FC236}">
                <a16:creationId xmlns:a16="http://schemas.microsoft.com/office/drawing/2014/main" id="{FFE0DAF4-F8A6-18F7-5405-40E5055BC99A}"/>
              </a:ext>
            </a:extLst>
          </p:cNvPr>
          <p:cNvSpPr txBox="1"/>
          <p:nvPr/>
        </p:nvSpPr>
        <p:spPr>
          <a:xfrm>
            <a:off x="439489" y="2210826"/>
            <a:ext cx="3351675" cy="4524315"/>
          </a:xfrm>
          <a:prstGeom prst="rect">
            <a:avLst/>
          </a:prstGeom>
          <a:noFill/>
        </p:spPr>
        <p:txBody>
          <a:bodyPr wrap="square">
            <a:spAutoFit/>
          </a:bodyPr>
          <a:lstStyle/>
          <a:p>
            <a:r>
              <a:rPr lang="en-US" dirty="0"/>
              <a:t>If the sales is done to an unregistered entity, then the PIBO has to manually enter the type and name of entity. PIBOs need to fill up the other details as shown in the screenshot.</a:t>
            </a:r>
          </a:p>
          <a:p>
            <a:endParaRPr lang="en-US" dirty="0"/>
          </a:p>
          <a:p>
            <a:r>
              <a:rPr lang="en-US" dirty="0"/>
              <a:t>PIBO needs to confirm before adding the sales details</a:t>
            </a:r>
          </a:p>
          <a:p>
            <a:endParaRPr lang="en-US" dirty="0"/>
          </a:p>
          <a:p>
            <a:r>
              <a:rPr lang="en-US" dirty="0"/>
              <a:t>After confirming, the system will generate the EPR invoice number against the invoice details.  </a:t>
            </a:r>
          </a:p>
          <a:p>
            <a:endParaRPr lang="en-US" dirty="0"/>
          </a:p>
          <a:p>
            <a:r>
              <a:rPr lang="en-US" dirty="0"/>
              <a:t>The EPR Invoice No. has to be quoted on the EPR invoice. </a:t>
            </a:r>
            <a:endParaRPr lang="en-IN" dirty="0"/>
          </a:p>
        </p:txBody>
      </p:sp>
      <p:sp>
        <p:nvSpPr>
          <p:cNvPr id="4" name="TextBox 3"/>
          <p:cNvSpPr txBox="1"/>
          <p:nvPr/>
        </p:nvSpPr>
        <p:spPr>
          <a:xfrm>
            <a:off x="3973799" y="5975131"/>
            <a:ext cx="7778712" cy="646331"/>
          </a:xfrm>
          <a:prstGeom prst="rect">
            <a:avLst/>
          </a:prstGeom>
          <a:noFill/>
        </p:spPr>
        <p:txBody>
          <a:bodyPr wrap="square" rtlCol="0">
            <a:spAutoFit/>
          </a:bodyPr>
          <a:lstStyle/>
          <a:p>
            <a:r>
              <a:rPr lang="en-IN" dirty="0"/>
              <a:t>The EPR No. can be quoted during filing of application by unregistered entities . It will auto-populate the details</a:t>
            </a:r>
          </a:p>
        </p:txBody>
      </p:sp>
    </p:spTree>
    <p:extLst>
      <p:ext uri="{BB962C8B-B14F-4D97-AF65-F5344CB8AC3E}">
        <p14:creationId xmlns:p14="http://schemas.microsoft.com/office/powerpoint/2010/main" val="2946556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A8C86-EAD9-DAE3-0741-1CAB771EE8ED}"/>
              </a:ext>
            </a:extLst>
          </p:cNvPr>
          <p:cNvSpPr>
            <a:spLocks noGrp="1"/>
          </p:cNvSpPr>
          <p:nvPr>
            <p:ph type="title"/>
          </p:nvPr>
        </p:nvSpPr>
        <p:spPr/>
        <p:txBody>
          <a:bodyPr/>
          <a:lstStyle/>
          <a:p>
            <a:r>
              <a:rPr lang="en-US" dirty="0"/>
              <a:t>Material procurement from registered entities</a:t>
            </a:r>
            <a:endParaRPr lang="en-IN" dirty="0"/>
          </a:p>
        </p:txBody>
      </p:sp>
      <p:pic>
        <p:nvPicPr>
          <p:cNvPr id="5" name="Content Placeholder 4">
            <a:extLst>
              <a:ext uri="{FF2B5EF4-FFF2-40B4-BE49-F238E27FC236}">
                <a16:creationId xmlns:a16="http://schemas.microsoft.com/office/drawing/2014/main" id="{1E66B9E2-D8D1-13BF-46FD-5374A729B8D2}"/>
              </a:ext>
            </a:extLst>
          </p:cNvPr>
          <p:cNvPicPr>
            <a:picLocks noGrp="1" noChangeAspect="1"/>
          </p:cNvPicPr>
          <p:nvPr>
            <p:ph idx="1"/>
          </p:nvPr>
        </p:nvPicPr>
        <p:blipFill>
          <a:blip r:embed="rId3"/>
          <a:stretch>
            <a:fillRect/>
          </a:stretch>
        </p:blipFill>
        <p:spPr>
          <a:xfrm>
            <a:off x="3224265" y="2211153"/>
            <a:ext cx="8386709" cy="2751266"/>
          </a:xfrm>
        </p:spPr>
      </p:pic>
      <p:sp>
        <p:nvSpPr>
          <p:cNvPr id="6" name="TextBox 5">
            <a:extLst>
              <a:ext uri="{FF2B5EF4-FFF2-40B4-BE49-F238E27FC236}">
                <a16:creationId xmlns:a16="http://schemas.microsoft.com/office/drawing/2014/main" id="{EB11C15D-98FF-DB2C-441F-F874A3D89B97}"/>
              </a:ext>
            </a:extLst>
          </p:cNvPr>
          <p:cNvSpPr txBox="1"/>
          <p:nvPr/>
        </p:nvSpPr>
        <p:spPr>
          <a:xfrm>
            <a:off x="493160" y="2332234"/>
            <a:ext cx="2731105" cy="3970318"/>
          </a:xfrm>
          <a:prstGeom prst="rect">
            <a:avLst/>
          </a:prstGeom>
          <a:noFill/>
        </p:spPr>
        <p:txBody>
          <a:bodyPr wrap="square" rtlCol="0">
            <a:spAutoFit/>
          </a:bodyPr>
          <a:lstStyle/>
          <a:p>
            <a:r>
              <a:rPr lang="en-US" dirty="0"/>
              <a:t>If material procurement is done form registered entity, then the PIBO has to enter the EPR invoice number available on the invoice.</a:t>
            </a:r>
          </a:p>
          <a:p>
            <a:endParaRPr lang="en-US" dirty="0"/>
          </a:p>
          <a:p>
            <a:r>
              <a:rPr lang="en-US" dirty="0"/>
              <a:t>The system will auto-populate all the details from the invoice.</a:t>
            </a:r>
          </a:p>
          <a:p>
            <a:endParaRPr lang="en-US" dirty="0"/>
          </a:p>
          <a:p>
            <a:r>
              <a:rPr lang="en-US" dirty="0"/>
              <a:t>The PIBO needs to confirm before adding the procurement details</a:t>
            </a:r>
            <a:endParaRPr lang="en-IN" dirty="0"/>
          </a:p>
        </p:txBody>
      </p:sp>
      <p:sp>
        <p:nvSpPr>
          <p:cNvPr id="3" name="TextBox 2"/>
          <p:cNvSpPr txBox="1"/>
          <p:nvPr/>
        </p:nvSpPr>
        <p:spPr>
          <a:xfrm>
            <a:off x="3738247" y="5379222"/>
            <a:ext cx="7358743" cy="923330"/>
          </a:xfrm>
          <a:prstGeom prst="rect">
            <a:avLst/>
          </a:prstGeom>
          <a:noFill/>
        </p:spPr>
        <p:txBody>
          <a:bodyPr wrap="square" rtlCol="0">
            <a:spAutoFit/>
          </a:bodyPr>
          <a:lstStyle/>
          <a:p>
            <a:r>
              <a:rPr lang="en-US" b="1" dirty="0"/>
              <a:t>Note</a:t>
            </a:r>
            <a:r>
              <a:rPr lang="en-US" dirty="0"/>
              <a:t>: Once invoice is generated and invoice copy is uploaded, the details get auto-populated in the procurement section of the PIBOs to whom the sales is done</a:t>
            </a:r>
          </a:p>
        </p:txBody>
      </p:sp>
    </p:spTree>
    <p:extLst>
      <p:ext uri="{BB962C8B-B14F-4D97-AF65-F5344CB8AC3E}">
        <p14:creationId xmlns:p14="http://schemas.microsoft.com/office/powerpoint/2010/main" val="1207697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A8C86-EAD9-DAE3-0741-1CAB771EE8ED}"/>
              </a:ext>
            </a:extLst>
          </p:cNvPr>
          <p:cNvSpPr>
            <a:spLocks noGrp="1"/>
          </p:cNvSpPr>
          <p:nvPr>
            <p:ph type="title"/>
          </p:nvPr>
        </p:nvSpPr>
        <p:spPr/>
        <p:txBody>
          <a:bodyPr/>
          <a:lstStyle/>
          <a:p>
            <a:r>
              <a:rPr lang="en-US" dirty="0"/>
              <a:t>Material procurement from unregistered entities</a:t>
            </a:r>
            <a:endParaRPr lang="en-IN" dirty="0"/>
          </a:p>
        </p:txBody>
      </p:sp>
      <p:pic>
        <p:nvPicPr>
          <p:cNvPr id="5" name="Content Placeholder 4">
            <a:extLst>
              <a:ext uri="{FF2B5EF4-FFF2-40B4-BE49-F238E27FC236}">
                <a16:creationId xmlns:a16="http://schemas.microsoft.com/office/drawing/2014/main" id="{145C96B8-421F-9323-82A0-A1A2A2100404}"/>
              </a:ext>
            </a:extLst>
          </p:cNvPr>
          <p:cNvPicPr>
            <a:picLocks noGrp="1" noChangeAspect="1"/>
          </p:cNvPicPr>
          <p:nvPr>
            <p:ph idx="1"/>
          </p:nvPr>
        </p:nvPicPr>
        <p:blipFill>
          <a:blip r:embed="rId2"/>
          <a:stretch>
            <a:fillRect/>
          </a:stretch>
        </p:blipFill>
        <p:spPr>
          <a:xfrm>
            <a:off x="3386857" y="2037387"/>
            <a:ext cx="8349291" cy="3654496"/>
          </a:xfrm>
        </p:spPr>
      </p:pic>
      <p:sp>
        <p:nvSpPr>
          <p:cNvPr id="7" name="TextBox 6">
            <a:extLst>
              <a:ext uri="{FF2B5EF4-FFF2-40B4-BE49-F238E27FC236}">
                <a16:creationId xmlns:a16="http://schemas.microsoft.com/office/drawing/2014/main" id="{DB82A9C4-C54F-3031-7F50-5F9D9E310825}"/>
              </a:ext>
            </a:extLst>
          </p:cNvPr>
          <p:cNvSpPr txBox="1"/>
          <p:nvPr/>
        </p:nvSpPr>
        <p:spPr>
          <a:xfrm>
            <a:off x="455852" y="2137044"/>
            <a:ext cx="2931005" cy="2585323"/>
          </a:xfrm>
          <a:prstGeom prst="rect">
            <a:avLst/>
          </a:prstGeom>
          <a:noFill/>
        </p:spPr>
        <p:txBody>
          <a:bodyPr wrap="square">
            <a:spAutoFit/>
          </a:bodyPr>
          <a:lstStyle/>
          <a:p>
            <a:r>
              <a:rPr lang="en-US" dirty="0"/>
              <a:t>If material procurement is done from an unregistered entity, then the PIBO must enter all the details available on the invoice manually.</a:t>
            </a:r>
          </a:p>
          <a:p>
            <a:endParaRPr lang="en-US" dirty="0"/>
          </a:p>
          <a:p>
            <a:r>
              <a:rPr lang="en-US" dirty="0"/>
              <a:t>The PIBO needs to confirm before adding the procurement details</a:t>
            </a:r>
            <a:endParaRPr lang="en-IN" dirty="0"/>
          </a:p>
        </p:txBody>
      </p:sp>
    </p:spTree>
    <p:extLst>
      <p:ext uri="{BB962C8B-B14F-4D97-AF65-F5344CB8AC3E}">
        <p14:creationId xmlns:p14="http://schemas.microsoft.com/office/powerpoint/2010/main" val="224523746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97</TotalTime>
  <Words>464</Words>
  <Application>Microsoft Office PowerPoint</Application>
  <PresentationFormat>Widescreen</PresentationFormat>
  <Paragraphs>41</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Gill Sans MT</vt:lpstr>
      <vt:lpstr>Wingdings 2</vt:lpstr>
      <vt:lpstr>Dividend</vt:lpstr>
      <vt:lpstr>PIBO Operations</vt:lpstr>
      <vt:lpstr>PIBO Operations</vt:lpstr>
      <vt:lpstr>Sales to registered entities</vt:lpstr>
      <vt:lpstr>Confirm sales details</vt:lpstr>
      <vt:lpstr>Auto-population of invoice</vt:lpstr>
      <vt:lpstr>Auto-population of invoice (contd.)</vt:lpstr>
      <vt:lpstr>Sales to unregistered entities</vt:lpstr>
      <vt:lpstr>Material procurement from registered entities</vt:lpstr>
      <vt:lpstr>Material procurement from unregistered entities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PIBO Operations</dc:title>
  <dc:creator>Yadav, Ankur GIZ IN</dc:creator>
  <cp:lastModifiedBy>Yadav, Ankur GIZ IN</cp:lastModifiedBy>
  <cp:revision>11</cp:revision>
  <dcterms:created xsi:type="dcterms:W3CDTF">2022-11-07T06:35:26Z</dcterms:created>
  <dcterms:modified xsi:type="dcterms:W3CDTF">2022-11-17T13:05:14Z</dcterms:modified>
</cp:coreProperties>
</file>