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2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5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9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65DC-4F95-2B3A-7CAC-18333BCB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for rejection of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FA60D7-FA04-84CF-4547-C5D28B02CB46}"/>
              </a:ext>
            </a:extLst>
          </p:cNvPr>
          <p:cNvGraphicFramePr>
            <a:graphicFrameLocks noGrp="1"/>
          </p:cNvGraphicFramePr>
          <p:nvPr/>
        </p:nvGraphicFramePr>
        <p:xfrm>
          <a:off x="758575" y="1842305"/>
          <a:ext cx="10674849" cy="4769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748">
                  <a:extLst>
                    <a:ext uri="{9D8B030D-6E8A-4147-A177-3AD203B41FA5}">
                      <a16:colId xmlns:a16="http://schemas.microsoft.com/office/drawing/2014/main" val="1132942794"/>
                    </a:ext>
                  </a:extLst>
                </a:gridCol>
                <a:gridCol w="7463403">
                  <a:extLst>
                    <a:ext uri="{9D8B030D-6E8A-4147-A177-3AD203B41FA5}">
                      <a16:colId xmlns:a16="http://schemas.microsoft.com/office/drawing/2014/main" val="677035400"/>
                    </a:ext>
                  </a:extLst>
                </a:gridCol>
                <a:gridCol w="2440698">
                  <a:extLst>
                    <a:ext uri="{9D8B030D-6E8A-4147-A177-3AD203B41FA5}">
                      <a16:colId xmlns:a16="http://schemas.microsoft.com/office/drawing/2014/main" val="3235519364"/>
                    </a:ext>
                  </a:extLst>
                </a:gridCol>
              </a:tblGrid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S. No.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Major reasons for non-approval 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effectLst/>
                        </a:rPr>
                        <a:t>Categorization</a:t>
                      </a:r>
                      <a:endParaRPr lang="en-IN" sz="2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1030368817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"Small &amp; "Micro" category Brand owners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Policy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1837864486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 entity is producing / using banned SUP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Policy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2676049849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8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Category of plastic packaging waste not matching with product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2983216919"/>
                  </a:ext>
                </a:extLst>
              </a:tr>
              <a:tr h="64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Quantity of plastic packaging waste is not matching with quantity of plastic packaging consumed 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2379064109"/>
                  </a:ext>
                </a:extLst>
              </a:tr>
              <a:tr h="6201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Authorized person details (Aadhar and PAN) is not submitted/mismatch in no. reported &amp; document uploaded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13741349"/>
                  </a:ext>
                </a:extLst>
              </a:tr>
              <a:tr h="643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Company details ( PAN, CIN, GST )  not submitted/mismatch in no. reported &amp; document uploaded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1518256404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The consent certificate of the entity is not valid/expired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3175127725"/>
                  </a:ext>
                </a:extLst>
              </a:tr>
              <a:tr h="4770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Signature is not present in the uploaded document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Procedural</a:t>
                      </a:r>
                      <a:endParaRPr lang="en-IN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352" marR="65352" marT="0" marB="0" anchor="ctr"/>
                </a:tc>
                <a:extLst>
                  <a:ext uri="{0D108BD9-81ED-4DB2-BD59-A6C34878D82A}">
                    <a16:rowId xmlns:a16="http://schemas.microsoft.com/office/drawing/2014/main" val="92414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81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 2</vt:lpstr>
      <vt:lpstr>Theme1</vt:lpstr>
      <vt:lpstr>Reasons for rejection of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for rejection of application</dc:title>
  <dc:creator>Andreas, Volker Marcel GIZ IN</dc:creator>
  <cp:lastModifiedBy>Andreas, Volker Marcel GIZ IN</cp:lastModifiedBy>
  <cp:revision>1</cp:revision>
  <dcterms:created xsi:type="dcterms:W3CDTF">2022-11-16T12:22:35Z</dcterms:created>
  <dcterms:modified xsi:type="dcterms:W3CDTF">2022-11-16T12:23:05Z</dcterms:modified>
</cp:coreProperties>
</file>