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67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2956C-4A4F-4C1F-9FDD-98D7642A00FB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ADDE1-E57F-46D4-8539-83A566062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5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CEFBB-1499-4D57-B1DE-B59449E81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8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7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3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8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5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8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410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40728-AD38-E84D-2601-6CE1CA55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 of APPLICATION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B50D2-64C0-496D-B984-FF287E38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/>
              <a:t>EPR registration granted to PIBOs is liable to be cancelled or suspended at any stage</a:t>
            </a:r>
            <a:r>
              <a:rPr lang="en-US" dirty="0"/>
              <a:t>,</a:t>
            </a:r>
            <a:r>
              <a:rPr lang="en-US" sz="1800" b="1" i="0" u="none" strike="noStrike" baseline="0" dirty="0"/>
              <a:t> if the document submitted by the PIBO is found to be false</a:t>
            </a:r>
            <a:r>
              <a:rPr lang="en-US" sz="1800" b="0" i="0" u="none" strike="noStrike" baseline="0" dirty="0"/>
              <a:t>, </a:t>
            </a:r>
            <a:r>
              <a:rPr lang="en-US" sz="1800" b="1" i="0" u="none" strike="noStrike" baseline="0" dirty="0"/>
              <a:t>then the Registration issued shall be liable to be cancelled.</a:t>
            </a:r>
          </a:p>
          <a:p>
            <a:r>
              <a:rPr lang="en-US" dirty="0"/>
              <a:t>If any of the required documents submitted by PIBOs for registration </a:t>
            </a:r>
            <a:r>
              <a:rPr lang="en-US" b="1" dirty="0"/>
              <a:t>are found to be false or irrelevant</a:t>
            </a:r>
            <a:r>
              <a:rPr lang="en-US" dirty="0"/>
              <a:t>, </a:t>
            </a:r>
            <a:r>
              <a:rPr lang="en-US" b="1" dirty="0"/>
              <a:t>the application will be rejected and the application fee will be forfeited. </a:t>
            </a:r>
            <a:endParaRPr lang="en-US" sz="1800" b="1" i="0" u="none" strike="noStrike" baseline="0" dirty="0"/>
          </a:p>
          <a:p>
            <a:pPr algn="l"/>
            <a:r>
              <a:rPr lang="en-US" sz="1800" b="0" i="0" u="none" strike="noStrike" baseline="0" dirty="0"/>
              <a:t>If any PIBO is found to be violating the provision of Registration, a notice shall be issued by CPCB.</a:t>
            </a:r>
          </a:p>
          <a:p>
            <a:pPr algn="l"/>
            <a:r>
              <a:rPr lang="en-US" sz="1800" b="0" i="0" u="none" strike="noStrike" baseline="0" dirty="0"/>
              <a:t>An opportunity will be given to hear the PIBO within fifteen days from the date of issuance of notice; prior to considering the case for cancellation or suspension of Registration by CPCB.</a:t>
            </a:r>
          </a:p>
          <a:p>
            <a:pPr algn="l"/>
            <a:r>
              <a:rPr lang="en-US" sz="1800" b="0" i="0" u="none" strike="noStrike" baseline="0" dirty="0"/>
              <a:t>The decision on cancellation or suspension of authorization will be intimated within 10 working days after hearing.</a:t>
            </a:r>
          </a:p>
          <a:p>
            <a:pPr algn="l"/>
            <a:r>
              <a:rPr lang="en-US" sz="1800" b="0" i="0" u="none" strike="noStrike" baseline="0" dirty="0"/>
              <a:t>Chairman CPCB will be the final authority for taking decision on cancellation or suspension.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91736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FE2E03B-EE02-473F-BB3A-30AEA0A2FF51}" vid="{E54DD9B8-2623-457F-8DBD-4869F0DA668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Breitbild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Gill Sans MT</vt:lpstr>
      <vt:lpstr>Wingdings 2</vt:lpstr>
      <vt:lpstr>Theme1</vt:lpstr>
      <vt:lpstr>CANCELLATION of APPLICATION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CANCELLATION of APPLICATION </dc:title>
  <dc:creator>Andreas, Volker Marcel GIZ IN</dc:creator>
  <cp:lastModifiedBy>Andreas, Volker Marcel GIZ IN</cp:lastModifiedBy>
  <cp:revision>1</cp:revision>
  <dcterms:created xsi:type="dcterms:W3CDTF">2022-11-16T12:26:36Z</dcterms:created>
  <dcterms:modified xsi:type="dcterms:W3CDTF">2022-11-16T12:26:55Z</dcterms:modified>
</cp:coreProperties>
</file>