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Gill San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7V3+w0gajB4Z/JjlaSKgGwwP/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GillSans-regular.fntdata"/><Relationship Id="rId7" Type="http://schemas.openxmlformats.org/officeDocument/2006/relationships/font" Target="fonts/GillSan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FAQ Q17, 14</a:t>
            </a:r>
            <a:endParaRPr/>
          </a:p>
        </p:txBody>
      </p:sp>
      <p:sp>
        <p:nvSpPr>
          <p:cNvPr id="99" name="Google Shape;9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POINTS TO REMEMBER </a:t>
            </a:r>
            <a:endParaRPr/>
          </a:p>
        </p:txBody>
      </p:sp>
      <p:grpSp>
        <p:nvGrpSpPr>
          <p:cNvPr id="102" name="Google Shape;102;p20"/>
          <p:cNvGrpSpPr/>
          <p:nvPr/>
        </p:nvGrpSpPr>
        <p:grpSpPr>
          <a:xfrm>
            <a:off x="436103" y="2916237"/>
            <a:ext cx="11319794" cy="2681797"/>
            <a:chOff x="291014" y="2916237"/>
            <a:chExt cx="11319794" cy="2681797"/>
          </a:xfrm>
        </p:grpSpPr>
        <p:sp>
          <p:nvSpPr>
            <p:cNvPr id="103" name="Google Shape;103;p20"/>
            <p:cNvSpPr txBox="1"/>
            <p:nvPr/>
          </p:nvSpPr>
          <p:spPr>
            <a:xfrm>
              <a:off x="919809" y="2916237"/>
              <a:ext cx="10690999" cy="190821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How much proportion of plastic waste in Municipal Solid Waste (MSW) in case of co-processing and incineration of plastic waste at Co-processing and Waste to Energy plant must be considered under EPR?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Noto Sans Symbols"/>
                <a:buChar char="⮚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Equivalent quantity of plastic shall be considered for generation of EPR Certificates. Characterization of waste may be carried out to determine the actual plastic quantity. As per report titled “Assessment &amp; Characteristics of Plastic Waste generated in 60 cities”, published by CPCB, average plastic waste generation is around 6.92% of MSW. In absence of actual characterization, this average plastic percentage shall be considered for the purpose.</a:t>
              </a:r>
              <a:endParaRPr b="1" i="0" sz="1600" u="none" cap="none" strike="noStrike">
                <a:solidFill>
                  <a:srgbClr val="00B15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20"/>
            <p:cNvSpPr txBox="1"/>
            <p:nvPr/>
          </p:nvSpPr>
          <p:spPr>
            <a:xfrm>
              <a:off x="919809" y="4736260"/>
              <a:ext cx="10690999" cy="8617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If an entity only collects plastic waste, do they need to register?</a:t>
              </a:r>
              <a:endPara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Noto Sans Symbols"/>
                <a:buChar char="⮚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Only entities engaged in plastic waste processing (recycling, co-processing, waste to energy, waste to oil) have to be registered as PWP.</a:t>
              </a:r>
              <a:endPara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291014" y="3408679"/>
              <a:ext cx="580356" cy="646331"/>
            </a:xfrm>
            <a:prstGeom prst="rect">
              <a:avLst/>
            </a:prstGeom>
            <a:solidFill>
              <a:schemeClr val="accent2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1.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291014" y="4843981"/>
              <a:ext cx="580356" cy="646331"/>
            </a:xfrm>
            <a:prstGeom prst="rect">
              <a:avLst/>
            </a:prstGeom>
            <a:solidFill>
              <a:schemeClr val="accent2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2.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2022-07-28T08:19:50Z</dcterms:created>
  <dc:creator>Vrinda Negi</dc:creator>
</cp:coreProperties>
</file>