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8" r:id="rId3"/>
    <p:sldId id="259" r:id="rId4"/>
    <p:sldId id="260" r:id="rId5"/>
    <p:sldId id="1857" r:id="rId6"/>
    <p:sldId id="1856" r:id="rId7"/>
    <p:sldId id="185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D0E4-9EA2-40D5-B53A-78EBEB11C61F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B608-6E00-4D9A-90D2-18A460539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6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0974-7504-4F25-97E8-187CEC460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9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0974-7504-4F25-97E8-187CEC460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5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0974-7504-4F25-97E8-187CEC460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3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0974-7504-4F25-97E8-187CEC460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2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0974-7504-4F25-97E8-187CEC460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0974-7504-4F25-97E8-187CEC460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0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7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1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3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7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4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7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4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200990" y="6237645"/>
            <a:ext cx="34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Category wise Plastic Waste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Procurement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528814" y="6254988"/>
            <a:ext cx="374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Production at the Recycling unit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CPCB EPR Portal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Procurement details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Production details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Sales details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Sales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84DD-EAD7-FD0F-07BB-9DEB1568DC3C}"/>
              </a:ext>
            </a:extLst>
          </p:cNvPr>
          <p:cNvSpPr txBox="1"/>
          <p:nvPr/>
        </p:nvSpPr>
        <p:spPr>
          <a:xfrm>
            <a:off x="10348290" y="3764811"/>
            <a:ext cx="12458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Generation of certificates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60DC23-A392-E3E3-2DEB-85F0E1BF53A5}"/>
              </a:ext>
            </a:extLst>
          </p:cNvPr>
          <p:cNvCxnSpPr>
            <a:cxnSpLocks/>
          </p:cNvCxnSpPr>
          <p:nvPr/>
        </p:nvCxnSpPr>
        <p:spPr>
          <a:xfrm flipH="1" flipV="1">
            <a:off x="10971220" y="4337972"/>
            <a:ext cx="1" cy="5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Unit Operation: 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902237" cy="3678303"/>
          </a:xfrm>
        </p:spPr>
        <p:txBody>
          <a:bodyPr/>
          <a:lstStyle/>
          <a:p>
            <a:r>
              <a:rPr lang="en-IN" dirty="0"/>
              <a:t>Daily/Weekly/Monthly category wise plastic waste procurement details have to be provided by the recycler units 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2EB717-43D4-B2BA-36F8-CE7EF89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2180496"/>
            <a:ext cx="8293241" cy="367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AC-F380-4693-B2C8-EF3EC4B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E821-42AE-6856-FEB7-5433A9ED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4" y="1876450"/>
            <a:ext cx="4131191" cy="438414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the production details section, click on the single entry button to add a production entry</a:t>
            </a:r>
          </a:p>
          <a:p>
            <a:r>
              <a:rPr lang="en-IN" dirty="0"/>
              <a:t>Categories of plastic,  process code used, type of product, type of plastic and percentage of recycled plastic to be provided in the production details</a:t>
            </a:r>
          </a:p>
          <a:p>
            <a:r>
              <a:rPr lang="en-IN" dirty="0"/>
              <a:t>Container size have to be provided for Cat-I(Process Code as R4 – Recycling – Products &amp; Product type as Packaging Cat-I)</a:t>
            </a:r>
          </a:p>
          <a:p>
            <a:r>
              <a:rPr lang="en-IN" dirty="0"/>
              <a:t>The quantity of plastic waste processing will be auto-calculated based on conversion factors confirmed during physical verification by RO.</a:t>
            </a:r>
          </a:p>
          <a:p>
            <a:r>
              <a:rPr lang="en-IN" dirty="0"/>
              <a:t>The cumulative procurement should be more than or equal to the cumulative plastic waste processed (category-wise)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54106-BC2D-5E3D-0218-DDB115730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9" r="7261"/>
          <a:stretch/>
        </p:blipFill>
        <p:spPr>
          <a:xfrm>
            <a:off x="4942116" y="2017685"/>
            <a:ext cx="6749142" cy="3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3E9-6264-1CE4-8AD1-0358F42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C11-23EA-DD42-43F0-C364FCDB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325294" cy="3678303"/>
          </a:xfrm>
        </p:spPr>
        <p:txBody>
          <a:bodyPr>
            <a:normAutofit/>
          </a:bodyPr>
          <a:lstStyle/>
          <a:p>
            <a:r>
              <a:rPr lang="en-IN" dirty="0"/>
              <a:t>Products from the inventory must be selected and the corresponding quantities sold to be provided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AA1930-C189-A4B9-6EF8-EEEA90C8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10" y="1865236"/>
            <a:ext cx="8540798" cy="373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73D91-84D0-D40F-C6E9-067AE0BBF2F5}"/>
              </a:ext>
            </a:extLst>
          </p:cNvPr>
          <p:cNvSpPr txBox="1"/>
          <p:nvPr/>
        </p:nvSpPr>
        <p:spPr>
          <a:xfrm>
            <a:off x="581192" y="5858799"/>
            <a:ext cx="1102961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 needs to confirm the sales details before generating invoice number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Corresponding potential for EPR Certificate Generation shall be reflected in the Wallet</a:t>
            </a:r>
          </a:p>
        </p:txBody>
      </p:sp>
    </p:spTree>
    <p:extLst>
      <p:ext uri="{BB962C8B-B14F-4D97-AF65-F5344CB8AC3E}">
        <p14:creationId xmlns:p14="http://schemas.microsoft.com/office/powerpoint/2010/main" val="416682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8A9-09CC-39D1-D640-BAC04CB0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1C35-F8E3-23A7-3C31-08ABDACF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4553"/>
            <a:ext cx="11029616" cy="124223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recyclers need to provide the details of the unit to whom the products are sold and finally generate EPR invoice for the same</a:t>
            </a:r>
          </a:p>
          <a:p>
            <a:r>
              <a:rPr lang="en-IN" dirty="0"/>
              <a:t>Products selected from the production inventory are available for sales.</a:t>
            </a:r>
          </a:p>
          <a:p>
            <a:r>
              <a:rPr lang="en-IN" dirty="0"/>
              <a:t>Recyclers need to provide the quantity to be sold</a:t>
            </a:r>
          </a:p>
          <a:p>
            <a:r>
              <a:rPr lang="en-IN" dirty="0"/>
              <a:t>To generate the invoice, entity details and invoice details to be provided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84AF5-27E5-6B20-BA74-BCA7C343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066787"/>
            <a:ext cx="10772608" cy="3484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C9CCE-4DBC-F646-64AF-D2CB118C1C26}"/>
              </a:ext>
            </a:extLst>
          </p:cNvPr>
          <p:cNvSpPr txBox="1"/>
          <p:nvPr/>
        </p:nvSpPr>
        <p:spPr>
          <a:xfrm>
            <a:off x="0" y="6155844"/>
            <a:ext cx="1008680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 needs to confirm the sales details before generating invoice number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Corresponding potential for EPR Certificate Generation shall be reflected in the Wallet</a:t>
            </a:r>
          </a:p>
        </p:txBody>
      </p:sp>
    </p:spTree>
    <p:extLst>
      <p:ext uri="{BB962C8B-B14F-4D97-AF65-F5344CB8AC3E}">
        <p14:creationId xmlns:p14="http://schemas.microsoft.com/office/powerpoint/2010/main" val="309149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9" y="2855688"/>
            <a:ext cx="7882362" cy="214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1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7819-1B0A-323C-B7FA-36DF9DB1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Unit operation under EPR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0DF9FD-EA12-F216-53AB-AD0172EB09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9644" y="2375087"/>
          <a:ext cx="9992712" cy="3639312"/>
        </p:xfrm>
        <a:graphic>
          <a:graphicData uri="http://schemas.openxmlformats.org/drawingml/2006/table">
            <a:tbl>
              <a:tblPr/>
              <a:tblGrid>
                <a:gridCol w="1469043">
                  <a:extLst>
                    <a:ext uri="{9D8B030D-6E8A-4147-A177-3AD203B41FA5}">
                      <a16:colId xmlns:a16="http://schemas.microsoft.com/office/drawing/2014/main" val="2859334371"/>
                    </a:ext>
                  </a:extLst>
                </a:gridCol>
                <a:gridCol w="8523669">
                  <a:extLst>
                    <a:ext uri="{9D8B030D-6E8A-4147-A177-3AD203B41FA5}">
                      <a16:colId xmlns:a16="http://schemas.microsoft.com/office/drawing/2014/main" val="3964027703"/>
                    </a:ext>
                  </a:extLst>
                </a:gridCol>
              </a:tblGrid>
              <a:tr h="4549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Recycler Unit can generate their potential EPR certificates by filling following details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11218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Category wise quantity of plastic waste collected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40594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of plastic waste processed: 1/10/50/100/500/ 1000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06877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details and invoice of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10408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of the processing (From Date - To Date)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23763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Details of entity to whom the product is sold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14548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41816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details and invoice of transaction for outputs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7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335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58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Reporting operations of the facility to generate EPR Certificates</vt:lpstr>
      <vt:lpstr>Recycler Unit Operation: Procurement details</vt:lpstr>
      <vt:lpstr>Recycler Unit Operation: Production details</vt:lpstr>
      <vt:lpstr>Recycler Unit Operation: Sales details</vt:lpstr>
      <vt:lpstr>Recycler Unit Operation: Sales details (contd.)</vt:lpstr>
      <vt:lpstr>Recycler - Wallet</vt:lpstr>
      <vt:lpstr>Recycler Unit operation under EPR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operations of the facility to generate EPR Certificates</dc:title>
  <dc:creator>Andreas, Volker Marcel GIZ IN</dc:creator>
  <cp:lastModifiedBy>Andreas, Volker Marcel GIZ IN</cp:lastModifiedBy>
  <cp:revision>1</cp:revision>
  <dcterms:created xsi:type="dcterms:W3CDTF">2022-11-18T12:52:39Z</dcterms:created>
  <dcterms:modified xsi:type="dcterms:W3CDTF">2022-11-18T12:53:05Z</dcterms:modified>
</cp:coreProperties>
</file>