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KFa6qDLbNv5y8PIkqvUKtyD0Y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5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5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cpcbeprplastic.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REGISTERING FOR SIGNUP – PIBO   </a:t>
            </a:r>
            <a:endParaRPr/>
          </a:p>
        </p:txBody>
      </p:sp>
      <p:pic>
        <p:nvPicPr>
          <p:cNvPr descr="Graphical user interface, website&#10;&#10;Description automatically generated" id="102" name="Google Shape;10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754" l="0" r="157" t="0"/>
          <a:stretch/>
        </p:blipFill>
        <p:spPr>
          <a:xfrm>
            <a:off x="1072709" y="2803254"/>
            <a:ext cx="10075347" cy="3144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/>
        </p:nvSpPr>
        <p:spPr>
          <a:xfrm>
            <a:off x="1058174" y="2021456"/>
            <a:ext cx="100898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 to </a:t>
            </a:r>
            <a:r>
              <a:rPr b="0" i="0" lang="en-US" sz="18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Centralized EPR Portal for Plastic Packaging (https://eprplastic.cpcb.gov.in/)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webpage for registration and then signup using the 'Register' option by filling your email and password.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PIBO – REGISTRATION PAGE</a:t>
            </a:r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581192" y="2537285"/>
            <a:ext cx="193597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Signup form for new registration opens up. Information about the applicant type, Company details, authorized person and login details are to be provided.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162" y="1828973"/>
            <a:ext cx="9355296" cy="470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PIBO – REGISTRATION PAGE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417816" y="2187648"/>
            <a:ext cx="182195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Signup form for new registration opens. Information about the applicant type, Company details, authorized person and login details are to be provided.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024" y="1905845"/>
            <a:ext cx="9637160" cy="42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READINESS CHECKLIST - PIBO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649777" y="2862350"/>
            <a:ext cx="3583176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chemeClr val="dk1"/>
                </a:solidFill>
              </a:rPr>
              <a:t>Required Documents for PIBOs</a:t>
            </a:r>
            <a:endParaRPr b="0" i="0" sz="1800" u="none" strike="noStrik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</a:rPr>
              <a:t>PAN, GST, CIN of the Company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</a:rPr>
              <a:t>Aadhar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0" i="0" lang="en-US" sz="1800" u="none" strike="noStrike">
                <a:solidFill>
                  <a:schemeClr val="dk1"/>
                </a:solidFill>
              </a:rPr>
              <a:t>PAN of Authorized person (Scanned Copies)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</a:rPr>
              <a:t>DIC Registration in PDF format (if unit registered with DIC)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 sz="1800" u="none" strike="noStrike">
                <a:solidFill>
                  <a:schemeClr val="dk1"/>
                </a:solidFill>
              </a:rPr>
              <a:t>Scanned copy containing details of products (type and quantity) produced/marketed.</a:t>
            </a:r>
            <a:endParaRPr/>
          </a:p>
          <a:p>
            <a:pPr indent="-237744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</a:endParaRPr>
          </a:p>
          <a:p>
            <a:pPr indent="-237744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 b="0" i="0" sz="1800" u="none" strike="noStrike">
              <a:solidFill>
                <a:schemeClr val="dk1"/>
              </a:solidFill>
            </a:endParaRPr>
          </a:p>
          <a:p>
            <a:pPr indent="-237744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3"/>
          <p:cNvSpPr txBox="1"/>
          <p:nvPr>
            <p:ph idx="2" type="body"/>
          </p:nvPr>
        </p:nvSpPr>
        <p:spPr>
          <a:xfrm>
            <a:off x="8295545" y="2537717"/>
            <a:ext cx="3416196" cy="4037743"/>
          </a:xfrm>
          <a:prstGeom prst="rect">
            <a:avLst/>
          </a:prstGeom>
          <a:solidFill>
            <a:schemeClr val="accent2"/>
          </a:solidFill>
          <a:ln cap="rnd" cmpd="sng" w="22225">
            <a:solidFill>
              <a:srgbClr val="6923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Producer registration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91999"/>
              <a:buFont typeface="Gill Sans"/>
              <a:buAutoNum type="arabicPeriod"/>
            </a:pPr>
            <a:r>
              <a:rPr b="0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Scanned copy of Process flow diagram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91999"/>
              <a:buFont typeface="Gill Sans"/>
              <a:buAutoNum type="arabicPeriod"/>
            </a:pPr>
            <a:r>
              <a:rPr b="0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Combined copy of Consent (Air &amp; Water Act) in PDF Format issued by SPCB/ PCC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Importer registration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91999"/>
              <a:buFont typeface="Gill Sans"/>
              <a:buAutoNum type="arabicPeriod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IEC of the Company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Brand Owner registration</a:t>
            </a:r>
            <a:endParaRPr b="1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91999"/>
              <a:buFont typeface="Gill Sans"/>
              <a:buAutoNum type="arabicPeriod"/>
            </a:pPr>
            <a:r>
              <a:rPr b="0" i="0" lang="en-US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Consents issued by SPCB/ PCC (if unit has a production facility)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lt1"/>
              </a:buClr>
              <a:buSzPct val="91999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4563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None/>
            </a:pPr>
            <a:r>
              <a:t/>
            </a:r>
            <a:endParaRPr b="0" i="0" u="none" strike="noStrike">
              <a:solidFill>
                <a:schemeClr val="lt1"/>
              </a:solidFill>
            </a:endParaRPr>
          </a:p>
          <a:p>
            <a:pPr indent="-245630" lvl="0" marL="34290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None/>
            </a:pPr>
            <a:r>
              <a:t/>
            </a:r>
            <a:endParaRPr b="0" i="0" u="none" strike="noStrike">
              <a:solidFill>
                <a:schemeClr val="lt1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81193" y="2077083"/>
            <a:ext cx="111305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Prior to filling up Application form, it shall be ensured that Applicant is readily available with the following documents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pdf/jpg/png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4387902" y="2862350"/>
            <a:ext cx="3416196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Representative Picture of packaging overing different plastic categories under EPR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Covering letter in PDF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Scanned copy of signatures of authorized persons in png, jpeg, jpg.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Gill Sans"/>
              <a:buAutoNum type="arabicPeriod" startAt="5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regarding any other information which the unit wishes to provide.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2022-07-28T09:29:45Z</dcterms:created>
  <dc:creator>Vrinda Negi</dc:creator>
</cp:coreProperties>
</file>