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5" r:id="rId2"/>
    <p:sldId id="264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2923C-2717-4295-B1AD-C84DC35FEA35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9E410-8DCD-4AA1-8B3D-B7092B775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33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23D2B8-8B63-496D-A9EA-9872E96FCE4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33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443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9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0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902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38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50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7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8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170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4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22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600D-212A-B711-8DB1-D7FDC1FB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6D78-695D-F89C-8743-8B3F4175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generation of EPR certificates is done using the CP (</a:t>
            </a:r>
            <a:r>
              <a:rPr lang="en-US" b="1" dirty="0"/>
              <a:t>Certificate Potential</a:t>
            </a:r>
            <a:r>
              <a:rPr lang="en-US" dirty="0"/>
              <a:t>).</a:t>
            </a:r>
          </a:p>
          <a:p>
            <a:r>
              <a:rPr lang="en-US" dirty="0"/>
              <a:t>Total Potential is the measure of the </a:t>
            </a:r>
            <a:r>
              <a:rPr lang="en-US" b="1" dirty="0"/>
              <a:t>quantum of plastic processed </a:t>
            </a:r>
            <a:r>
              <a:rPr lang="en-US" dirty="0"/>
              <a:t>by a PWP in an F.Y.</a:t>
            </a:r>
          </a:p>
          <a:p>
            <a:r>
              <a:rPr lang="en-US" dirty="0"/>
              <a:t>The Certificate Potential details is available in the </a:t>
            </a:r>
            <a:r>
              <a:rPr lang="en-US" b="1" dirty="0"/>
              <a:t>Wallet</a:t>
            </a:r>
            <a:r>
              <a:rPr lang="en-US" dirty="0"/>
              <a:t> of the PWP.</a:t>
            </a:r>
          </a:p>
          <a:p>
            <a:r>
              <a:rPr lang="en-US" dirty="0"/>
              <a:t>The Certificate Potential is generated Category Wise and is </a:t>
            </a:r>
            <a:r>
              <a:rPr lang="en-US" b="1" dirty="0"/>
              <a:t>limited to the Category Wise Processing Capacity </a:t>
            </a:r>
            <a:r>
              <a:rPr lang="en-US" dirty="0"/>
              <a:t>of the PWP as declared in the registration application.</a:t>
            </a:r>
          </a:p>
          <a:p>
            <a:r>
              <a:rPr lang="en-US" dirty="0"/>
              <a:t>At any point in time, the maximum value of the certificates that can be generated is given by the </a:t>
            </a:r>
            <a:r>
              <a:rPr lang="en-US" b="1" dirty="0"/>
              <a:t>Available Potential</a:t>
            </a:r>
            <a:r>
              <a:rPr lang="en-US" dirty="0"/>
              <a:t>.</a:t>
            </a:r>
          </a:p>
          <a:p>
            <a:r>
              <a:rPr lang="en-US" dirty="0"/>
              <a:t>If the Available Potential is 0, the PWP will be unable to generate certificates.</a:t>
            </a:r>
          </a:p>
        </p:txBody>
      </p:sp>
    </p:spTree>
    <p:extLst>
      <p:ext uri="{BB962C8B-B14F-4D97-AF65-F5344CB8AC3E}">
        <p14:creationId xmlns:p14="http://schemas.microsoft.com/office/powerpoint/2010/main" val="83154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600D-212A-B711-8DB1-D7FDC1FB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WALLET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A59E2C-01CB-C446-D395-413A242692DE}"/>
              </a:ext>
            </a:extLst>
          </p:cNvPr>
          <p:cNvSpPr txBox="1">
            <a:spLocks/>
          </p:cNvSpPr>
          <p:nvPr/>
        </p:nvSpPr>
        <p:spPr>
          <a:xfrm>
            <a:off x="1197494" y="1874516"/>
            <a:ext cx="2920273" cy="4983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wallet of the PWP displays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Category Wise details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of the Certificate Potential.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Processing Capacity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is the maximum amount of plastics that can be processed by a PWP in an F.Y.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Total Potential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is the quantity of plastic processed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by a PWP in an F.Y.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Available Potential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is the maximum value of certificates that can be generated.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Used Potential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is the maximum value of certificates that can be generated.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Certificate Value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is the value of generated certificates that are available for transfer.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1CA8A-57A1-E744-3AF5-8543B4D76114}"/>
              </a:ext>
            </a:extLst>
          </p:cNvPr>
          <p:cNvSpPr txBox="1"/>
          <p:nvPr/>
        </p:nvSpPr>
        <p:spPr>
          <a:xfrm>
            <a:off x="5362575" y="2056453"/>
            <a:ext cx="682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* Refresh button needs to be clicked in order to get the latest wallet balance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D5D2E7-5445-BABA-5CBC-D353CF7A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17" y="2576944"/>
            <a:ext cx="7761514" cy="2341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39613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16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Impact</vt:lpstr>
      <vt:lpstr>Badge</vt:lpstr>
      <vt:lpstr>Certificate potential</vt:lpstr>
      <vt:lpstr>PWP WALLET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potential</dc:title>
  <dc:creator>Andreas, Volker Marcel GIZ IN</dc:creator>
  <cp:lastModifiedBy>Andreas, Volker Marcel GIZ IN</cp:lastModifiedBy>
  <cp:revision>1</cp:revision>
  <dcterms:created xsi:type="dcterms:W3CDTF">2022-11-18T17:16:29Z</dcterms:created>
  <dcterms:modified xsi:type="dcterms:W3CDTF">2022-11-18T17:16:47Z</dcterms:modified>
</cp:coreProperties>
</file>