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99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3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4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36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9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7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0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89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8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5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B58D-25E9-44EE-BB72-F2EB7163D350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F0C9-A576-463F-A44D-02F32B2E97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71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/>
        </p:nvSpPr>
        <p:spPr>
          <a:xfrm>
            <a:off x="3042965" y="429491"/>
            <a:ext cx="2729346" cy="6151418"/>
          </a:xfrm>
          <a:prstGeom prst="moon">
            <a:avLst>
              <a:gd name="adj" fmla="val 87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1579418" y="1565564"/>
            <a:ext cx="6289964" cy="4170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oon 5"/>
          <p:cNvSpPr/>
          <p:nvPr/>
        </p:nvSpPr>
        <p:spPr>
          <a:xfrm>
            <a:off x="6927273" y="1025236"/>
            <a:ext cx="2729346" cy="4710546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oon 7"/>
          <p:cNvSpPr/>
          <p:nvPr/>
        </p:nvSpPr>
        <p:spPr>
          <a:xfrm>
            <a:off x="4692782" y="1596736"/>
            <a:ext cx="1822638" cy="4107874"/>
          </a:xfrm>
          <a:prstGeom prst="moon">
            <a:avLst>
              <a:gd name="adj" fmla="val 87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oon 8"/>
          <p:cNvSpPr/>
          <p:nvPr/>
        </p:nvSpPr>
        <p:spPr>
          <a:xfrm>
            <a:off x="5173284" y="1762990"/>
            <a:ext cx="1602876" cy="3612574"/>
          </a:xfrm>
          <a:prstGeom prst="moon">
            <a:avLst>
              <a:gd name="adj" fmla="val 87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1676397" y="2348344"/>
            <a:ext cx="4742044" cy="3143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2354567" y="2904258"/>
            <a:ext cx="1376796" cy="1376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2562387" y="3167498"/>
            <a:ext cx="961160" cy="961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 rot="19037826">
            <a:off x="3016345" y="3253020"/>
            <a:ext cx="321298" cy="477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/>
          <p:cNvSpPr/>
          <p:nvPr/>
        </p:nvSpPr>
        <p:spPr>
          <a:xfrm>
            <a:off x="3935396" y="2904258"/>
            <a:ext cx="1376796" cy="1376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/>
          <p:cNvSpPr/>
          <p:nvPr/>
        </p:nvSpPr>
        <p:spPr>
          <a:xfrm>
            <a:off x="4143216" y="3167498"/>
            <a:ext cx="961160" cy="961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/>
          <p:cNvSpPr/>
          <p:nvPr/>
        </p:nvSpPr>
        <p:spPr>
          <a:xfrm rot="19037826">
            <a:off x="4597174" y="3253020"/>
            <a:ext cx="321298" cy="477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 16"/>
          <p:cNvSpPr/>
          <p:nvPr/>
        </p:nvSpPr>
        <p:spPr>
          <a:xfrm rot="8008834">
            <a:off x="1356682" y="101317"/>
            <a:ext cx="4721652" cy="4978964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26" y="5492298"/>
            <a:ext cx="626604" cy="7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2020-08-26T04:02:04Z</dcterms:created>
  <dcterms:modified xsi:type="dcterms:W3CDTF">2020-08-26T05:28:03Z</dcterms:modified>
</cp:coreProperties>
</file>