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79" r:id="rId4"/>
    <p:sldId id="280" r:id="rId5"/>
    <p:sldId id="274" r:id="rId6"/>
    <p:sldId id="275" r:id="rId7"/>
    <p:sldId id="281" r:id="rId8"/>
    <p:sldId id="277" r:id="rId9"/>
    <p:sldId id="282" r:id="rId10"/>
    <p:sldId id="262" r:id="rId11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00" autoAdjust="0"/>
  </p:normalViewPr>
  <p:slideViewPr>
    <p:cSldViewPr>
      <p:cViewPr varScale="1">
        <p:scale>
          <a:sx n="103" d="100"/>
          <a:sy n="103" d="100"/>
        </p:scale>
        <p:origin x="138" y="3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FE4D33-5893-4B07-A902-449AC0D8B3F7}" type="datetime2">
              <a:rPr lang="zh-TW" altLang="en-US" smtClean="0">
                <a:latin typeface="+mj-ea"/>
                <a:ea typeface="+mj-ea"/>
              </a:rPr>
              <a:t>2018年11月19日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837A6B-DAA4-4C2D-AEAB-4E9E70095794}" type="slidenum">
              <a:rPr lang="en-US" altLang="zh-TW" smtClean="0">
                <a:latin typeface="+mj-ea"/>
                <a:ea typeface="+mj-ea"/>
              </a:rPr>
              <a:t>‹#›</a:t>
            </a:fld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BDEF7A8-4FC0-4813-84EF-F0D3DB3FA121}" type="datetime2">
              <a:rPr lang="zh-TW" altLang="en-US" smtClean="0"/>
              <a:t>2018年11月19日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3266150-FA26-45B5-BF0B-186B42A09DC9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31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2222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55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535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6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6000">
                <a:latin typeface="+mn-ea"/>
                <a:ea typeface="+mn-ea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600" cy="11430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2D229AE-05F8-4428-A7C7-71A78B2231B5}" type="datetime2">
              <a:rPr lang="zh-TW" altLang="en-US" smtClean="0"/>
              <a:pPr/>
              <a:t>2018年11月19日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3B167E-EA96-4147-81DE-549160052C2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 useBgFill="1">
        <p:nvSpPr>
          <p:cNvPr id="20" name="手繪多邊形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1EEA72-722A-4032-932A-92275412AEDB}" type="datetime2">
              <a:rPr lang="zh-TW" altLang="en-US" smtClean="0"/>
              <a:t>2018年11月19日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手繪多邊形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85800"/>
            <a:ext cx="7460842" cy="54864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1A4C91D-2371-474A-8E17-CAB371DA2E08}" type="datetime2">
              <a:rPr lang="zh-TW" altLang="en-US" smtClean="0"/>
              <a:t>2018年11月19日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3B167E-EA96-4147-81DE-549160052C22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604FDA-F0C2-45CB-9349-F6F199289799}" type="datetime2">
              <a:rPr lang="zh-TW" altLang="en-US" smtClean="0"/>
              <a:t>2018年11月19日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rtlCol="0" anchor="b">
            <a:noAutofit/>
          </a:bodyPr>
          <a:lstStyle>
            <a:lvl1pPr algn="l">
              <a:defRPr sz="4800" b="0" cap="none" baseline="0">
                <a:latin typeface="+mj-ea"/>
                <a:ea typeface="+mj-ea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2" y="5029200"/>
            <a:ext cx="8229601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BC29556-421D-4507-AA96-28B39C2E3DEB}" type="datetime2">
              <a:rPr lang="zh-TW" altLang="en-US" smtClean="0"/>
              <a:t>2018年11月19日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3B167E-EA96-4147-81DE-549160052C2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6" name="手繪多邊形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6552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4681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0F82F5-56DC-44C8-93DB-224551D30ED8}" type="datetime2">
              <a:rPr lang="zh-TW" altLang="en-US" smtClean="0"/>
              <a:t>2018年11月19日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743200"/>
            <a:ext cx="4416552" cy="34290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2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2" y="2743200"/>
            <a:ext cx="4416552" cy="34290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EE156A-5731-454D-8F71-91EEAD1FE528}" type="datetime2">
              <a:rPr lang="zh-TW" altLang="en-US" smtClean="0"/>
              <a:t>2018年11月19日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12B73E-5733-4D8D-8664-B6FD1D260C06}" type="datetime2">
              <a:rPr lang="zh-TW" altLang="en-US" smtClean="0"/>
              <a:t>2018年11月19日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3A4886-3C49-451A-83B6-4224672D2AD7}" type="datetime2">
              <a:rPr lang="zh-TW" altLang="en-US" smtClean="0"/>
              <a:t>2018年11月19日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3B167E-EA96-4147-81DE-549160052C22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+mj-ea"/>
                <a:ea typeface="+mj-ea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4675568" y="2087880"/>
            <a:ext cx="5791200" cy="3886200"/>
          </a:xfrm>
        </p:spPr>
        <p:txBody>
          <a:bodyPr rtlCol="0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514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C4930B1-190D-47EF-B17F-C7370E2C0A72}" type="datetime2">
              <a:rPr lang="zh-TW" altLang="en-US" smtClean="0"/>
              <a:t>2018年11月19日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3B167E-EA96-4147-81DE-549160052C22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+mj-ea"/>
                <a:ea typeface="+mj-ea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1" y="3429000"/>
            <a:ext cx="2743200" cy="2514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124EA5C-C65E-4051-906A-E0ECB8242990}" type="datetime2">
              <a:rPr lang="zh-TW" altLang="en-US" smtClean="0"/>
              <a:t>2018年11月19日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3B167E-EA96-4147-81DE-549160052C22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矩形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609012" y="6420898"/>
            <a:ext cx="1371600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B63DB804-0076-4FBD-AA6F-49FA37494018}" type="datetime2">
              <a:rPr lang="zh-TW" altLang="en-US" smtClean="0"/>
              <a:t>2018年11月19日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693B167E-EA96-4147-81DE-549160052C2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8" name="手繪多邊形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ea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j-ea"/>
          <a:ea typeface="+mj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j-ea"/>
          <a:ea typeface="+mj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en-US" altLang="zh-TW" dirty="0" smtClean="0"/>
              <a:t>DM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zh-TW" altLang="en-US" dirty="0" smtClean="0"/>
              <a:t>學號</a:t>
            </a:r>
            <a:r>
              <a:rPr lang="en-US" altLang="zh-TW" dirty="0" smtClean="0"/>
              <a:t>:P76071014</a:t>
            </a:r>
            <a:r>
              <a:rPr lang="zh-TW" altLang="en-US" dirty="0" smtClean="0"/>
              <a:t> 姓名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劉孟軒</a:t>
            </a:r>
            <a:endParaRPr lang="zh-TW" altLang="en-US" dirty="0"/>
          </a:p>
          <a:p>
            <a:pPr algn="r"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同場加映</a:t>
            </a:r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1522413" y="1916832"/>
            <a:ext cx="363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Neuro Network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0872"/>
          <a:stretch/>
        </p:blipFill>
        <p:spPr>
          <a:xfrm>
            <a:off x="333772" y="2328444"/>
            <a:ext cx="5130198" cy="2557454"/>
          </a:xfrm>
          <a:prstGeom prst="rect">
            <a:avLst/>
          </a:prstGeom>
        </p:spPr>
      </p:pic>
      <p:pic>
        <p:nvPicPr>
          <p:cNvPr id="6" name="圖片 5"/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824" y="2320765"/>
            <a:ext cx="5806164" cy="25651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/>
          <a:srcRect l="12302"/>
          <a:stretch/>
        </p:blipFill>
        <p:spPr>
          <a:xfrm>
            <a:off x="330629" y="4932843"/>
            <a:ext cx="6198071" cy="123825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670476" y="536730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準確率約</a:t>
            </a:r>
            <a:r>
              <a:rPr lang="en-US" altLang="zh-TW" dirty="0" smtClean="0"/>
              <a:t>93.4%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1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Data </a:t>
            </a:r>
            <a:r>
              <a:rPr lang="zh-TW" altLang="en-US" dirty="0" smtClean="0"/>
              <a:t>製作以及規則</a:t>
            </a:r>
            <a:endParaRPr lang="zh-TW" altLang="en-US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這次資料的主題是希望透過角色的各種數值去判斷他的強弱</a:t>
            </a:r>
            <a:endParaRPr lang="en-US" altLang="zh-TW" dirty="0" smtClean="0"/>
          </a:p>
          <a:p>
            <a:pPr rtl="0"/>
            <a:endParaRPr lang="en-US" altLang="zh-TW" dirty="0"/>
          </a:p>
          <a:p>
            <a:pPr rtl="0"/>
            <a:r>
              <a:rPr lang="zh-TW" altLang="en-US" dirty="0" smtClean="0"/>
              <a:t>共有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個數值來判斷，而</a:t>
            </a:r>
            <a:r>
              <a:rPr lang="en-US" altLang="zh-TW" dirty="0" smtClean="0"/>
              <a:t>‘rank’</a:t>
            </a:r>
            <a:r>
              <a:rPr lang="zh-TW" altLang="en-US" dirty="0" smtClean="0"/>
              <a:t>的預測便是這次的目標</a:t>
            </a:r>
            <a:endParaRPr lang="en-US" altLang="zh-TW" dirty="0" smtClean="0"/>
          </a:p>
          <a:p>
            <a:r>
              <a:rPr lang="zh-TW" altLang="en-US" dirty="0"/>
              <a:t>而這邊便則是先用</a:t>
            </a:r>
            <a:r>
              <a:rPr lang="en-US" altLang="zh-TW" dirty="0"/>
              <a:t>random</a:t>
            </a:r>
            <a:r>
              <a:rPr lang="zh-TW" altLang="en-US" dirty="0"/>
              <a:t>，再分別乘</a:t>
            </a:r>
            <a:r>
              <a:rPr lang="zh-TW" altLang="en-US" dirty="0" smtClean="0"/>
              <a:t>上每個</a:t>
            </a:r>
            <a:r>
              <a:rPr lang="zh-TW" altLang="en-US" dirty="0"/>
              <a:t>特徵的線型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r>
              <a:rPr lang="zh-TW" altLang="en-US" dirty="0" smtClean="0"/>
              <a:t>共</a:t>
            </a:r>
            <a:r>
              <a:rPr lang="en-US" altLang="zh-TW" dirty="0" smtClean="0"/>
              <a:t>100000</a:t>
            </a:r>
            <a:r>
              <a:rPr lang="zh-TW" altLang="en-US" dirty="0" smtClean="0"/>
              <a:t>筆資料</a:t>
            </a:r>
            <a:endParaRPr lang="en-US" altLang="zh-TW" dirty="0"/>
          </a:p>
          <a:p>
            <a:pPr rtl="0"/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1" b="26839"/>
          <a:stretch/>
        </p:blipFill>
        <p:spPr>
          <a:xfrm>
            <a:off x="1845940" y="2348880"/>
            <a:ext cx="9334474" cy="36003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730" y="4038600"/>
            <a:ext cx="5764683" cy="24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分類法則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HP(</a:t>
            </a:r>
            <a:r>
              <a:rPr lang="zh-TW" altLang="en-US" dirty="0" smtClean="0"/>
              <a:t>生命值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、 </a:t>
            </a:r>
            <a:r>
              <a:rPr lang="en-US" altLang="zh-TW" dirty="0" smtClean="0"/>
              <a:t>ad(</a:t>
            </a:r>
            <a:r>
              <a:rPr lang="zh-TW" altLang="en-US" dirty="0" smtClean="0"/>
              <a:t>物理防禦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md(</a:t>
            </a:r>
            <a:r>
              <a:rPr lang="zh-TW" altLang="en-US" dirty="0" smtClean="0"/>
              <a:t>魔法防禦</a:t>
            </a:r>
            <a:r>
              <a:rPr lang="en-US" altLang="zh-TW" dirty="0" smtClean="0"/>
              <a:t>)</a:t>
            </a:r>
            <a:r>
              <a:rPr lang="zh-TW" altLang="en-US" dirty="0" smtClean="0"/>
              <a:t>分為一組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防禦</a:t>
            </a:r>
            <a:endParaRPr lang="en-US" altLang="zh-TW" dirty="0" smtClean="0"/>
          </a:p>
          <a:p>
            <a:r>
              <a:rPr lang="en-US" altLang="zh-TW" dirty="0" err="1" smtClean="0"/>
              <a:t>Atk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</a:t>
            </a:r>
            <a:r>
              <a:rPr lang="zh-TW" altLang="en-US" dirty="0"/>
              <a:t>攻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AP(</a:t>
            </a:r>
            <a:r>
              <a:rPr lang="zh-TW" altLang="en-US" dirty="0" smtClean="0"/>
              <a:t>魔攻</a:t>
            </a:r>
            <a:r>
              <a:rPr lang="en-US" altLang="zh-TW" dirty="0" smtClean="0"/>
              <a:t>)</a:t>
            </a:r>
            <a:r>
              <a:rPr lang="zh-TW" altLang="en-US" dirty="0"/>
              <a:t>、</a:t>
            </a:r>
            <a:r>
              <a:rPr lang="en-US" altLang="zh-TW" dirty="0" smtClean="0"/>
              <a:t>speed(</a:t>
            </a:r>
            <a:r>
              <a:rPr lang="zh-TW" altLang="en-US" dirty="0" smtClean="0"/>
              <a:t>速度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一組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 smtClean="0"/>
              <a:t>把他們當成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個向量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hp,ad+md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(max(</a:t>
            </a:r>
            <a:r>
              <a:rPr lang="en-US" altLang="zh-TW" dirty="0" err="1" smtClean="0"/>
              <a:t>atk,ap</a:t>
            </a:r>
            <a:r>
              <a:rPr lang="en-US" altLang="zh-TW" dirty="0" smtClean="0"/>
              <a:t>),speed)</a:t>
            </a:r>
          </a:p>
          <a:p>
            <a:r>
              <a:rPr lang="zh-TW" altLang="en-US" dirty="0" smtClean="0"/>
              <a:t>若向量內兩元素</a:t>
            </a:r>
            <a:r>
              <a:rPr lang="zh-TW" altLang="en-US" dirty="0"/>
              <a:t>皆</a:t>
            </a:r>
            <a:r>
              <a:rPr lang="zh-TW" altLang="en-US" dirty="0" smtClean="0"/>
              <a:t>大於該階級標準，便判斷為這階級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4073568"/>
            <a:ext cx="5976664" cy="266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資料分布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SS:6454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6.5%</a:t>
            </a:r>
          </a:p>
          <a:p>
            <a:r>
              <a:rPr lang="en-US" altLang="zh-TW" dirty="0" smtClean="0"/>
              <a:t>S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:7959      7.9%</a:t>
            </a:r>
          </a:p>
          <a:p>
            <a:r>
              <a:rPr lang="en-US" altLang="zh-TW" dirty="0" smtClean="0"/>
              <a:t>A :18922    18.9%</a:t>
            </a:r>
          </a:p>
          <a:p>
            <a:r>
              <a:rPr lang="en-US" altLang="zh-TW" dirty="0" smtClean="0"/>
              <a:t>B :23380     23.4%</a:t>
            </a:r>
          </a:p>
          <a:p>
            <a:r>
              <a:rPr lang="en-US" altLang="zh-TW" dirty="0" smtClean="0"/>
              <a:t>C :43284     43.3%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61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建樹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18547" y="1905000"/>
            <a:ext cx="3347865" cy="4267200"/>
          </a:xfrm>
        </p:spPr>
        <p:txBody>
          <a:bodyPr/>
          <a:lstStyle/>
          <a:p>
            <a:r>
              <a:rPr lang="zh-TW" altLang="en-US" dirty="0" smtClean="0"/>
              <a:t>準確度為 </a:t>
            </a:r>
            <a:r>
              <a:rPr lang="en-US" altLang="zh-TW" dirty="0" smtClean="0"/>
              <a:t>98.65%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1905000"/>
            <a:ext cx="7056784" cy="32916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1844" y="4941168"/>
            <a:ext cx="144016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含表格的兩個內容版面配置</a:t>
            </a:r>
            <a:endParaRPr lang="zh-TW" altLang="en-US" dirty="0"/>
          </a:p>
        </p:txBody>
      </p:sp>
      <p:sp>
        <p:nvSpPr>
          <p:cNvPr id="5" name="內容預留位置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我們調整樹的最大深度</a:t>
            </a:r>
            <a:endParaRPr lang="en-US" altLang="zh-TW" dirty="0" smtClean="0"/>
          </a:p>
          <a:p>
            <a:pPr marL="0" indent="0" rtl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可以得到右邊這張圖表</a:t>
            </a:r>
            <a:endParaRPr lang="zh-TW" altLang="en-US" dirty="0"/>
          </a:p>
          <a:p>
            <a:pPr marL="0" indent="0" rtl="0">
              <a:buNone/>
            </a:pP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3067781"/>
              </p:ext>
            </p:extLst>
          </p:nvPr>
        </p:nvGraphicFramePr>
        <p:xfrm>
          <a:off x="5878385" y="1844821"/>
          <a:ext cx="5112570" cy="39604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56285">
                  <a:extLst>
                    <a:ext uri="{9D8B030D-6E8A-4147-A177-3AD203B41FA5}">
                      <a16:colId xmlns:a16="http://schemas.microsoft.com/office/drawing/2014/main" val="90082874"/>
                    </a:ext>
                  </a:extLst>
                </a:gridCol>
                <a:gridCol w="2556285">
                  <a:extLst>
                    <a:ext uri="{9D8B030D-6E8A-4147-A177-3AD203B41FA5}">
                      <a16:colId xmlns:a16="http://schemas.microsoft.com/office/drawing/2014/main" val="166345317"/>
                    </a:ext>
                  </a:extLst>
                </a:gridCol>
              </a:tblGrid>
              <a:tr h="565778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Max_depth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準確度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8085"/>
                  </a:ext>
                </a:extLst>
              </a:tr>
              <a:tr h="56577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60.44%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28206"/>
                  </a:ext>
                </a:extLst>
              </a:tr>
              <a:tr h="56577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69.95%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71047"/>
                  </a:ext>
                </a:extLst>
              </a:tr>
              <a:tr h="56577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76.313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79176"/>
                  </a:ext>
                </a:extLst>
              </a:tr>
              <a:tr h="56577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83.69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20677"/>
                  </a:ext>
                </a:extLst>
              </a:tr>
              <a:tr h="56577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88.74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26090"/>
                  </a:ext>
                </a:extLst>
              </a:tr>
              <a:tr h="56577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92.46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6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樹的深度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1764" y="1700808"/>
            <a:ext cx="7675442" cy="24482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61" y="4189524"/>
            <a:ext cx="9937104" cy="263995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110636" y="1844824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由深度為</a:t>
            </a:r>
            <a:r>
              <a:rPr lang="en-US" altLang="zh-TW" dirty="0" smtClean="0"/>
              <a:t>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</a:t>
            </a:r>
            <a:r>
              <a:rPr lang="zh-TW" altLang="en-US" dirty="0" smtClean="0"/>
              <a:t>的樹發現，及時是互相包含的關係，上半部皆為重疊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可推測，在準確度還未下降之前</a:t>
            </a:r>
            <a:endParaRPr lang="en-US" altLang="zh-TW" dirty="0" smtClean="0"/>
          </a:p>
          <a:p>
            <a:r>
              <a:rPr lang="zh-TW" altLang="en-US" dirty="0" smtClean="0"/>
              <a:t>在上半部皆是相符合的</a:t>
            </a:r>
            <a:r>
              <a:rPr lang="zh-TW" altLang="en-US" dirty="0"/>
              <a:t>狀態</a:t>
            </a:r>
          </a:p>
        </p:txBody>
      </p:sp>
    </p:spTree>
    <p:extLst>
      <p:ext uri="{BB962C8B-B14F-4D97-AF65-F5344CB8AC3E}">
        <p14:creationId xmlns:p14="http://schemas.microsoft.com/office/powerpoint/2010/main" val="182230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+mj-ea"/>
              </a:rPr>
              <a:t>同場加映</a:t>
            </a:r>
            <a:endParaRPr lang="zh-TW" altLang="en-US" dirty="0">
              <a:latin typeface="+mj-ea"/>
            </a:endParaRPr>
          </a:p>
        </p:txBody>
      </p:sp>
      <p:sp>
        <p:nvSpPr>
          <p:cNvPr id="5" name="內容預留位置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+mj-ea"/>
                <a:ea typeface="+mj-ea"/>
              </a:rPr>
              <a:t>Random forest</a:t>
            </a:r>
          </a:p>
          <a:p>
            <a:pPr rtl="0"/>
            <a:endParaRPr lang="en-US" altLang="zh-TW" dirty="0"/>
          </a:p>
          <a:p>
            <a:pPr marL="0" indent="0" rtl="0">
              <a:buNone/>
            </a:pPr>
            <a:r>
              <a:rPr lang="zh-TW" altLang="en-US" dirty="0" smtClean="0"/>
              <a:t>準確度</a:t>
            </a:r>
            <a:r>
              <a:rPr lang="en-US" altLang="zh-TW" dirty="0" smtClean="0"/>
              <a:t>98.57%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196" y="2420888"/>
            <a:ext cx="7791226" cy="36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同場加映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 smtClean="0"/>
              <a:t>Knn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準確度 </a:t>
            </a:r>
            <a:r>
              <a:rPr lang="en-US" altLang="zh-TW" dirty="0" smtClean="0"/>
              <a:t>83.44%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96" y="2132856"/>
            <a:ext cx="7395479" cy="414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0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大地色調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976106_TF02801065.potx" id="{249CC85F-E026-4209-B2EC-C26673FF514A}" vid="{A038300D-2899-4943-85B8-06B6717D9396}"/>
    </a:ext>
  </a:extLst>
</a:theme>
</file>

<file path=ppt/theme/theme2.xml><?xml version="1.0" encoding="utf-8"?>
<a:theme xmlns:a="http://schemas.openxmlformats.org/drawingml/2006/main" name="Office 佈景主題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大地色調簡報 (寬螢幕)</Template>
  <TotalTime>80</TotalTime>
  <Words>283</Words>
  <Application>Microsoft Office PowerPoint</Application>
  <PresentationFormat>自訂</PresentationFormat>
  <Paragraphs>61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Corbel</vt:lpstr>
      <vt:lpstr>Wingdings</vt:lpstr>
      <vt:lpstr>大地色調 16x9</vt:lpstr>
      <vt:lpstr>DM project2</vt:lpstr>
      <vt:lpstr>Data 製作以及規則</vt:lpstr>
      <vt:lpstr>分類法則</vt:lpstr>
      <vt:lpstr>資料分布</vt:lpstr>
      <vt:lpstr>建樹</vt:lpstr>
      <vt:lpstr>含表格的兩個內容版面配置</vt:lpstr>
      <vt:lpstr>樹的深度</vt:lpstr>
      <vt:lpstr>同場加映</vt:lpstr>
      <vt:lpstr>同場加映</vt:lpstr>
      <vt:lpstr>同場加映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 project2</dc:title>
  <dc:creator>孟軒 劉</dc:creator>
  <cp:lastModifiedBy>孟軒 劉</cp:lastModifiedBy>
  <cp:revision>8</cp:revision>
  <dcterms:created xsi:type="dcterms:W3CDTF">2018-11-19T11:16:37Z</dcterms:created>
  <dcterms:modified xsi:type="dcterms:W3CDTF">2018-11-19T12:37:15Z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