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B6EBF5"/>
    <a:srgbClr val="FFB2D9"/>
    <a:srgbClr val="B2EBF4"/>
    <a:srgbClr val="14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2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4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0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7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0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7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F397-789E-4C2C-84FC-E562330351B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461E-36A8-4576-8333-663BC6F5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3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29" y="2655508"/>
            <a:ext cx="843352" cy="149929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55" y="2655508"/>
            <a:ext cx="880674" cy="15656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29" y="2845839"/>
            <a:ext cx="862998" cy="1150664"/>
          </a:xfrm>
          <a:prstGeom prst="rect">
            <a:avLst/>
          </a:prstGeom>
        </p:spPr>
      </p:pic>
      <p:sp>
        <p:nvSpPr>
          <p:cNvPr id="22" name="자유형 21"/>
          <p:cNvSpPr/>
          <p:nvPr/>
        </p:nvSpPr>
        <p:spPr>
          <a:xfrm>
            <a:off x="9327" y="933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522094 w 12192000"/>
              <a:gd name="connsiteY1" fmla="*/ 0 h 6858000"/>
              <a:gd name="connsiteX2" fmla="*/ 9354717 w 12192000"/>
              <a:gd name="connsiteY2" fmla="*/ 3416859 h 6858000"/>
              <a:gd name="connsiteX3" fmla="*/ 6512768 w 12192000"/>
              <a:gd name="connsiteY3" fmla="*/ 6839339 h 6858000"/>
              <a:gd name="connsiteX4" fmla="*/ 12191999 w 12192000"/>
              <a:gd name="connsiteY4" fmla="*/ 6839339 h 6858000"/>
              <a:gd name="connsiteX5" fmla="*/ 12191999 w 12192000"/>
              <a:gd name="connsiteY5" fmla="*/ 6839338 h 6858000"/>
              <a:gd name="connsiteX6" fmla="*/ 12192000 w 12192000"/>
              <a:gd name="connsiteY6" fmla="*/ 6839339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522094" y="0"/>
                </a:lnTo>
                <a:lnTo>
                  <a:pt x="9354717" y="3416859"/>
                </a:lnTo>
                <a:lnTo>
                  <a:pt x="6512768" y="6839339"/>
                </a:lnTo>
                <a:lnTo>
                  <a:pt x="12191999" y="6839339"/>
                </a:lnTo>
                <a:lnTo>
                  <a:pt x="12191999" y="6839338"/>
                </a:lnTo>
                <a:lnTo>
                  <a:pt x="12192000" y="683933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8" b="6662"/>
          <a:stretch/>
        </p:blipFill>
        <p:spPr>
          <a:xfrm>
            <a:off x="9327" y="-1"/>
            <a:ext cx="6512767" cy="6867331"/>
          </a:xfrm>
          <a:prstGeom prst="rect">
            <a:avLst/>
          </a:prstGeom>
        </p:spPr>
      </p:pic>
      <p:sp>
        <p:nvSpPr>
          <p:cNvPr id="20" name="자유형 19"/>
          <p:cNvSpPr/>
          <p:nvPr/>
        </p:nvSpPr>
        <p:spPr>
          <a:xfrm flipH="1" flipV="1">
            <a:off x="6503441" y="0"/>
            <a:ext cx="5690891" cy="6858000"/>
          </a:xfrm>
          <a:custGeom>
            <a:avLst/>
            <a:gdLst>
              <a:gd name="connsiteX0" fmla="*/ 869120 w 5690891"/>
              <a:gd name="connsiteY0" fmla="*/ 4031197 h 6858000"/>
              <a:gd name="connsiteX1" fmla="*/ 869120 w 5690891"/>
              <a:gd name="connsiteY1" fmla="*/ 2808141 h 6858000"/>
              <a:gd name="connsiteX2" fmla="*/ 198274 w 5690891"/>
              <a:gd name="connsiteY2" fmla="*/ 3419669 h 6858000"/>
              <a:gd name="connsiteX3" fmla="*/ 1759302 w 5690891"/>
              <a:gd name="connsiteY3" fmla="*/ 4031197 h 6858000"/>
              <a:gd name="connsiteX4" fmla="*/ 1759302 w 5690891"/>
              <a:gd name="connsiteY4" fmla="*/ 2808141 h 6858000"/>
              <a:gd name="connsiteX5" fmla="*/ 1088456 w 5690891"/>
              <a:gd name="connsiteY5" fmla="*/ 3419669 h 6858000"/>
              <a:gd name="connsiteX6" fmla="*/ 2644450 w 5690891"/>
              <a:gd name="connsiteY6" fmla="*/ 4040528 h 6858000"/>
              <a:gd name="connsiteX7" fmla="*/ 2644450 w 5690891"/>
              <a:gd name="connsiteY7" fmla="*/ 2817472 h 6858000"/>
              <a:gd name="connsiteX8" fmla="*/ 1973604 w 5690891"/>
              <a:gd name="connsiteY8" fmla="*/ 3429000 h 6858000"/>
              <a:gd name="connsiteX9" fmla="*/ 5690891 w 5690891"/>
              <a:gd name="connsiteY9" fmla="*/ 6858000 h 6858000"/>
              <a:gd name="connsiteX10" fmla="*/ 20986 w 5690891"/>
              <a:gd name="connsiteY10" fmla="*/ 6858000 h 6858000"/>
              <a:gd name="connsiteX11" fmla="*/ 20986 w 5690891"/>
              <a:gd name="connsiteY11" fmla="*/ 6814026 h 6858000"/>
              <a:gd name="connsiteX12" fmla="*/ 0 w 5690891"/>
              <a:gd name="connsiteY12" fmla="*/ 6839339 h 6858000"/>
              <a:gd name="connsiteX13" fmla="*/ 0 w 5690891"/>
              <a:gd name="connsiteY13" fmla="*/ 0 h 6858000"/>
              <a:gd name="connsiteX14" fmla="*/ 5669906 w 5690891"/>
              <a:gd name="connsiteY14" fmla="*/ 0 h 6858000"/>
              <a:gd name="connsiteX15" fmla="*/ 2837710 w 5690891"/>
              <a:gd name="connsiteY15" fmla="*/ 34163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90891" h="6858000">
                <a:moveTo>
                  <a:pt x="869120" y="4031197"/>
                </a:moveTo>
                <a:lnTo>
                  <a:pt x="869120" y="2808141"/>
                </a:lnTo>
                <a:lnTo>
                  <a:pt x="198274" y="3419669"/>
                </a:lnTo>
                <a:close/>
                <a:moveTo>
                  <a:pt x="1759302" y="4031197"/>
                </a:moveTo>
                <a:lnTo>
                  <a:pt x="1759302" y="2808141"/>
                </a:lnTo>
                <a:lnTo>
                  <a:pt x="1088456" y="3419669"/>
                </a:lnTo>
                <a:close/>
                <a:moveTo>
                  <a:pt x="2644450" y="4040528"/>
                </a:moveTo>
                <a:lnTo>
                  <a:pt x="2644450" y="2817472"/>
                </a:lnTo>
                <a:lnTo>
                  <a:pt x="1973604" y="3429000"/>
                </a:lnTo>
                <a:close/>
                <a:moveTo>
                  <a:pt x="5690891" y="6858000"/>
                </a:moveTo>
                <a:lnTo>
                  <a:pt x="20986" y="6858000"/>
                </a:lnTo>
                <a:lnTo>
                  <a:pt x="20986" y="6814026"/>
                </a:lnTo>
                <a:lnTo>
                  <a:pt x="0" y="6839339"/>
                </a:lnTo>
                <a:lnTo>
                  <a:pt x="0" y="0"/>
                </a:lnTo>
                <a:lnTo>
                  <a:pt x="5669906" y="0"/>
                </a:lnTo>
                <a:lnTo>
                  <a:pt x="2837710" y="34163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100" y="2024740"/>
            <a:ext cx="1973617" cy="2475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세상에 </a:t>
            </a:r>
            <a:endParaRPr lang="en-US" altLang="ko-KR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하나뿐인</a:t>
            </a:r>
            <a:endParaRPr lang="en-US" altLang="ko-KR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동생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1154" y="6188828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1802100268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김민지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5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13476" r="17922" b="33080"/>
          <a:stretch>
            <a:fillRect/>
          </a:stretch>
        </p:blipFill>
        <p:spPr>
          <a:xfrm>
            <a:off x="320198" y="5103943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19201" r="8277" b="40400"/>
          <a:stretch>
            <a:fillRect/>
          </a:stretch>
        </p:blipFill>
        <p:spPr>
          <a:xfrm>
            <a:off x="10431626" y="251929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11286" cy="58659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 의도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0936"/>
            <a:ext cx="10515600" cy="4926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수업시간에 사진을 활용한 레이아웃을 제작할 때 문득 동생사진을 넣어보면 좋겠다고 생각을 하여 이번 시간을 계기로 동생 사진을 넣어 더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이쁜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만들고자 하였다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부터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동생 사진을 모아 귀엽고 사랑스러운 동생을 보여주어야 된다고 생각을 하였다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9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13476" r="17922" b="33080"/>
          <a:stretch>
            <a:fillRect/>
          </a:stretch>
        </p:blipFill>
        <p:spPr>
          <a:xfrm>
            <a:off x="320198" y="5103943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19201" r="8277" b="40400"/>
          <a:stretch>
            <a:fillRect/>
          </a:stretch>
        </p:blipFill>
        <p:spPr>
          <a:xfrm>
            <a:off x="10431626" y="251929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11286" cy="586596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 내용 및 방법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0936"/>
            <a:ext cx="10515600" cy="4926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 나오는 사진들을 통해서 동생과 친하게 지낼 수 있다는 것을 알려주고 자 한다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사진 밑에 동생 자랑도 한 줄 정도 쓸 것이다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동생을 사진을 최대한 꾸며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 것이다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3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13476" r="17922" b="33080"/>
          <a:stretch>
            <a:fillRect/>
          </a:stretch>
        </p:blipFill>
        <p:spPr>
          <a:xfrm>
            <a:off x="320198" y="5103943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19201" r="8277" b="40400"/>
          <a:stretch>
            <a:fillRect/>
          </a:stretch>
        </p:blipFill>
        <p:spPr>
          <a:xfrm>
            <a:off x="10431626" y="251929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11286" cy="58659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앱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 화면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첫화면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0936"/>
            <a:ext cx="5307227" cy="4926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화면으로 동생 사진을 넣어 더 많은 사진을 볼 수 있도록 유도한다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화면에서는 위에서 말했듯이 유도를 한 후 버튼을 눌러 다음 화면으로 넘어가게 되어 있다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84" y="1106862"/>
            <a:ext cx="3230214" cy="52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13476" r="17922" b="33080"/>
          <a:stretch>
            <a:fillRect/>
          </a:stretch>
        </p:blipFill>
        <p:spPr>
          <a:xfrm>
            <a:off x="320198" y="5103943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19201" r="8277" b="40400"/>
          <a:stretch>
            <a:fillRect/>
          </a:stretch>
        </p:blipFill>
        <p:spPr>
          <a:xfrm>
            <a:off x="10431626" y="251929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11286" cy="58659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앱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 화면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0936"/>
            <a:ext cx="5307227" cy="4926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버튼을 </a:t>
            </a:r>
            <a:r>
              <a:rPr lang="ko-KR" altLang="en-US" sz="19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누룬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후 바로 나오는 사진들과 내용들이다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비록 수업시간에 한 것들과 비슷하지만 버튼에 색을 넣고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사진 밑에 글씨를 넣어 다름을 표현하고 자 하였다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아쉽게도 사진 밑에 글씨가 사진과 같이 내용을 바꾸고 싶었지만 안되어서 아쉬웠다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012" y="1106862"/>
            <a:ext cx="3225885" cy="52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13476" r="17922" b="33080"/>
          <a:stretch>
            <a:fillRect/>
          </a:stretch>
        </p:blipFill>
        <p:spPr>
          <a:xfrm>
            <a:off x="320198" y="5103943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19201" r="8277" b="40400"/>
          <a:stretch>
            <a:fillRect/>
          </a:stretch>
        </p:blipFill>
        <p:spPr>
          <a:xfrm>
            <a:off x="10431626" y="251929"/>
            <a:ext cx="1440176" cy="1371597"/>
          </a:xfrm>
          <a:custGeom>
            <a:avLst/>
            <a:gdLst>
              <a:gd name="connsiteX0" fmla="*/ 720088 w 1440176"/>
              <a:gd name="connsiteY0" fmla="*/ 0 h 1371597"/>
              <a:gd name="connsiteX1" fmla="*/ 1440176 w 1440176"/>
              <a:gd name="connsiteY1" fmla="*/ 523903 h 1371597"/>
              <a:gd name="connsiteX2" fmla="*/ 1165127 w 1440176"/>
              <a:gd name="connsiteY2" fmla="*/ 1371597 h 1371597"/>
              <a:gd name="connsiteX3" fmla="*/ 275049 w 1440176"/>
              <a:gd name="connsiteY3" fmla="*/ 1371597 h 1371597"/>
              <a:gd name="connsiteX4" fmla="*/ 0 w 1440176"/>
              <a:gd name="connsiteY4" fmla="*/ 523903 h 13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76" h="1371597">
                <a:moveTo>
                  <a:pt x="720088" y="0"/>
                </a:moveTo>
                <a:lnTo>
                  <a:pt x="1440176" y="523903"/>
                </a:lnTo>
                <a:lnTo>
                  <a:pt x="1165127" y="1371597"/>
                </a:lnTo>
                <a:lnTo>
                  <a:pt x="275049" y="1371597"/>
                </a:lnTo>
                <a:lnTo>
                  <a:pt x="0" y="523903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11286" cy="58659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앱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 화면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0936"/>
            <a:ext cx="5307227" cy="694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사진 보기를 </a:t>
            </a:r>
            <a:r>
              <a:rPr lang="ko-KR" altLang="en-US" sz="19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눌렀을때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나오는 화면들이다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9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55" y="2252203"/>
            <a:ext cx="1549318" cy="2488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161" y="2252204"/>
            <a:ext cx="1548260" cy="2488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410" y="2252204"/>
            <a:ext cx="1536972" cy="24884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371" y="2252203"/>
            <a:ext cx="1549887" cy="2488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3620" y="2252203"/>
            <a:ext cx="1542308" cy="24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29" y="2655508"/>
            <a:ext cx="843352" cy="149929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55" y="2655508"/>
            <a:ext cx="880674" cy="15656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29" y="2845839"/>
            <a:ext cx="862998" cy="1150664"/>
          </a:xfrm>
          <a:prstGeom prst="rect">
            <a:avLst/>
          </a:prstGeom>
        </p:spPr>
      </p:pic>
      <p:sp>
        <p:nvSpPr>
          <p:cNvPr id="22" name="자유형 21"/>
          <p:cNvSpPr/>
          <p:nvPr/>
        </p:nvSpPr>
        <p:spPr>
          <a:xfrm>
            <a:off x="9327" y="933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522094 w 12192000"/>
              <a:gd name="connsiteY1" fmla="*/ 0 h 6858000"/>
              <a:gd name="connsiteX2" fmla="*/ 9354717 w 12192000"/>
              <a:gd name="connsiteY2" fmla="*/ 3416859 h 6858000"/>
              <a:gd name="connsiteX3" fmla="*/ 6512768 w 12192000"/>
              <a:gd name="connsiteY3" fmla="*/ 6839339 h 6858000"/>
              <a:gd name="connsiteX4" fmla="*/ 12191999 w 12192000"/>
              <a:gd name="connsiteY4" fmla="*/ 6839339 h 6858000"/>
              <a:gd name="connsiteX5" fmla="*/ 12191999 w 12192000"/>
              <a:gd name="connsiteY5" fmla="*/ 6839338 h 6858000"/>
              <a:gd name="connsiteX6" fmla="*/ 12192000 w 12192000"/>
              <a:gd name="connsiteY6" fmla="*/ 6839339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522094" y="0"/>
                </a:lnTo>
                <a:lnTo>
                  <a:pt x="9354717" y="3416859"/>
                </a:lnTo>
                <a:lnTo>
                  <a:pt x="6512768" y="6839339"/>
                </a:lnTo>
                <a:lnTo>
                  <a:pt x="12191999" y="6839339"/>
                </a:lnTo>
                <a:lnTo>
                  <a:pt x="12191999" y="6839338"/>
                </a:lnTo>
                <a:lnTo>
                  <a:pt x="12192000" y="683933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8" b="6662"/>
          <a:stretch/>
        </p:blipFill>
        <p:spPr>
          <a:xfrm>
            <a:off x="9327" y="-1"/>
            <a:ext cx="6512767" cy="6867331"/>
          </a:xfrm>
          <a:prstGeom prst="rect">
            <a:avLst/>
          </a:prstGeom>
        </p:spPr>
      </p:pic>
      <p:sp>
        <p:nvSpPr>
          <p:cNvPr id="20" name="자유형 19"/>
          <p:cNvSpPr/>
          <p:nvPr/>
        </p:nvSpPr>
        <p:spPr>
          <a:xfrm flipH="1" flipV="1">
            <a:off x="6503441" y="0"/>
            <a:ext cx="5690891" cy="6858000"/>
          </a:xfrm>
          <a:custGeom>
            <a:avLst/>
            <a:gdLst>
              <a:gd name="connsiteX0" fmla="*/ 869120 w 5690891"/>
              <a:gd name="connsiteY0" fmla="*/ 4031197 h 6858000"/>
              <a:gd name="connsiteX1" fmla="*/ 869120 w 5690891"/>
              <a:gd name="connsiteY1" fmla="*/ 2808141 h 6858000"/>
              <a:gd name="connsiteX2" fmla="*/ 198274 w 5690891"/>
              <a:gd name="connsiteY2" fmla="*/ 3419669 h 6858000"/>
              <a:gd name="connsiteX3" fmla="*/ 1759302 w 5690891"/>
              <a:gd name="connsiteY3" fmla="*/ 4031197 h 6858000"/>
              <a:gd name="connsiteX4" fmla="*/ 1759302 w 5690891"/>
              <a:gd name="connsiteY4" fmla="*/ 2808141 h 6858000"/>
              <a:gd name="connsiteX5" fmla="*/ 1088456 w 5690891"/>
              <a:gd name="connsiteY5" fmla="*/ 3419669 h 6858000"/>
              <a:gd name="connsiteX6" fmla="*/ 2644450 w 5690891"/>
              <a:gd name="connsiteY6" fmla="*/ 4040528 h 6858000"/>
              <a:gd name="connsiteX7" fmla="*/ 2644450 w 5690891"/>
              <a:gd name="connsiteY7" fmla="*/ 2817472 h 6858000"/>
              <a:gd name="connsiteX8" fmla="*/ 1973604 w 5690891"/>
              <a:gd name="connsiteY8" fmla="*/ 3429000 h 6858000"/>
              <a:gd name="connsiteX9" fmla="*/ 5690891 w 5690891"/>
              <a:gd name="connsiteY9" fmla="*/ 6858000 h 6858000"/>
              <a:gd name="connsiteX10" fmla="*/ 20986 w 5690891"/>
              <a:gd name="connsiteY10" fmla="*/ 6858000 h 6858000"/>
              <a:gd name="connsiteX11" fmla="*/ 20986 w 5690891"/>
              <a:gd name="connsiteY11" fmla="*/ 6814026 h 6858000"/>
              <a:gd name="connsiteX12" fmla="*/ 0 w 5690891"/>
              <a:gd name="connsiteY12" fmla="*/ 6839339 h 6858000"/>
              <a:gd name="connsiteX13" fmla="*/ 0 w 5690891"/>
              <a:gd name="connsiteY13" fmla="*/ 0 h 6858000"/>
              <a:gd name="connsiteX14" fmla="*/ 5669906 w 5690891"/>
              <a:gd name="connsiteY14" fmla="*/ 0 h 6858000"/>
              <a:gd name="connsiteX15" fmla="*/ 2837710 w 5690891"/>
              <a:gd name="connsiteY15" fmla="*/ 34163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90891" h="6858000">
                <a:moveTo>
                  <a:pt x="869120" y="4031197"/>
                </a:moveTo>
                <a:lnTo>
                  <a:pt x="869120" y="2808141"/>
                </a:lnTo>
                <a:lnTo>
                  <a:pt x="198274" y="3419669"/>
                </a:lnTo>
                <a:close/>
                <a:moveTo>
                  <a:pt x="1759302" y="4031197"/>
                </a:moveTo>
                <a:lnTo>
                  <a:pt x="1759302" y="2808141"/>
                </a:lnTo>
                <a:lnTo>
                  <a:pt x="1088456" y="3419669"/>
                </a:lnTo>
                <a:close/>
                <a:moveTo>
                  <a:pt x="2644450" y="4040528"/>
                </a:moveTo>
                <a:lnTo>
                  <a:pt x="2644450" y="2817472"/>
                </a:lnTo>
                <a:lnTo>
                  <a:pt x="1973604" y="3429000"/>
                </a:lnTo>
                <a:close/>
                <a:moveTo>
                  <a:pt x="5690891" y="6858000"/>
                </a:moveTo>
                <a:lnTo>
                  <a:pt x="20986" y="6858000"/>
                </a:lnTo>
                <a:lnTo>
                  <a:pt x="20986" y="6814026"/>
                </a:lnTo>
                <a:lnTo>
                  <a:pt x="0" y="6839339"/>
                </a:lnTo>
                <a:lnTo>
                  <a:pt x="0" y="0"/>
                </a:lnTo>
                <a:lnTo>
                  <a:pt x="5669906" y="0"/>
                </a:lnTo>
                <a:lnTo>
                  <a:pt x="2837710" y="34163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27021" y="2527991"/>
            <a:ext cx="1653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</a:t>
            </a:r>
            <a:endParaRPr lang="en-US" altLang="ko-KR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you</a:t>
            </a:r>
            <a:endParaRPr lang="ko-KR" altLang="en-US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1154" y="6188828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1802100268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김민지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9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CC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180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기획 의도</vt:lpstr>
      <vt:lpstr>기획 내용 및 방법</vt:lpstr>
      <vt:lpstr>앱 실행 화면(첫화면)</vt:lpstr>
      <vt:lpstr>앱 실행 화면(1)</vt:lpstr>
      <vt:lpstr>앱 실행 화면(2)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2019-04-26T00:15:22Z</dcterms:created>
  <dcterms:modified xsi:type="dcterms:W3CDTF">2019-04-26T02:28:20Z</dcterms:modified>
</cp:coreProperties>
</file>