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Forte" panose="03060902040502070203" pitchFamily="66" charset="0"/>
      <p:regular r:id="rId16"/>
    </p:embeddedFont>
    <p:embeddedFont>
      <p:font typeface="方正新报宋_GBK" panose="03000509000000000000" pitchFamily="65" charset="-122"/>
      <p:regular r:id="rId17"/>
    </p:embeddedFont>
    <p:embeddedFont>
      <p:font typeface="等线 Light" panose="02010600030101010101" pitchFamily="2" charset="-122"/>
      <p:regular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等线" panose="02010600030101010101" pitchFamily="2" charset="-122"/>
      <p:regular r:id="rId25"/>
      <p:bold r:id="rId26"/>
    </p:embeddedFont>
    <p:embeddedFont>
      <p:font typeface="经典繁毛楷" panose="02010609000101010101" pitchFamily="49" charset="-12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3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56988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4786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40993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47350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34222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71388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65390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07537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07831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05246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45418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0078-3068-4479-BD78-C5698AA4F7B3}" type="datetimeFigureOut">
              <a:rPr lang="zh-CN" altLang="en-US" smtClean="0"/>
              <a:t>17.04.01.Sat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5E4F-F2C9-43E5-80F6-79176C038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78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sz="9600" dirty="0"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媒体文件格式剖析</a:t>
            </a:r>
            <a:endParaRPr lang="zh-CN" altLang="en-US" sz="9600" dirty="0"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altLang="zh-CN" sz="3200" b="1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1410548</a:t>
            </a:r>
          </a:p>
          <a:p>
            <a:r>
              <a:rPr lang="zh-CN" altLang="en-US" sz="3200" b="1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杨旭东</a:t>
            </a:r>
          </a:p>
        </p:txBody>
      </p:sp>
    </p:spTree>
    <p:extLst>
      <p:ext uri="{BB962C8B-B14F-4D97-AF65-F5344CB8AC3E}">
        <p14:creationId xmlns:p14="http://schemas.microsoft.com/office/powerpoint/2010/main" val="2464258953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算法分析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32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透明性</a:t>
            </a:r>
            <a:r>
              <a:rPr lang="zh-CN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：隐藏秘密信息后的载密对象与原始载体对象相比，在正常情况下，主观上是很难察觉到载体对象的变化。隐藏后的载体文件与原始载体文件只存在细小差别，例如大小的细小差别，但是视觉上完全一样。它的透明性，也称不可感知性或者隐蔽性</a:t>
            </a:r>
            <a:r>
              <a:rPr lang="zh-CN" altLang="zh-CN" sz="32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非常好</a:t>
            </a:r>
            <a:r>
              <a:rPr lang="zh-CN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。很好的满足信息隐藏基于隐蔽性的基本要求。</a:t>
            </a:r>
            <a:endParaRPr lang="zh-CN" altLang="en-US" sz="3200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450077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鲁棒性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：对文档的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“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修改标识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”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的属性值进行修改，正常情况下，该隐藏算法</a:t>
            </a: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容易实现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，而且</a:t>
            </a: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容易提取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。经实验验证，人为的对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Word 2007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文档实施一些攻击行为，例如：改变字体、改变文字大小、删除文字等等，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：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p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中以下的三个“修改标识”的属性值不会发生变化，因此，隐藏信息的“修改标识”最好选取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：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p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元素中的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：</a:t>
            </a:r>
            <a:r>
              <a:rPr lang="en-US" altLang="zh-CN" dirty="0" err="1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rsidR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，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：</a:t>
            </a:r>
            <a:r>
              <a:rPr lang="en-US" altLang="zh-CN" dirty="0" err="1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rsidP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，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：</a:t>
            </a:r>
            <a:r>
              <a:rPr lang="en-US" altLang="zh-CN" dirty="0" err="1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rsidRr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，本算法选取修改标识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：</a:t>
            </a:r>
            <a:r>
              <a:rPr lang="en-US" altLang="zh-CN" dirty="0" err="1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rsidP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属性值的后六位用于信息隐藏。</a:t>
            </a:r>
            <a:endParaRPr lang="zh-CN" altLang="en-US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算法分析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31221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嵌入容量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：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document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．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xml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文件中的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“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修改标识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”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的数量非常可观，可隐藏的信息量相对较大。但由于不是所有的“修改标识”都用来进行隐藏信息，因此隐藏信息的量与传统算法相比有所减小，但</a:t>
            </a: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隐秘性增加，安全性更高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秘密信息采用十六进制编码，替换“修改标识”的属性值后六位，相当于一个属性值可以隐藏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24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位二进制数的秘密信息。也就是说：假如隐藏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5000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位二进制秘密信息，那么需要“修改标识”的属性值的个数为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5000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／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6*4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个，隐藏秘密信息的容量很可观，但是</a:t>
            </a: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与既有算法的隐藏容量相比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，该算法隐藏秘密信息的容量</a:t>
            </a: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有所下降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。</a:t>
            </a:r>
            <a:endParaRPr lang="zh-CN" altLang="en-US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算法分析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886112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36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不可检测性</a:t>
            </a:r>
            <a:r>
              <a:rPr lang="zh-CN" altLang="zh-CN" sz="36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：隐藏后载体中</a:t>
            </a:r>
            <a:r>
              <a:rPr lang="en-US" altLang="zh-CN" sz="36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“</a:t>
            </a:r>
            <a:r>
              <a:rPr lang="zh-CN" altLang="zh-CN" sz="36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修改标识</a:t>
            </a:r>
            <a:r>
              <a:rPr lang="en-US" altLang="zh-CN" sz="36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”</a:t>
            </a:r>
            <a:r>
              <a:rPr lang="zh-CN" altLang="zh-CN" sz="36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的属性值，仍然是以</a:t>
            </a:r>
            <a:r>
              <a:rPr lang="en-US" altLang="zh-CN" sz="36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“00”</a:t>
            </a:r>
            <a:r>
              <a:rPr lang="zh-CN" altLang="zh-CN" sz="36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开头，且隐藏位置是由伪随机序列中“</a:t>
            </a:r>
            <a:r>
              <a:rPr lang="en-US" altLang="zh-CN" sz="36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1”</a:t>
            </a:r>
            <a:r>
              <a:rPr lang="zh-CN" altLang="zh-CN" sz="36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的位置确定，在无法获知密钥的情况下，非法拦截者</a:t>
            </a:r>
            <a:r>
              <a:rPr lang="zh-CN" altLang="zh-CN" sz="36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几乎不能确定</a:t>
            </a:r>
            <a:r>
              <a:rPr lang="zh-CN" altLang="zh-CN" sz="36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被修改的“修改标识”的属性值的位置，因此也</a:t>
            </a:r>
            <a:r>
              <a:rPr lang="zh-CN" altLang="zh-CN" sz="36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不可能获得</a:t>
            </a:r>
            <a:r>
              <a:rPr lang="zh-CN" altLang="zh-CN" sz="36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隐藏的秘密信息。</a:t>
            </a:r>
            <a:endParaRPr lang="zh-CN" altLang="en-US" sz="3600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算法分析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791730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9600" dirty="0"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谢谢大家</a:t>
            </a:r>
            <a:endParaRPr lang="zh-CN" altLang="en-US" sz="9600" dirty="0"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altLang="zh-CN" sz="3200" b="1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1410548</a:t>
            </a:r>
          </a:p>
          <a:p>
            <a:r>
              <a:rPr lang="zh-CN" altLang="en-US" sz="3200" b="1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杨旭东</a:t>
            </a:r>
          </a:p>
        </p:txBody>
      </p:sp>
    </p:spTree>
    <p:extLst>
      <p:ext uri="{BB962C8B-B14F-4D97-AF65-F5344CB8AC3E}">
        <p14:creationId xmlns:p14="http://schemas.microsoft.com/office/powerpoint/2010/main" val="1164117279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Word</a:t>
            </a:r>
            <a:r>
              <a:rPr lang="zh-CN" altLang="zh-CN" sz="9600" dirty="0"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文档简介</a:t>
            </a:r>
            <a:endParaRPr lang="zh-CN" altLang="en-US" sz="9600" dirty="0"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Microsoft Word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是当今全世界使用最普遍的文字处理软件。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Word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给人们的日常办公和文字编辑带来了极大的便捷。随着网络和通信的发展，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Word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作为电子文档的</a:t>
            </a:r>
            <a:r>
              <a:rPr lang="zh-CN" altLang="zh-CN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标准格式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之一，在各种基于</a:t>
            </a:r>
            <a:r>
              <a:rPr lang="en-US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Web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的系统中应用非常</a:t>
            </a:r>
            <a:r>
              <a:rPr lang="zh-CN" altLang="zh-CN" sz="40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广泛</a:t>
            </a:r>
            <a:r>
              <a:rPr lang="zh-CN" altLang="zh-CN" sz="40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。</a:t>
            </a:r>
            <a:endParaRPr lang="zh-CN" altLang="en-US" sz="4000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016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Word</a:t>
            </a:r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文档格式的发展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Microsoft Office Word 2007</a:t>
            </a:r>
            <a:r>
              <a:rPr lang="zh-CN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提供了一种新的默认文件格式，叫</a:t>
            </a:r>
            <a:r>
              <a:rPr lang="en-US" altLang="zh-CN" sz="3200" dirty="0" err="1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MicrosoftOffice</a:t>
            </a:r>
            <a:r>
              <a:rPr lang="en-US" altLang="zh-CN" sz="3200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 Word XML</a:t>
            </a:r>
            <a:r>
              <a:rPr lang="zh-CN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格式，该种格式基于开放打包约定</a:t>
            </a:r>
            <a:r>
              <a:rPr lang="en-US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(Open </a:t>
            </a:r>
            <a:r>
              <a:rPr lang="en-US" altLang="zh-CN" sz="3200" dirty="0" err="1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PackagingConventions</a:t>
            </a:r>
            <a:r>
              <a:rPr lang="en-US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)</a:t>
            </a:r>
            <a:r>
              <a:rPr lang="zh-CN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，</a:t>
            </a:r>
            <a:r>
              <a:rPr lang="en-US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XML Paper Specification(XPS)</a:t>
            </a:r>
            <a:r>
              <a:rPr lang="zh-CN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也是基于这个约定；</a:t>
            </a:r>
            <a:r>
              <a:rPr lang="en-US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Microsoft Office97</a:t>
            </a:r>
            <a:r>
              <a:rPr lang="zh-CN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到</a:t>
            </a:r>
            <a:r>
              <a:rPr lang="en-US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Microsoft Office 2003</a:t>
            </a:r>
            <a:r>
              <a:rPr lang="zh-CN" altLang="zh-CN" sz="32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中使用的二进制文件格式仍然可以作为一种保存格式来使用，但是它不是保存新文档时的默认文档。</a:t>
            </a:r>
          </a:p>
        </p:txBody>
      </p:sp>
    </p:spTree>
    <p:extLst>
      <p:ext uri="{BB962C8B-B14F-4D97-AF65-F5344CB8AC3E}">
        <p14:creationId xmlns:p14="http://schemas.microsoft.com/office/powerpoint/2010/main" val="1057554165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72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XML</a:t>
            </a:r>
            <a:r>
              <a:rPr lang="zh-CN" altLang="zh-CN" sz="72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格式的开放打包约定</a:t>
            </a:r>
            <a:endParaRPr lang="zh-CN" altLang="en-US" sz="72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开放打包约定指定了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Word 2007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文档中</a:t>
            </a: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新文件格式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的结构。</a:t>
            </a:r>
          </a:p>
          <a:p>
            <a:pPr algn="just">
              <a:lnSpc>
                <a:spcPct val="150000"/>
              </a:lnSpc>
            </a:pP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为了理解一个</a:t>
            </a: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Word 2007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文档的结构，您必须理解这种新文件格式中的三个</a:t>
            </a: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主要组成部分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：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(1)</a:t>
            </a: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部件项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。包解压后的文件与部件项形成一一对应的关系。</a:t>
            </a:r>
            <a:endParaRPr lang="en-US" altLang="zh-CN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(2)</a:t>
            </a: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内容类型项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。内容类型项是对一个文档部件存储的文件类型的描述。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(3)</a:t>
            </a:r>
            <a:r>
              <a:rPr lang="zh-CN" altLang="zh-CN" dirty="0">
                <a:solidFill>
                  <a:srgbClr val="FF0000"/>
                </a:solidFill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关系项</a:t>
            </a:r>
            <a:r>
              <a:rPr lang="zh-CN" altLang="zh-CN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。关系项描述：几个部件项是如何组成和链接成一个文档的。</a:t>
            </a:r>
            <a:endParaRPr lang="zh-CN" altLang="en-US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758871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Word 2007</a:t>
            </a:r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文档包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9864" y="1690688"/>
            <a:ext cx="2710815" cy="492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17338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Word 2007</a:t>
            </a:r>
            <a:r>
              <a:rPr lang="zh-CN" altLang="zh-CN" sz="96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文档部件</a:t>
            </a:r>
            <a:endParaRPr lang="zh-CN" altLang="en-US" sz="96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(1)</a:t>
            </a:r>
            <a:r>
              <a:rPr lang="zh-CN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格式定义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(2)</a:t>
            </a:r>
            <a:r>
              <a:rPr lang="zh-CN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注释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(3)</a:t>
            </a:r>
            <a:r>
              <a:rPr lang="zh-CN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列表定义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(4)</a:t>
            </a:r>
            <a:r>
              <a:rPr lang="zh-CN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文档内容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(5)</a:t>
            </a:r>
            <a:r>
              <a:rPr lang="zh-CN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页眉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(6)</a:t>
            </a:r>
            <a:r>
              <a:rPr lang="zh-CN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图表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(7)</a:t>
            </a:r>
            <a:r>
              <a:rPr lang="zh-CN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图片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(8)</a:t>
            </a:r>
            <a:r>
              <a:rPr lang="zh-CN" altLang="zh-CN" sz="2400" dirty="0">
                <a:latin typeface="方正新报宋_GBK" panose="03000509000000000000" pitchFamily="65" charset="-122"/>
                <a:ea typeface="方正新报宋_GBK" panose="03000509000000000000" pitchFamily="65" charset="-122"/>
              </a:rPr>
              <a:t>关系图</a:t>
            </a:r>
            <a:endParaRPr lang="zh-CN" altLang="en-US" sz="2400" dirty="0">
              <a:latin typeface="方正新报宋_GBK" panose="03000509000000000000" pitchFamily="65" charset="-122"/>
              <a:ea typeface="方正新报宋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57857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52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Word 2007</a:t>
            </a:r>
            <a:r>
              <a:rPr lang="zh-CN" altLang="zh-CN" sz="52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  <a:r>
              <a:rPr lang="en-US" altLang="zh-CN" sz="52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document.xml</a:t>
            </a:r>
            <a:r>
              <a:rPr lang="zh-CN" altLang="zh-CN" sz="52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格式分析</a:t>
            </a:r>
            <a:endParaRPr lang="zh-CN" altLang="en-US" sz="52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1" y="1534969"/>
            <a:ext cx="10515600" cy="507169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2081" y="1534144"/>
            <a:ext cx="9100085" cy="50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371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zh-CN" sz="60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基于</a:t>
            </a:r>
            <a:r>
              <a:rPr lang="en-US" altLang="zh-CN" sz="60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Word 2007</a:t>
            </a:r>
            <a:r>
              <a:rPr lang="zh-CN" altLang="zh-CN" sz="60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的信息隐藏算法</a:t>
            </a:r>
            <a:endParaRPr lang="zh-CN" altLang="en-US" sz="60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05" y="1480001"/>
            <a:ext cx="4760909" cy="52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27720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zh-CN" sz="60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基于</a:t>
            </a:r>
            <a:r>
              <a:rPr lang="en-US" altLang="zh-CN" sz="60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Word XML</a:t>
            </a:r>
            <a:r>
              <a:rPr lang="zh-CN" altLang="zh-CN" sz="6000" dirty="0">
                <a:latin typeface="Forte" panose="03060902040502070203" pitchFamily="66" charset="0"/>
                <a:ea typeface="经典繁毛楷" panose="02010609000101010101" pitchFamily="49" charset="-122"/>
                <a:cs typeface="经典繁毛楷" panose="02010609000101010101" pitchFamily="49" charset="-122"/>
              </a:rPr>
              <a:t>算法的实现</a:t>
            </a:r>
            <a:endParaRPr lang="zh-CN" altLang="en-US" sz="6000" dirty="0">
              <a:latin typeface="Forte" panose="03060902040502070203" pitchFamily="66" charset="0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3006" y="2857177"/>
            <a:ext cx="10905988" cy="114364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54734" y="1690687"/>
            <a:ext cx="4233545" cy="486658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700006" y="1690687"/>
            <a:ext cx="4175513" cy="4872951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335210" y="1531299"/>
            <a:ext cx="8317866" cy="4939046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2892770" y="1531298"/>
            <a:ext cx="5614472" cy="49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881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741</Words>
  <Application>Microsoft Office PowerPoint</Application>
  <PresentationFormat>宽屏</PresentationFormat>
  <Paragraphs>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Forte</vt:lpstr>
      <vt:lpstr>方正新报宋_GBK</vt:lpstr>
      <vt:lpstr>等线 Light</vt:lpstr>
      <vt:lpstr>Calibri Light</vt:lpstr>
      <vt:lpstr>Calibri</vt:lpstr>
      <vt:lpstr>等线</vt:lpstr>
      <vt:lpstr>Arial</vt:lpstr>
      <vt:lpstr>经典繁毛楷</vt:lpstr>
      <vt:lpstr>Office Theme</vt:lpstr>
      <vt:lpstr>媒体文件格式剖析</vt:lpstr>
      <vt:lpstr>Word文档简介</vt:lpstr>
      <vt:lpstr>Word文档格式的发展</vt:lpstr>
      <vt:lpstr>XML格式的开放打包约定</vt:lpstr>
      <vt:lpstr>Word 2007文档包</vt:lpstr>
      <vt:lpstr>Word 2007文档部件</vt:lpstr>
      <vt:lpstr>Word 2007中document.xml格式分析</vt:lpstr>
      <vt:lpstr>基于Word 2007的信息隐藏算法</vt:lpstr>
      <vt:lpstr>基于Word XML算法的实现</vt:lpstr>
      <vt:lpstr>算法分析</vt:lpstr>
      <vt:lpstr>算法分析</vt:lpstr>
      <vt:lpstr>算法分析</vt:lpstr>
      <vt:lpstr>算法分析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媒体文件格式剖析</dc:title>
  <dc:creator>杨旭东</dc:creator>
  <cp:lastModifiedBy>杨旭东</cp:lastModifiedBy>
  <cp:revision>9</cp:revision>
  <dcterms:created xsi:type="dcterms:W3CDTF">2017-04-01T15:50:38Z</dcterms:created>
  <dcterms:modified xsi:type="dcterms:W3CDTF">2017-04-01T16:38:18Z</dcterms:modified>
</cp:coreProperties>
</file>