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0" r:id="rId9"/>
    <p:sldId id="263" r:id="rId10"/>
    <p:sldId id="266" r:id="rId11"/>
    <p:sldId id="267" r:id="rId12"/>
    <p:sldId id="268" r:id="rId13"/>
    <p:sldId id="270" r:id="rId14"/>
    <p:sldId id="271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20" y="13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18057-4829-4EBE-B629-3065BDD3AD82}" type="doc">
      <dgm:prSet loTypeId="urn:microsoft.com/office/officeart/2005/8/layout/cycle6" loCatId="cycle" qsTypeId="urn:microsoft.com/office/officeart/2005/8/quickstyle/simple1" qsCatId="simple" csTypeId="urn:microsoft.com/office/officeart/2005/8/colors/colorful4" csCatId="colorful" phldr="1"/>
      <dgm:spPr/>
    </dgm:pt>
    <dgm:pt modelId="{2CDE98F7-E359-43C0-BAD0-FDF498D80D92}">
      <dgm:prSet phldrT="[Text]" custT="1"/>
      <dgm:spPr/>
      <dgm:t>
        <a:bodyPr/>
        <a:lstStyle/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从</a:t>
          </a:r>
          <a:r>
            <a:rPr lang="en-US" altLang="zh-CN" sz="1400" b="1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Github</a:t>
          </a:r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同步最新版本</a:t>
          </a:r>
          <a:r>
            <a: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(pull)</a:t>
          </a:r>
          <a:endParaRPr lang="en-US" altLang="zh-CN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8221B5-538E-4A0A-A885-54D53CA6E794}" type="parTrans" cxnId="{7DA83164-C027-46FA-9E46-39A618BDC7E7}">
      <dgm:prSet/>
      <dgm:spPr/>
      <dgm:t>
        <a:bodyPr/>
        <a:lstStyle/>
        <a:p>
          <a:endParaRPr lang="en-US" altLang="zh-CN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F89019-4780-41E2-83C8-45873AF61EC6}" type="sibTrans" cxnId="{7DA83164-C027-46FA-9E46-39A618BDC7E7}">
      <dgm:prSet/>
      <dgm:spPr/>
      <dgm:t>
        <a:bodyPr/>
        <a:lstStyle/>
        <a:p>
          <a:endParaRPr lang="en-US" altLang="zh-CN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61EBCE-3B03-4512-9055-7BC52CBA15C3}">
      <dgm:prSet phldrT="[Text]" custT="1"/>
      <dgm:spPr/>
      <dgm:t>
        <a:bodyPr/>
        <a:lstStyle/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本地修改</a:t>
          </a:r>
          <a:endParaRPr lang="en-US" altLang="zh-CN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837E39-E092-4F67-848A-E602DB0CED75}" type="parTrans" cxnId="{BE967570-D7E1-4539-A53A-259D1BF13A27}">
      <dgm:prSet/>
      <dgm:spPr/>
      <dgm:t>
        <a:bodyPr/>
        <a:lstStyle/>
        <a:p>
          <a:endParaRPr lang="en-US" altLang="zh-CN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8D8FAD-5CA2-4528-AD68-450F75F16294}" type="sibTrans" cxnId="{BE967570-D7E1-4539-A53A-259D1BF13A27}">
      <dgm:prSet/>
      <dgm:spPr/>
      <dgm:t>
        <a:bodyPr/>
        <a:lstStyle/>
        <a:p>
          <a:endParaRPr lang="en-US" altLang="zh-CN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7643D1-1FE4-4880-B861-B46C4F421FC6}">
      <dgm:prSet phldrT="[Text]" custT="1"/>
      <dgm:spPr/>
      <dgm:t>
        <a:bodyPr/>
        <a:lstStyle/>
        <a:p>
          <a:r>
            <a: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推送提交</a:t>
          </a:r>
          <a:r>
            <a: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(push)</a:t>
          </a:r>
          <a:endParaRPr lang="en-US" altLang="zh-CN" sz="1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43771A-4A37-4CD6-AC8A-1953B8584446}" type="parTrans" cxnId="{C8B66054-8E45-49C2-A728-5C1D81817CC9}">
      <dgm:prSet/>
      <dgm:spPr/>
      <dgm:t>
        <a:bodyPr/>
        <a:lstStyle/>
        <a:p>
          <a:endParaRPr lang="en-US" altLang="zh-CN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C7A91F-5838-42D8-930E-4EA64FDE3870}" type="sibTrans" cxnId="{C8B66054-8E45-49C2-A728-5C1D81817CC9}">
      <dgm:prSet/>
      <dgm:spPr/>
      <dgm:t>
        <a:bodyPr/>
        <a:lstStyle/>
        <a:p>
          <a:endParaRPr lang="en-US" altLang="zh-CN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412937-7760-41E6-A7E2-517635E94E1E}">
      <dgm:prSet phldrT="[Text]" custT="1"/>
      <dgm:spPr/>
      <dgm:t>
        <a:bodyPr/>
        <a:lstStyle/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按照结构规划本地设计制作</a:t>
          </a:r>
          <a:endParaRPr lang="en-US" altLang="zh-CN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0FAADC-45E6-41DE-96D7-F7C3B3628AF1}" type="parTrans" cxnId="{71A6442F-FAA4-497D-A44A-12D81B66AD66}">
      <dgm:prSet/>
      <dgm:spPr/>
      <dgm:t>
        <a:bodyPr/>
        <a:lstStyle/>
        <a:p>
          <a:endParaRPr lang="en-US" altLang="zh-CN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93E38-01B4-4759-9E44-A95D5FC9E6F0}" type="sibTrans" cxnId="{71A6442F-FAA4-497D-A44A-12D81B66AD66}">
      <dgm:prSet/>
      <dgm:spPr/>
      <dgm:t>
        <a:bodyPr/>
        <a:lstStyle/>
        <a:p>
          <a:endParaRPr lang="en-US" altLang="zh-CN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398E40-358F-40AC-8956-7F9102BEAAFC}">
      <dgm:prSet phldrT="[Text]" custT="1"/>
      <dgm:spPr/>
      <dgm:t>
        <a:bodyPr/>
        <a:lstStyle/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等待审核</a:t>
          </a:r>
          <a:endParaRPr lang="en-US" altLang="zh-CN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A6BAA2-F4EB-4B3C-80DD-03C9BD7393CC}" type="parTrans" cxnId="{0E6A5B51-FE85-4226-9F30-50ED933AC8E3}">
      <dgm:prSet/>
      <dgm:spPr/>
      <dgm:t>
        <a:bodyPr/>
        <a:lstStyle/>
        <a:p>
          <a:endParaRPr lang="en-US" altLang="zh-CN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16A1F-00EA-41BC-A640-FC4102EA4759}" type="sibTrans" cxnId="{0E6A5B51-FE85-4226-9F30-50ED933AC8E3}">
      <dgm:prSet/>
      <dgm:spPr/>
      <dgm:t>
        <a:bodyPr/>
        <a:lstStyle/>
        <a:p>
          <a:endParaRPr lang="en-US" altLang="zh-CN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F98A79-B257-419F-833B-202443AC4BCF}">
      <dgm:prSet phldrT="[Text]" custT="1"/>
      <dgm:spPr/>
      <dgm:t>
        <a:bodyPr/>
        <a:lstStyle/>
        <a:p>
          <a:r>
            <a: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创建拉取申请（</a:t>
          </a:r>
          <a:r>
            <a: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pull request</a:t>
          </a:r>
          <a:r>
            <a: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51B010-25D3-46EB-91EE-AE45A0182D08}" type="parTrans" cxnId="{DD374A5A-1DDE-484B-B200-493B6000E590}">
      <dgm:prSet/>
      <dgm:spPr/>
      <dgm:t>
        <a:bodyPr/>
        <a:lstStyle/>
        <a:p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17F80C-E863-4C46-8209-2FC43D0C4207}" type="sibTrans" cxnId="{DD374A5A-1DDE-484B-B200-493B6000E590}">
      <dgm:prSet/>
      <dgm:spPr/>
      <dgm:t>
        <a:bodyPr/>
        <a:lstStyle/>
        <a:p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ADAAA0-CC20-46AE-B794-10CEEE4A37A5}" type="pres">
      <dgm:prSet presAssocID="{EFE18057-4829-4EBE-B629-3065BDD3AD82}" presName="cycle" presStyleCnt="0">
        <dgm:presLayoutVars>
          <dgm:dir/>
          <dgm:resizeHandles val="exact"/>
        </dgm:presLayoutVars>
      </dgm:prSet>
      <dgm:spPr/>
    </dgm:pt>
    <dgm:pt modelId="{0FC37DB4-0A3F-40B0-BA91-45E43FE720DA}" type="pres">
      <dgm:prSet presAssocID="{2CDE98F7-E359-43C0-BAD0-FDF498D80D9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0E6418-D3A6-4246-B8A2-1999A82EFB1E}" type="pres">
      <dgm:prSet presAssocID="{2CDE98F7-E359-43C0-BAD0-FDF498D80D92}" presName="spNode" presStyleCnt="0"/>
      <dgm:spPr/>
    </dgm:pt>
    <dgm:pt modelId="{78B24636-059B-4A58-B6DD-582869197898}" type="pres">
      <dgm:prSet presAssocID="{05F89019-4780-41E2-83C8-45873AF61EC6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9FEC5600-4403-418A-8C3A-9ECF5155A9C9}" type="pres">
      <dgm:prSet presAssocID="{B561EBCE-3B03-4512-9055-7BC52CBA15C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885198-0387-4A6B-9B4A-869469DC89C2}" type="pres">
      <dgm:prSet presAssocID="{B561EBCE-3B03-4512-9055-7BC52CBA15C3}" presName="spNode" presStyleCnt="0"/>
      <dgm:spPr/>
    </dgm:pt>
    <dgm:pt modelId="{AD5B7F8C-D4BB-4926-AF76-6BC25D4DF8EF}" type="pres">
      <dgm:prSet presAssocID="{948D8FAD-5CA2-4528-AD68-450F75F16294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AF55B118-3C8B-4A24-9D39-38DBD417CBFB}" type="pres">
      <dgm:prSet presAssocID="{B57643D1-1FE4-4880-B861-B46C4F421FC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FBC868-7422-4A52-8690-E99878EF5BE8}" type="pres">
      <dgm:prSet presAssocID="{B57643D1-1FE4-4880-B861-B46C4F421FC6}" presName="spNode" presStyleCnt="0"/>
      <dgm:spPr/>
    </dgm:pt>
    <dgm:pt modelId="{3F637E9A-79DE-48DA-9CC6-869BB3810392}" type="pres">
      <dgm:prSet presAssocID="{21C7A91F-5838-42D8-930E-4EA64FDE3870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9C3BB306-286B-4B7F-B664-3A2A715B3873}" type="pres">
      <dgm:prSet presAssocID="{E0398E40-358F-40AC-8956-7F9102BEAAF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40B46B-38E8-4027-9CA4-2657DA6414EF}" type="pres">
      <dgm:prSet presAssocID="{E0398E40-358F-40AC-8956-7F9102BEAAFC}" presName="spNode" presStyleCnt="0"/>
      <dgm:spPr/>
    </dgm:pt>
    <dgm:pt modelId="{661A4816-5B1E-4A98-A282-26477807F20F}" type="pres">
      <dgm:prSet presAssocID="{F2F16A1F-00EA-41BC-A640-FC4102EA4759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37A82DD2-C781-474B-897D-C784F3E73EAF}" type="presOf" srcId="{F2F16A1F-00EA-41BC-A640-FC4102EA4759}" destId="{661A4816-5B1E-4A98-A282-26477807F20F}" srcOrd="0" destOrd="0" presId="urn:microsoft.com/office/officeart/2005/8/layout/cycle6"/>
    <dgm:cxn modelId="{C8B66054-8E45-49C2-A728-5C1D81817CC9}" srcId="{EFE18057-4829-4EBE-B629-3065BDD3AD82}" destId="{B57643D1-1FE4-4880-B861-B46C4F421FC6}" srcOrd="2" destOrd="0" parTransId="{D443771A-4A37-4CD6-AC8A-1953B8584446}" sibTransId="{21C7A91F-5838-42D8-930E-4EA64FDE3870}"/>
    <dgm:cxn modelId="{3034CD4F-FA1B-405E-940B-11B268E2EE20}" type="presOf" srcId="{05F89019-4780-41E2-83C8-45873AF61EC6}" destId="{78B24636-059B-4A58-B6DD-582869197898}" srcOrd="0" destOrd="0" presId="urn:microsoft.com/office/officeart/2005/8/layout/cycle6"/>
    <dgm:cxn modelId="{BF1C41E1-C3F4-4D45-A897-CFFD6180D6EA}" type="presOf" srcId="{EFE18057-4829-4EBE-B629-3065BDD3AD82}" destId="{8FADAAA0-CC20-46AE-B794-10CEEE4A37A5}" srcOrd="0" destOrd="0" presId="urn:microsoft.com/office/officeart/2005/8/layout/cycle6"/>
    <dgm:cxn modelId="{C44C51C1-48B9-4D8D-AA3D-6AF6465FD0C6}" type="presOf" srcId="{948D8FAD-5CA2-4528-AD68-450F75F16294}" destId="{AD5B7F8C-D4BB-4926-AF76-6BC25D4DF8EF}" srcOrd="0" destOrd="0" presId="urn:microsoft.com/office/officeart/2005/8/layout/cycle6"/>
    <dgm:cxn modelId="{71A6442F-FAA4-497D-A44A-12D81B66AD66}" srcId="{B561EBCE-3B03-4512-9055-7BC52CBA15C3}" destId="{F3412937-7760-41E6-A7E2-517635E94E1E}" srcOrd="0" destOrd="0" parTransId="{E10FAADC-45E6-41DE-96D7-F7C3B3628AF1}" sibTransId="{76C93E38-01B4-4759-9E44-A95D5FC9E6F0}"/>
    <dgm:cxn modelId="{B6F29BFE-839E-42D2-A68F-12A7B346D530}" type="presOf" srcId="{21C7A91F-5838-42D8-930E-4EA64FDE3870}" destId="{3F637E9A-79DE-48DA-9CC6-869BB3810392}" srcOrd="0" destOrd="0" presId="urn:microsoft.com/office/officeart/2005/8/layout/cycle6"/>
    <dgm:cxn modelId="{7DA83164-C027-46FA-9E46-39A618BDC7E7}" srcId="{EFE18057-4829-4EBE-B629-3065BDD3AD82}" destId="{2CDE98F7-E359-43C0-BAD0-FDF498D80D92}" srcOrd="0" destOrd="0" parTransId="{5F8221B5-538E-4A0A-A885-54D53CA6E794}" sibTransId="{05F89019-4780-41E2-83C8-45873AF61EC6}"/>
    <dgm:cxn modelId="{4951B4A8-9BD2-4A58-AA56-A25C9B07ED2B}" type="presOf" srcId="{E0398E40-358F-40AC-8956-7F9102BEAAFC}" destId="{9C3BB306-286B-4B7F-B664-3A2A715B3873}" srcOrd="0" destOrd="0" presId="urn:microsoft.com/office/officeart/2005/8/layout/cycle6"/>
    <dgm:cxn modelId="{119E0CF1-31B2-468C-8436-AFEAA8239DC3}" type="presOf" srcId="{F3412937-7760-41E6-A7E2-517635E94E1E}" destId="{9FEC5600-4403-418A-8C3A-9ECF5155A9C9}" srcOrd="0" destOrd="1" presId="urn:microsoft.com/office/officeart/2005/8/layout/cycle6"/>
    <dgm:cxn modelId="{DD374A5A-1DDE-484B-B200-493B6000E590}" srcId="{B57643D1-1FE4-4880-B861-B46C4F421FC6}" destId="{78F98A79-B257-419F-833B-202443AC4BCF}" srcOrd="0" destOrd="0" parTransId="{AB51B010-25D3-46EB-91EE-AE45A0182D08}" sibTransId="{C917F80C-E863-4C46-8209-2FC43D0C4207}"/>
    <dgm:cxn modelId="{F9399343-D7DE-4C3B-9C19-7EC07E3D541E}" type="presOf" srcId="{2CDE98F7-E359-43C0-BAD0-FDF498D80D92}" destId="{0FC37DB4-0A3F-40B0-BA91-45E43FE720DA}" srcOrd="0" destOrd="0" presId="urn:microsoft.com/office/officeart/2005/8/layout/cycle6"/>
    <dgm:cxn modelId="{BE967570-D7E1-4539-A53A-259D1BF13A27}" srcId="{EFE18057-4829-4EBE-B629-3065BDD3AD82}" destId="{B561EBCE-3B03-4512-9055-7BC52CBA15C3}" srcOrd="1" destOrd="0" parTransId="{95837E39-E092-4F67-848A-E602DB0CED75}" sibTransId="{948D8FAD-5CA2-4528-AD68-450F75F16294}"/>
    <dgm:cxn modelId="{37E7FF10-D5B4-4772-97A0-B9DDC36EFD81}" type="presOf" srcId="{B561EBCE-3B03-4512-9055-7BC52CBA15C3}" destId="{9FEC5600-4403-418A-8C3A-9ECF5155A9C9}" srcOrd="0" destOrd="0" presId="urn:microsoft.com/office/officeart/2005/8/layout/cycle6"/>
    <dgm:cxn modelId="{0E6A5B51-FE85-4226-9F30-50ED933AC8E3}" srcId="{EFE18057-4829-4EBE-B629-3065BDD3AD82}" destId="{E0398E40-358F-40AC-8956-7F9102BEAAFC}" srcOrd="3" destOrd="0" parTransId="{28A6BAA2-F4EB-4B3C-80DD-03C9BD7393CC}" sibTransId="{F2F16A1F-00EA-41BC-A640-FC4102EA4759}"/>
    <dgm:cxn modelId="{7ACB6BF7-A5CA-42A8-9025-ADA02680B88A}" type="presOf" srcId="{78F98A79-B257-419F-833B-202443AC4BCF}" destId="{AF55B118-3C8B-4A24-9D39-38DBD417CBFB}" srcOrd="0" destOrd="1" presId="urn:microsoft.com/office/officeart/2005/8/layout/cycle6"/>
    <dgm:cxn modelId="{DEF35215-ACE0-4B1A-A2E5-0BFD8DC82554}" type="presOf" srcId="{B57643D1-1FE4-4880-B861-B46C4F421FC6}" destId="{AF55B118-3C8B-4A24-9D39-38DBD417CBFB}" srcOrd="0" destOrd="0" presId="urn:microsoft.com/office/officeart/2005/8/layout/cycle6"/>
    <dgm:cxn modelId="{EC91958C-64B8-4A3B-B488-20BD3A328E37}" type="presParOf" srcId="{8FADAAA0-CC20-46AE-B794-10CEEE4A37A5}" destId="{0FC37DB4-0A3F-40B0-BA91-45E43FE720DA}" srcOrd="0" destOrd="0" presId="urn:microsoft.com/office/officeart/2005/8/layout/cycle6"/>
    <dgm:cxn modelId="{A5BCE1B0-C1C4-442F-AF8D-73FDE0A98D36}" type="presParOf" srcId="{8FADAAA0-CC20-46AE-B794-10CEEE4A37A5}" destId="{3A0E6418-D3A6-4246-B8A2-1999A82EFB1E}" srcOrd="1" destOrd="0" presId="urn:microsoft.com/office/officeart/2005/8/layout/cycle6"/>
    <dgm:cxn modelId="{E411DB39-EC7D-4324-B4E3-BC36272D8818}" type="presParOf" srcId="{8FADAAA0-CC20-46AE-B794-10CEEE4A37A5}" destId="{78B24636-059B-4A58-B6DD-582869197898}" srcOrd="2" destOrd="0" presId="urn:microsoft.com/office/officeart/2005/8/layout/cycle6"/>
    <dgm:cxn modelId="{744A5F01-2B8B-4D5A-86A8-E3FE14B3DF12}" type="presParOf" srcId="{8FADAAA0-CC20-46AE-B794-10CEEE4A37A5}" destId="{9FEC5600-4403-418A-8C3A-9ECF5155A9C9}" srcOrd="3" destOrd="0" presId="urn:microsoft.com/office/officeart/2005/8/layout/cycle6"/>
    <dgm:cxn modelId="{16426200-9D88-4EFA-A32A-A563B17F067E}" type="presParOf" srcId="{8FADAAA0-CC20-46AE-B794-10CEEE4A37A5}" destId="{DF885198-0387-4A6B-9B4A-869469DC89C2}" srcOrd="4" destOrd="0" presId="urn:microsoft.com/office/officeart/2005/8/layout/cycle6"/>
    <dgm:cxn modelId="{E85F03BD-2012-48B0-A292-81EA38B6D02E}" type="presParOf" srcId="{8FADAAA0-CC20-46AE-B794-10CEEE4A37A5}" destId="{AD5B7F8C-D4BB-4926-AF76-6BC25D4DF8EF}" srcOrd="5" destOrd="0" presId="urn:microsoft.com/office/officeart/2005/8/layout/cycle6"/>
    <dgm:cxn modelId="{C601D960-41AE-4A1F-880E-5D3F0AE0C54B}" type="presParOf" srcId="{8FADAAA0-CC20-46AE-B794-10CEEE4A37A5}" destId="{AF55B118-3C8B-4A24-9D39-38DBD417CBFB}" srcOrd="6" destOrd="0" presId="urn:microsoft.com/office/officeart/2005/8/layout/cycle6"/>
    <dgm:cxn modelId="{C00A635E-54E4-4779-8810-F0D0ABCC308B}" type="presParOf" srcId="{8FADAAA0-CC20-46AE-B794-10CEEE4A37A5}" destId="{29FBC868-7422-4A52-8690-E99878EF5BE8}" srcOrd="7" destOrd="0" presId="urn:microsoft.com/office/officeart/2005/8/layout/cycle6"/>
    <dgm:cxn modelId="{824A55B3-E12D-4FF4-B696-66039E05A276}" type="presParOf" srcId="{8FADAAA0-CC20-46AE-B794-10CEEE4A37A5}" destId="{3F637E9A-79DE-48DA-9CC6-869BB3810392}" srcOrd="8" destOrd="0" presId="urn:microsoft.com/office/officeart/2005/8/layout/cycle6"/>
    <dgm:cxn modelId="{D93B84A9-A7E5-4DB9-8AAE-CA63CE6E202B}" type="presParOf" srcId="{8FADAAA0-CC20-46AE-B794-10CEEE4A37A5}" destId="{9C3BB306-286B-4B7F-B664-3A2A715B3873}" srcOrd="9" destOrd="0" presId="urn:microsoft.com/office/officeart/2005/8/layout/cycle6"/>
    <dgm:cxn modelId="{4E4DCD6A-D7D8-4D98-9201-E2AC5E29A119}" type="presParOf" srcId="{8FADAAA0-CC20-46AE-B794-10CEEE4A37A5}" destId="{7640B46B-38E8-4027-9CA4-2657DA6414EF}" srcOrd="10" destOrd="0" presId="urn:microsoft.com/office/officeart/2005/8/layout/cycle6"/>
    <dgm:cxn modelId="{7A38BA13-42FA-4482-A5FD-7073ABBF37E4}" type="presParOf" srcId="{8FADAAA0-CC20-46AE-B794-10CEEE4A37A5}" destId="{661A4816-5B1E-4A98-A282-26477807F20F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37DB4-0A3F-40B0-BA91-45E43FE720DA}">
      <dsp:nvSpPr>
        <dsp:cNvPr id="0" name=""/>
        <dsp:cNvSpPr/>
      </dsp:nvSpPr>
      <dsp:spPr>
        <a:xfrm>
          <a:off x="2619021" y="1578"/>
          <a:ext cx="1656244" cy="107655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从</a:t>
          </a:r>
          <a:r>
            <a:rPr lang="en-US" altLang="zh-CN" sz="1400" b="1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Github</a:t>
          </a: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同步最新版本</a:t>
          </a:r>
          <a:r>
            <a:rPr lang="en-US" altLang="zh-CN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(pull)</a:t>
          </a:r>
          <a:endParaRPr lang="en-US" altLang="zh-CN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71574" y="54131"/>
        <a:ext cx="1551138" cy="971453"/>
      </dsp:txXfrm>
    </dsp:sp>
    <dsp:sp modelId="{78B24636-059B-4A58-B6DD-582869197898}">
      <dsp:nvSpPr>
        <dsp:cNvPr id="0" name=""/>
        <dsp:cNvSpPr/>
      </dsp:nvSpPr>
      <dsp:spPr>
        <a:xfrm>
          <a:off x="1670172" y="539857"/>
          <a:ext cx="3553943" cy="3553943"/>
        </a:xfrm>
        <a:custGeom>
          <a:avLst/>
          <a:gdLst/>
          <a:ahLst/>
          <a:cxnLst/>
          <a:rect l="0" t="0" r="0" b="0"/>
          <a:pathLst>
            <a:path>
              <a:moveTo>
                <a:pt x="2616999" y="211091"/>
              </a:moveTo>
              <a:arcTo wR="1776971" hR="1776971" stAng="17892699" swAng="2623234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C5600-4403-418A-8C3A-9ECF5155A9C9}">
      <dsp:nvSpPr>
        <dsp:cNvPr id="0" name=""/>
        <dsp:cNvSpPr/>
      </dsp:nvSpPr>
      <dsp:spPr>
        <a:xfrm>
          <a:off x="4395993" y="1778549"/>
          <a:ext cx="1656244" cy="1076559"/>
        </a:xfrm>
        <a:prstGeom prst="round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本地修改</a:t>
          </a:r>
          <a:endParaRPr lang="en-US" altLang="zh-CN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按照结构规划本地设计制作</a:t>
          </a:r>
          <a:endParaRPr lang="en-US" altLang="zh-CN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48546" y="1831102"/>
        <a:ext cx="1551138" cy="971453"/>
      </dsp:txXfrm>
    </dsp:sp>
    <dsp:sp modelId="{AD5B7F8C-D4BB-4926-AF76-6BC25D4DF8EF}">
      <dsp:nvSpPr>
        <dsp:cNvPr id="0" name=""/>
        <dsp:cNvSpPr/>
      </dsp:nvSpPr>
      <dsp:spPr>
        <a:xfrm>
          <a:off x="1670172" y="539857"/>
          <a:ext cx="3553943" cy="3553943"/>
        </a:xfrm>
        <a:custGeom>
          <a:avLst/>
          <a:gdLst/>
          <a:ahLst/>
          <a:cxnLst/>
          <a:rect l="0" t="0" r="0" b="0"/>
          <a:pathLst>
            <a:path>
              <a:moveTo>
                <a:pt x="3466321" y="2328085"/>
              </a:moveTo>
              <a:arcTo wR="1776971" hR="1776971" stAng="1084067" swAng="2623234"/>
            </a:path>
          </a:pathLst>
        </a:custGeom>
        <a:noFill/>
        <a:ln w="635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5B118-3C8B-4A24-9D39-38DBD417CBFB}">
      <dsp:nvSpPr>
        <dsp:cNvPr id="0" name=""/>
        <dsp:cNvSpPr/>
      </dsp:nvSpPr>
      <dsp:spPr>
        <a:xfrm>
          <a:off x="2619021" y="3555521"/>
          <a:ext cx="1656244" cy="1076559"/>
        </a:xfrm>
        <a:prstGeom prst="round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推送提交</a:t>
          </a:r>
          <a:r>
            <a:rPr lang="en-US" altLang="zh-CN" sz="1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(push)</a:t>
          </a:r>
          <a:endParaRPr lang="en-US" altLang="zh-CN" sz="1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创建拉取申请（</a:t>
          </a:r>
          <a:r>
            <a:rPr lang="en-US" altLang="zh-CN" sz="1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pull request</a:t>
          </a:r>
          <a:r>
            <a:rPr lang="zh-CN" altLang="en-US" sz="1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71574" y="3608074"/>
        <a:ext cx="1551138" cy="971453"/>
      </dsp:txXfrm>
    </dsp:sp>
    <dsp:sp modelId="{3F637E9A-79DE-48DA-9CC6-869BB3810392}">
      <dsp:nvSpPr>
        <dsp:cNvPr id="0" name=""/>
        <dsp:cNvSpPr/>
      </dsp:nvSpPr>
      <dsp:spPr>
        <a:xfrm>
          <a:off x="1670172" y="539857"/>
          <a:ext cx="3553943" cy="3553943"/>
        </a:xfrm>
        <a:custGeom>
          <a:avLst/>
          <a:gdLst/>
          <a:ahLst/>
          <a:cxnLst/>
          <a:rect l="0" t="0" r="0" b="0"/>
          <a:pathLst>
            <a:path>
              <a:moveTo>
                <a:pt x="936944" y="3342852"/>
              </a:moveTo>
              <a:arcTo wR="1776971" hR="1776971" stAng="7092699" swAng="2623234"/>
            </a:path>
          </a:pathLst>
        </a:custGeom>
        <a:noFill/>
        <a:ln w="635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BB306-286B-4B7F-B664-3A2A715B3873}">
      <dsp:nvSpPr>
        <dsp:cNvPr id="0" name=""/>
        <dsp:cNvSpPr/>
      </dsp:nvSpPr>
      <dsp:spPr>
        <a:xfrm>
          <a:off x="842049" y="1778549"/>
          <a:ext cx="1656244" cy="1076559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等待审核</a:t>
          </a:r>
          <a:endParaRPr lang="en-US" altLang="zh-CN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4602" y="1831102"/>
        <a:ext cx="1551138" cy="971453"/>
      </dsp:txXfrm>
    </dsp:sp>
    <dsp:sp modelId="{661A4816-5B1E-4A98-A282-26477807F20F}">
      <dsp:nvSpPr>
        <dsp:cNvPr id="0" name=""/>
        <dsp:cNvSpPr/>
      </dsp:nvSpPr>
      <dsp:spPr>
        <a:xfrm>
          <a:off x="1670172" y="539857"/>
          <a:ext cx="3553943" cy="3553943"/>
        </a:xfrm>
        <a:custGeom>
          <a:avLst/>
          <a:gdLst/>
          <a:ahLst/>
          <a:cxnLst/>
          <a:rect l="0" t="0" r="0" b="0"/>
          <a:pathLst>
            <a:path>
              <a:moveTo>
                <a:pt x="87621" y="1225858"/>
              </a:moveTo>
              <a:arcTo wR="1776971" hR="1776971" stAng="11884067" swAng="2623234"/>
            </a:path>
          </a:pathLst>
        </a:custGeom>
        <a:noFill/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9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73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31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53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2015-09-07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2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2015-09-07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6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2015-09-07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5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2015-09-07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1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2015-09-07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00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8B5D-A139-4DA0-80CE-FA1D6ED41261}" type="datetimeFigureOut">
              <a:rPr lang="zh-CN" altLang="en-US" smtClean="0"/>
              <a:t>2015-09-07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34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F8B5D-A139-4DA0-80CE-FA1D6ED41261}" type="datetimeFigureOut">
              <a:rPr lang="zh-CN" altLang="en-US" smtClean="0"/>
              <a:t>2015-09-07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D3A89-9BA7-4AD3-9EA2-536E316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1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rldhello.net/gotgithub/04-work-with-others/020-shared-repo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jingyan.baidu.com/album/c45ad29cdf274e051753e22c.html?picindex=2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7471" y="1122363"/>
            <a:ext cx="9637058" cy="2387600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5400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5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开发自主学习网站</a:t>
            </a:r>
            <a:endParaRPr lang="zh-CN" altLang="en-US" sz="5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776" y="4028124"/>
            <a:ext cx="1918448" cy="84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89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38200" y="704741"/>
            <a:ext cx="492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sz="4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简单教程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7380" y="1483445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b="1" dirty="0" err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19097" y="483352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endParaRPr lang="zh-CN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997" y="1985150"/>
            <a:ext cx="3982006" cy="284837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80" y="3035250"/>
            <a:ext cx="676369" cy="71447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955155" y="3160723"/>
            <a:ext cx="398436" cy="46352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1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49651" y="672236"/>
            <a:ext cx="492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sz="4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简单教程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651" y="1483445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b="1" dirty="0" err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62" y="2049637"/>
            <a:ext cx="676369" cy="714475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908" y="2023673"/>
            <a:ext cx="2038635" cy="216247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060748">
            <a:off x="1730290" y="2382358"/>
            <a:ext cx="1478924" cy="262666"/>
          </a:xfrm>
          <a:prstGeom prst="rightArrow">
            <a:avLst>
              <a:gd name="adj1" fmla="val 20494"/>
              <a:gd name="adj2" fmla="val 113565"/>
            </a:avLst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426" y="1673574"/>
            <a:ext cx="4867954" cy="243874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20496448">
            <a:off x="4452033" y="2289684"/>
            <a:ext cx="1861608" cy="287348"/>
          </a:xfrm>
          <a:prstGeom prst="rightArrow">
            <a:avLst>
              <a:gd name="adj1" fmla="val 20494"/>
              <a:gd name="adj2" fmla="val 113565"/>
            </a:avLst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5648" y="4257404"/>
            <a:ext cx="639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功能名称处输入新的子课题名称，如</a:t>
            </a:r>
            <a:r>
              <a:rPr lang="en-US" altLang="zh-CN" b="1" dirty="0" smtClean="0">
                <a:solidFill>
                  <a:srgbClr val="FF0000"/>
                </a:solidFill>
              </a:rPr>
              <a:t>G7U2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表示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年级第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单元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57853" y="1961864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G7U2</a:t>
            </a:r>
            <a:endParaRPr lang="zh-CN" altLang="en-US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28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49651" y="672236"/>
            <a:ext cx="492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sz="4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简单教程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651" y="148344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本地编辑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 descr="SourceTre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23" y="2003330"/>
            <a:ext cx="4251758" cy="3041642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2234967" y="4765638"/>
            <a:ext cx="422172" cy="279334"/>
          </a:xfrm>
          <a:prstGeom prst="wedgeRoundRectCallout">
            <a:avLst>
              <a:gd name="adj1" fmla="val -104922"/>
              <a:gd name="adj2" fmla="val 251208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389222" y="57148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文件状态</a:t>
            </a:r>
          </a:p>
        </p:txBody>
      </p:sp>
      <p:pic>
        <p:nvPicPr>
          <p:cNvPr id="16" name="Picture 15" descr="SourceTre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03331"/>
            <a:ext cx="4251757" cy="3041641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>
          <a:xfrm>
            <a:off x="8368618" y="3627120"/>
            <a:ext cx="1012049" cy="279334"/>
          </a:xfrm>
          <a:prstGeom prst="wedgeRoundRectCallout">
            <a:avLst>
              <a:gd name="adj1" fmla="val -12445"/>
              <a:gd name="adj2" fmla="val 593963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426055" y="55302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在文件资源管理器中打开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39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49651" y="672236"/>
            <a:ext cx="492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sz="4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简单教程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651" y="148344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本地编辑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 descr="kaixian-is-course - [C:\Users\Wuxf\Dropbox\kaixian-is-course] - ...\template\task.html - PyCharm Community Edition 4.5.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543" y="1852777"/>
            <a:ext cx="4402913" cy="31497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2688" y="5120640"/>
            <a:ext cx="6003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什么编辑器、</a:t>
            </a:r>
            <a:r>
              <a:rPr lang="en-US" altLang="zh-CN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顺手用什么</a:t>
            </a:r>
            <a:endParaRPr lang="zh-CN" alt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30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49651" y="672236"/>
            <a:ext cx="492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sz="4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简单教程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651" y="148344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提交修改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8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49651" y="672236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4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简单教程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1789" y="67223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一个链接</a:t>
            </a:r>
            <a:endParaRPr lang="zh-CN" alt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4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96466478"/>
              </p:ext>
            </p:extLst>
          </p:nvPr>
        </p:nvGraphicFramePr>
        <p:xfrm>
          <a:off x="2648856" y="2005400"/>
          <a:ext cx="6894288" cy="4633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圆角矩形 2"/>
          <p:cNvSpPr/>
          <p:nvPr/>
        </p:nvSpPr>
        <p:spPr>
          <a:xfrm>
            <a:off x="5270678" y="630916"/>
            <a:ext cx="1650643" cy="10597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Fork</a:t>
            </a:r>
            <a:endParaRPr lang="zh-CN" altLang="en-US" dirty="0"/>
          </a:p>
        </p:txBody>
      </p:sp>
      <p:cxnSp>
        <p:nvCxnSpPr>
          <p:cNvPr id="5" name="直接连接符 4"/>
          <p:cNvCxnSpPr>
            <a:stCxn id="3" idx="2"/>
            <a:endCxn id="8" idx="0"/>
          </p:cNvCxnSpPr>
          <p:nvPr/>
        </p:nvCxnSpPr>
        <p:spPr>
          <a:xfrm>
            <a:off x="6096000" y="1690688"/>
            <a:ext cx="0" cy="314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16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工具方案一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218" y="365125"/>
            <a:ext cx="2619375" cy="1743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1557" y="2091765"/>
            <a:ext cx="2627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Impact" panose="020B0806030902050204" pitchFamily="34" charset="0"/>
              </a:rPr>
              <a:t>SourceTree</a:t>
            </a:r>
            <a:endParaRPr lang="zh-CN" altLang="en-US" sz="40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8" name="Cross 7"/>
          <p:cNvSpPr/>
          <p:nvPr/>
        </p:nvSpPr>
        <p:spPr>
          <a:xfrm>
            <a:off x="5830559" y="2175903"/>
            <a:ext cx="545586" cy="545586"/>
          </a:xfrm>
          <a:prstGeom prst="plus">
            <a:avLst>
              <a:gd name="adj" fmla="val 3676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77505" y="2094753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accent2"/>
                </a:solidFill>
                <a:latin typeface="Impact" panose="020B0806030902050204" pitchFamily="34" charset="0"/>
              </a:rPr>
              <a:t>git</a:t>
            </a:r>
            <a:endParaRPr lang="zh-CN" altLang="en-US" sz="4000" dirty="0">
              <a:solidFill>
                <a:schemeClr val="accent2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17789" y="2799651"/>
            <a:ext cx="4395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www.sourcetreeapp.com</a:t>
            </a:r>
            <a:endParaRPr lang="zh-CN" altLang="en-US" sz="2800" i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6748" y="2799651"/>
            <a:ext cx="2290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git-scm.com</a:t>
            </a:r>
            <a:endParaRPr lang="zh-CN" altLang="en-US" sz="2800" i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97" y="3507537"/>
            <a:ext cx="4310870" cy="246958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215" y="3507537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9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99129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28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也可以使用内嵌的</a:t>
            </a:r>
            <a:r>
              <a:rPr lang="en-US" altLang="zh-CN" sz="28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，需要下载，网速略慢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选项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17" y="1764254"/>
            <a:ext cx="4944165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7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工具方案二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218" y="365125"/>
            <a:ext cx="2619375" cy="1743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1557" y="2091765"/>
            <a:ext cx="2524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Impact" panose="020B0806030902050204" pitchFamily="34" charset="0"/>
              </a:rPr>
              <a:t>TortoiseGit</a:t>
            </a:r>
            <a:endParaRPr lang="zh-CN" altLang="en-US" sz="40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8" name="Cross 7"/>
          <p:cNvSpPr/>
          <p:nvPr/>
        </p:nvSpPr>
        <p:spPr>
          <a:xfrm>
            <a:off x="5830559" y="2175903"/>
            <a:ext cx="545586" cy="545586"/>
          </a:xfrm>
          <a:prstGeom prst="plus">
            <a:avLst>
              <a:gd name="adj" fmla="val 3676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77505" y="2094753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accent2"/>
                </a:solidFill>
                <a:latin typeface="Impact" panose="020B0806030902050204" pitchFamily="34" charset="0"/>
              </a:rPr>
              <a:t>git</a:t>
            </a:r>
            <a:endParaRPr lang="zh-CN" altLang="en-US" sz="4000" dirty="0">
              <a:solidFill>
                <a:schemeClr val="accent2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1946" y="2799651"/>
            <a:ext cx="27239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i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TortoiseGit.org</a:t>
            </a:r>
            <a:endParaRPr lang="zh-CN" altLang="en-US" sz="2800" i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6748" y="2799651"/>
            <a:ext cx="2290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git-scm.com</a:t>
            </a:r>
            <a:endParaRPr lang="zh-CN" altLang="en-US" sz="2800" i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15" y="3507537"/>
            <a:ext cx="2095500" cy="2095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28207" t="3726" r="49129" b="-305"/>
          <a:stretch/>
        </p:blipFill>
        <p:spPr>
          <a:xfrm>
            <a:off x="2333944" y="3507537"/>
            <a:ext cx="1859954" cy="289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4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工具方案三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218" y="365125"/>
            <a:ext cx="2619375" cy="1743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690688"/>
            <a:ext cx="5197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使用带</a:t>
            </a:r>
            <a:r>
              <a:rPr lang="en-US" altLang="zh-CN" sz="44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4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功能的</a:t>
            </a:r>
            <a:r>
              <a:rPr lang="en-US" altLang="zh-CN" sz="4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endParaRPr lang="zh-CN" altLang="en-US" sz="4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16092" y="3016251"/>
            <a:ext cx="1453851" cy="1823183"/>
            <a:chOff x="1928532" y="4034117"/>
            <a:chExt cx="1453851" cy="182318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8532" y="4034117"/>
              <a:ext cx="1453851" cy="145385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36728" y="5487970"/>
              <a:ext cx="1037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Pycharm</a:t>
              </a:r>
              <a:endParaRPr lang="zh-CN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80393" y="3012519"/>
            <a:ext cx="2053767" cy="1830647"/>
            <a:chOff x="2592653" y="3016251"/>
            <a:chExt cx="2053767" cy="183064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2613" y="3016251"/>
              <a:ext cx="1453849" cy="145384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592653" y="4477566"/>
              <a:ext cx="2053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Visual Studio Code</a:t>
              </a:r>
              <a:endParaRPr lang="zh-CN" alt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944610" y="3012519"/>
            <a:ext cx="1453849" cy="1830647"/>
            <a:chOff x="7976885" y="3008787"/>
            <a:chExt cx="1453849" cy="1830647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6885" y="3008787"/>
              <a:ext cx="1453849" cy="1453849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184880" y="4470102"/>
              <a:ext cx="1245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WebStorm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20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38200" y="704741"/>
            <a:ext cx="492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sz="4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简单教程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161655"/>
            <a:ext cx="1052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/>
                </a:solidFill>
                <a:hlinkClick r:id="rId2"/>
              </a:rPr>
              <a:t>http://jingyan.baidu.com/album/c45ad29cdf274e051753e22c.html?picindex=2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26384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百度经验</a:t>
            </a:r>
            <a:endParaRPr lang="zh-CN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811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38200" y="704741"/>
            <a:ext cx="492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sz="4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简单教程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2588" y="1785770"/>
            <a:ext cx="2335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2143" y="2807713"/>
            <a:ext cx="5969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hlinkClick r:id="rId2"/>
              </a:rPr>
              <a:t>https://www.sourcetreeapp.com/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886371" y="28692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下载地址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1524" y="3891209"/>
            <a:ext cx="908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在线教程：</a:t>
            </a:r>
            <a:r>
              <a:rPr lang="en-US" altLang="zh-CN" dirty="0" smtClean="0">
                <a:solidFill>
                  <a:schemeClr val="accent2"/>
                </a:solidFill>
              </a:rPr>
              <a:t>http://jingyan.baidu.com/album/c45ad29cdf274e051753e22c.html?picindex=2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1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38200" y="704741"/>
            <a:ext cx="492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SourceTree</a:t>
            </a:r>
            <a:r>
              <a:rPr lang="zh-CN" altLang="en-US" sz="4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简单教程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7380" y="1483445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拉取远程仓库到本地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80" y="1852777"/>
            <a:ext cx="9373908" cy="480127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1301675" y="1852777"/>
            <a:ext cx="1118796" cy="1344030"/>
          </a:xfrm>
          <a:prstGeom prst="wedgeEllipseCallout">
            <a:avLst>
              <a:gd name="adj1" fmla="val 166667"/>
              <a:gd name="adj2" fmla="val 44891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01217" y="2170849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49224" y="3926541"/>
            <a:ext cx="7192517" cy="110803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35914" y="4126617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63305" y="4142006"/>
            <a:ext cx="471782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https://github.com/KaixianTeachers/IS-Courses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067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210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Impact</vt:lpstr>
      <vt:lpstr>Office Theme</vt:lpstr>
      <vt:lpstr>使用Github开发自主学习网站</vt:lpstr>
      <vt:lpstr>工作流程</vt:lpstr>
      <vt:lpstr>git工具方案一</vt:lpstr>
      <vt:lpstr>注：SourceTree也可以使用内嵌的git，需要下载，网速略慢</vt:lpstr>
      <vt:lpstr>git工具方案二</vt:lpstr>
      <vt:lpstr>git工具方案三</vt:lpstr>
      <vt:lpstr>SourceTree简单教程</vt:lpstr>
      <vt:lpstr>SourceTree简单教程</vt:lpstr>
      <vt:lpstr>SourceTree简单教程</vt:lpstr>
      <vt:lpstr>SourceTree简单教程</vt:lpstr>
      <vt:lpstr>SourceTree简单教程</vt:lpstr>
      <vt:lpstr>SourceTree简单教程</vt:lpstr>
      <vt:lpstr>SourceTree简单教程</vt:lpstr>
      <vt:lpstr>SourceTree简单教程</vt:lpstr>
      <vt:lpstr>git简单教程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使用Github开发自主学习网站</dc:title>
  <dc:creator>吴向丰</dc:creator>
  <cp:lastModifiedBy>吴向丰</cp:lastModifiedBy>
  <cp:revision>45</cp:revision>
  <dcterms:created xsi:type="dcterms:W3CDTF">2015-09-06T02:43:20Z</dcterms:created>
  <dcterms:modified xsi:type="dcterms:W3CDTF">2015-09-07T02:24:55Z</dcterms:modified>
</cp:coreProperties>
</file>