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46F1BD-034B-47D7-AA1B-C50CF6D64538}">
  <a:tblStyle styleId="{B346F1BD-034B-47D7-AA1B-C50CF6D645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{B346F1BD-034B-47D7-AA1B-C50CF6D64538}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{B346F1BD-034B-47D7-AA1B-C50CF6D64538}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{B346F1BD-034B-47D7-AA1B-C50CF6D64538}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{B346F1BD-034B-47D7-AA1B-C50CF6D64538}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{B346F1BD-034B-47D7-AA1B-C50CF6D64538}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{B346F1BD-034B-47D7-AA1B-C50CF6D64538}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{B346F1BD-034B-47D7-AA1B-C50CF6D64538}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{B346F1BD-034B-47D7-AA1B-C50CF6D64538}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{B346F1BD-034B-47D7-AA1B-C50CF6D64538}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