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32E0B8-9700-40F3-95FB-5A4EECE9254E}">
  <a:tblStyle styleId="{1832E0B8-9700-40F3-95FB-5A4EECE92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{1832E0B8-9700-40F3-95FB-5A4EECE9254E}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{1832E0B8-9700-40F3-95FB-5A4EECE9254E}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{1832E0B8-9700-40F3-95FB-5A4EECE9254E}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{1832E0B8-9700-40F3-95FB-5A4EECE9254E}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{1832E0B8-9700-40F3-95FB-5A4EECE9254E}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{1832E0B8-9700-40F3-95FB-5A4EECE9254E}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