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Overpas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bold.fntdata"/><Relationship Id="rId25" Type="http://schemas.openxmlformats.org/officeDocument/2006/relationships/font" Target="fonts/Overpass-regular.fntdata"/><Relationship Id="rId28" Type="http://schemas.openxmlformats.org/officeDocument/2006/relationships/font" Target="fonts/Overpass-boldItalic.fntdata"/><Relationship Id="rId27" Type="http://schemas.openxmlformats.org/officeDocument/2006/relationships/font" Target="fonts/Overpas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