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6.xml"/><Relationship Id="rId21" Type="http://schemas.openxmlformats.org/officeDocument/2006/relationships/font" Target="fonts/Montserra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a14f9e96b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a14f9e96b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a14f9e96b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a14f9e96b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923f4454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923f4454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923f4454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923f4454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a14f9e96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a14f9e96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a14f9e96b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a14f9e96b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a14f9e96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a14f9e96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14f9e96b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14f9e96b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a14f9e96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a14f9e96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923f445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923f445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923f445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923f445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a14f9e96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a14f9e96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923f4454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923f4454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Emails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go over this process with a Gmail account.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gmail users, you will need to generate an app password instead of your normal password.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let’s Gmail know that the Python script attempting to access your account is authorized by you.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entire process.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Receiving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Emails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view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received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emails with Python we can use the built in imaplib and email libraries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imaplib library has a special syntax for searching your Inbox.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00" y="940325"/>
            <a:ext cx="8681101" cy="413215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beginning this discussion, send yourself a test email with a unique subject line that you will be able to remember and search for using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exploring checking received emails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explore how to send emails with Python and how to check our inbox for received messages.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keep in mind this process is highly reliant on admin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privileges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both your local computer, your internet, and your email.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highly likely that on a corporate network, work computer, or work email these methods will be blocked for security reasons.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encounter issues due to this, please contact your IT department, as it is not an issue we can fix on our end.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Lastly, there is no full exercise for these lecture topics, since there is no real way we can create true self-assessments for a personal email address.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we do provide a notebook with some ideas for you to explore, we encourage you to get creative!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03750" y="1351200"/>
            <a:ext cx="8684100" cy="22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4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 sz="4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Sending Emails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send emails with Python, we need to manually go through the steps of connecting to an email server, confirming connection, setting a protocol, logging on, and sending the message.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the built-in smtplib library in Python makes these steps simple function calls.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major email provider has their own SMTP (Simple Mail Transfer Protocol)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0137" y="2283728"/>
            <a:ext cx="5304875" cy="26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