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A6FFB23-68EF-446B-9071-FFEA14279A90}">
  <a:tblStyle styleId="{6A6FFB23-68EF-446B-9071-FFEA14279A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{6A6FFB23-68EF-446B-9071-FFEA14279A90}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