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14" r:id="rId3"/>
    <p:sldId id="315" r:id="rId4"/>
    <p:sldId id="318" r:id="rId5"/>
    <p:sldId id="319" r:id="rId6"/>
    <p:sldId id="320" r:id="rId7"/>
    <p:sldId id="321" r:id="rId8"/>
    <p:sldId id="322" r:id="rId9"/>
    <p:sldId id="323" r:id="rId10"/>
    <p:sldId id="329" r:id="rId11"/>
    <p:sldId id="328" r:id="rId12"/>
    <p:sldId id="327" r:id="rId13"/>
    <p:sldId id="326" r:id="rId14"/>
    <p:sldId id="325" r:id="rId15"/>
    <p:sldId id="324" r:id="rId16"/>
    <p:sldId id="332" r:id="rId17"/>
    <p:sldId id="331" r:id="rId18"/>
    <p:sldId id="333" r:id="rId19"/>
    <p:sldId id="330" r:id="rId20"/>
    <p:sldId id="334" r:id="rId21"/>
    <p:sldId id="335" r:id="rId22"/>
    <p:sldId id="337" r:id="rId23"/>
    <p:sldId id="336" r:id="rId24"/>
    <p:sldId id="338" r:id="rId25"/>
    <p:sldId id="339" r:id="rId26"/>
    <p:sldId id="34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DB934"/>
    <a:srgbClr val="FFD773"/>
    <a:srgbClr val="F18230"/>
    <a:srgbClr val="000000"/>
    <a:srgbClr val="333333"/>
    <a:srgbClr val="F7A52F"/>
    <a:srgbClr val="F99D1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rgbClr val="F18230"/>
              </a:gs>
              <a:gs pos="100000">
                <a:srgbClr val="FDB93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굴림" charset="-127"/>
              <a:cs typeface="+mn-cs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73"/>
              </a:gs>
              <a:gs pos="100000">
                <a:srgbClr val="FDB93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latinLnBrk="1" hangingPunct="1">
              <a:defRPr/>
            </a:pP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rgbClr val="F18230"/>
              </a:gs>
              <a:gs pos="100000">
                <a:srgbClr val="FDB93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굴림" charset="-127"/>
              <a:cs typeface="+mn-cs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73"/>
              </a:gs>
              <a:gs pos="100000">
                <a:srgbClr val="FDB93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dirty="0" smtClean="0"/>
              <a:t>Part3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(Markup)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(empty element)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종료 표현은 생략한다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990850"/>
            <a:ext cx="73437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(Markup)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script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속성을 생략하고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2709863"/>
            <a:ext cx="73342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(Markup)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문법에 맞는 태그 사용한다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98949" y="2786063"/>
            <a:ext cx="7458075" cy="2476689"/>
            <a:chOff x="898949" y="2786063"/>
            <a:chExt cx="7458075" cy="2476689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8949" y="3986402"/>
              <a:ext cx="745807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5201"/>
            <a:stretch>
              <a:fillRect/>
            </a:stretch>
          </p:blipFill>
          <p:spPr bwMode="auto">
            <a:xfrm>
              <a:off x="914400" y="2786063"/>
              <a:ext cx="7315200" cy="1219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(Markup)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논리 속성의 경우 속성 값을 생략한다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3024188"/>
            <a:ext cx="73342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(Markup)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페이지별로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적절한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&lt;title&gt;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제공한다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3014663"/>
            <a:ext cx="7334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(CSS)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외부 스타일로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제공한다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3181350"/>
            <a:ext cx="7419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(CSS)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Reset CSS VS Normalize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카페 사이트 제작에서는 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Reset CSS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방식이 아닌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Normalize CSS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사용하여고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최소한의 재설정을 통해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(CSS)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코드는 다음과 같은 규칙에 맞게 작성한다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동일한 인코딩 방식을 문서 첫 줄에 선언하며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 시 선언한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인코딩과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동일하게 설정한다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 시 각 선언의 구분은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줄바꿈을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하는 것을 원칙으로 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이때 선택자의 경우 가급적 생략할 수 있는 범위의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선택자까지는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모두 생략하여 작성한다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속성은 영문 소문자로만 작성하고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 속성에도 세미콜론을 생략하지 않는다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속성의 선언은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개행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후 탭 키로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들여쓰기하는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것을 원칙으로 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구분할 때 사용하는 콤마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(,)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다음에는 공백으로 구분한다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(CSS)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코드는 다음과 같은 규칙에 맞게 작성한다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주석은 선택자를 선언하기 전에 작성하고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주석 기호와 주석 내용 사이에는 반드시 공백 한 칸을 띄운다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코드의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가독성을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위해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순서대로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지정하고 바깥쪽 요소부터 안쪽 요소 순으로 선언하는 것을 원칙으로 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대표 속성의 경우 원칙적으로 단축 형태로 선언하고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필요에 따라 정규 속성을 사용할 수도 있다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z-index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 값은 최소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최대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까지로 제한하고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10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단위로 지정한다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(CSS)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284150"/>
            <a:ext cx="8411276" cy="5241194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각각의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네이밍을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때는 다음과 같은 규칙을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따른다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네이밍은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요소의 의미에 맞게 최대한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시맨틱한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이름으로 지정한다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접두어나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접미어를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해당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쉽게 구분할 수 있도록 지정한다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접두어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접미어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Area -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이상의 단어를 연결하여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네이밍할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카멜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케이싱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방식으로 표기한다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예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main menu –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mainMenu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레이아웃 영역이나 모든 페이지에 반복적으로 제공되는 로고 및 메뉴 등에는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네이밍을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지정하고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label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폼 요소를 연결하고자 할 때는 폼 요소에도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지정한다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페이지 내에는 동일한 이름을 가진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사용할 수 없다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dirty="0" smtClean="0">
                <a:solidFill>
                  <a:srgbClr val="000000"/>
                </a:solidFill>
              </a:rPr>
              <a:t>Section 1. </a:t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r>
              <a:rPr lang="ko-KR" altLang="en-US" sz="4000" dirty="0" smtClean="0">
                <a:solidFill>
                  <a:srgbClr val="000000"/>
                </a:solidFill>
              </a:rPr>
              <a:t>웹 카페 제작을 위한 </a:t>
            </a:r>
            <a:r>
              <a:rPr lang="ko-KR" altLang="en-US" sz="4000" dirty="0" smtClean="0">
                <a:solidFill>
                  <a:srgbClr val="000000"/>
                </a:solidFill>
              </a:rPr>
              <a:t>준비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(CSS)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각각의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네이밍을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때는 다음과 같은 규칙을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따른다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일반적인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영역은 모두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방식으로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네이밍을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지정한다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이때 반복적인 디자인을 위해 사용되는 공통 스타일의 경우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multi class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방식으로 지정한다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예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class="term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gradientBox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“)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마크업상에서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의미를 가지고 있지만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관점으로 디자인상 숨김 처리를 원하는 숨김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이름은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hidden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통일하여 지정한다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</a:t>
            </a:r>
            <a:r>
              <a:rPr lang="ko-KR" altLang="en-US" sz="3200" dirty="0" smtClean="0"/>
              <a:t>실습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769236" y="1572182"/>
            <a:ext cx="769119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시안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구조 설계와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네이밍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지정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유효성 검사 및 웹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점검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Reset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Normalize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숨김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스타일 지정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 영역 별 스타일 지정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별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크로스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</a:t>
            </a:r>
            <a:r>
              <a:rPr lang="ko-KR" altLang="en-US" sz="3200" dirty="0" smtClean="0"/>
              <a:t>카페 </a:t>
            </a:r>
            <a:r>
              <a:rPr lang="en-US" altLang="ko-KR" sz="3200" dirty="0" smtClean="0"/>
              <a:t>–</a:t>
            </a:r>
            <a:r>
              <a:rPr lang="ko-KR" altLang="en-US" sz="3200" dirty="0" smtClean="0"/>
              <a:t> 메인</a:t>
            </a:r>
            <a:endParaRPr lang="en-US" altLang="ko-KR" sz="32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9" y="1196752"/>
            <a:ext cx="5940000" cy="527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</a:t>
            </a:r>
            <a:r>
              <a:rPr lang="en-US" altLang="ko-KR" sz="3200" dirty="0" smtClean="0"/>
              <a:t>- HTML5 </a:t>
            </a:r>
            <a:r>
              <a:rPr lang="ko-KR" altLang="en-US" sz="3200" dirty="0" smtClean="0"/>
              <a:t>소개</a:t>
            </a:r>
            <a:endParaRPr lang="en-US" altLang="ko-KR" sz="3200" dirty="0" smtClean="0"/>
          </a:p>
        </p:txBody>
      </p:sp>
      <p:pic>
        <p:nvPicPr>
          <p:cNvPr id="5" name="그림 4" descr="int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1790" y="1124744"/>
            <a:ext cx="3794386" cy="55892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회원가입</a:t>
            </a:r>
            <a:endParaRPr lang="en-US" altLang="ko-KR" sz="32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96752"/>
            <a:ext cx="5256584" cy="551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이미지 갤러리</a:t>
            </a:r>
            <a:endParaRPr lang="en-US" altLang="ko-KR" sz="3200" dirty="0" smtClean="0"/>
          </a:p>
        </p:txBody>
      </p:sp>
      <p:pic>
        <p:nvPicPr>
          <p:cNvPr id="4" name="그림 3" descr="galle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052736"/>
            <a:ext cx="5306885" cy="56537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묻고 답하기</a:t>
            </a:r>
            <a:endParaRPr lang="en-US" altLang="ko-KR" sz="3200" dirty="0" smtClean="0"/>
          </a:p>
        </p:txBody>
      </p:sp>
      <p:pic>
        <p:nvPicPr>
          <p:cNvPr id="4" name="그림 3" descr="q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124744"/>
            <a:ext cx="6048478" cy="5539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방향 	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23308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실전 예제에서 다루게 될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예제의 제작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콘셉트는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웹표준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핵심 가이드북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XHTML+CSS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제작했던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웹카페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프로젝트를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CSS3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활용하여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 제작하는 것임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XHTML+CSS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제작된 기존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웹카페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사이트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http://www.webcafe2010.com/xhtml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HTML5+CSS3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재 제작된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웹카페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http://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www.webcafe2010.com/html5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사이트 구성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(index.html)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성격이 다른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블록을 하나의 화면에 제공하면서 상황에 따라 적절한 사례를 보여준다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대해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(introduce.html)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일반적인 텍스트 정보를 제공하는 페이지로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함께 비디오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제공한다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비디오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제공하는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&lt;video&gt;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요소를 사용한다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(join.html)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가장 강력해진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Forms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기능을 적극 활용하여 의미에 맞는 폼 서식 요소를 제공하고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 수 항목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서식에 대한 힌트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오류 정정 기능 등을 제공하는 사례를 보여준다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사이트 구성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갤러리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(gallery.html)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갤러리는 이미지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주요 정보로 제공하며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배치를 위한 테이블 방식의 레이아웃을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사용하지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않고 논리적이면서 의미에 맞는 정보를 제공할 수 있는 사례를 제시한다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묻고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답하기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(qna.html)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묻고 답하기 페이지는 전형적인 데이터 테이블 형식의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높은 데이터 테이블을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작성하는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방법을 제시한다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기술적 요소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644190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신규 요소를 이용한 논리적 구조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 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유효한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Outline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CSS3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기능을 이용한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CSS3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새로운 선택자의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준수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크로스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(IE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버전 이상에서 예제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확인가능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유효성 검사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가이드</a:t>
            </a:r>
            <a:r>
              <a:rPr lang="en-US" altLang="ko-KR" sz="3200" dirty="0" smtClean="0"/>
              <a:t>(Markup)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340768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올바른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DTD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선언과 언어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lang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설정한다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667" y="2157933"/>
            <a:ext cx="7324725" cy="429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</a:t>
            </a:r>
            <a:r>
              <a:rPr lang="ko-KR" altLang="en-US" sz="3200" dirty="0" smtClean="0"/>
              <a:t>가이드</a:t>
            </a:r>
            <a:r>
              <a:rPr lang="en-US" altLang="ko-KR" sz="3200" dirty="0" smtClean="0"/>
              <a:t>(Markup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요소와 속성은 소문자로 작성하고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 값의 경우 반드시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겹따옴표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 ")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묶어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선언한다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019425"/>
            <a:ext cx="73437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카페 제작 </a:t>
            </a:r>
            <a:r>
              <a:rPr lang="ko-KR" altLang="en-US" sz="3200" dirty="0" smtClean="0"/>
              <a:t>가이드</a:t>
            </a:r>
            <a:r>
              <a:rPr lang="en-US" altLang="ko-KR" sz="3200" dirty="0" smtClean="0"/>
              <a:t>(Markup)</a:t>
            </a:r>
            <a:endParaRPr lang="en-US" altLang="ko-KR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09196" y="1500174"/>
            <a:ext cx="8411276" cy="4953162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요소를 제외한 모든 요소는 시작 태그와 종료 태그로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마크업해야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3005138"/>
            <a:ext cx="7305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559</TotalTime>
  <Words>827</Words>
  <Application>Microsoft Office PowerPoint</Application>
  <PresentationFormat>화면 슬라이드 쇼(4:3)</PresentationFormat>
  <Paragraphs>97</Paragraphs>
  <Slides>26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ms01_1</vt:lpstr>
      <vt:lpstr>Image</vt:lpstr>
      <vt:lpstr>Part3 프로젝트</vt:lpstr>
      <vt:lpstr>Section 1.  웹 카페 제작을 위한 준비</vt:lpstr>
      <vt:lpstr>웹 카페 제작 방향  </vt:lpstr>
      <vt:lpstr>웹 카페 사이트 구성</vt:lpstr>
      <vt:lpstr>웹 카페 사이트 구성</vt:lpstr>
      <vt:lpstr>기술적 요소</vt:lpstr>
      <vt:lpstr>웹 카페 제작 가이드(Markup)</vt:lpstr>
      <vt:lpstr>웹 카페 제작 가이드(Markup)</vt:lpstr>
      <vt:lpstr>웹 카페 제작 가이드(Markup)</vt:lpstr>
      <vt:lpstr>웹 카페 제작 가이드(Markup)</vt:lpstr>
      <vt:lpstr>웹 카페 제작 가이드(Markup)</vt:lpstr>
      <vt:lpstr>웹 카페 제작 가이드(Markup)</vt:lpstr>
      <vt:lpstr>웹 카페 제작 가이드(Markup)</vt:lpstr>
      <vt:lpstr>웹 카페 제작 가이드(Markup)</vt:lpstr>
      <vt:lpstr>웹 카페 제작 가이드(CSS)</vt:lpstr>
      <vt:lpstr>웹 카페 제작 가이드(CSS)</vt:lpstr>
      <vt:lpstr>웹 카페 제작 가이드(CSS)</vt:lpstr>
      <vt:lpstr>웹 카페 제작 가이드(CSS)</vt:lpstr>
      <vt:lpstr>웹 카페 제작 가이드(CSS)</vt:lpstr>
      <vt:lpstr>웹 카페 제작 가이드(CSS)</vt:lpstr>
      <vt:lpstr>웹 카페 제작 실습</vt:lpstr>
      <vt:lpstr>웹 카페 – 메인</vt:lpstr>
      <vt:lpstr>웹 카페 - HTML5 소개</vt:lpstr>
      <vt:lpstr>웹 카페 - 회원가입</vt:lpstr>
      <vt:lpstr>웹 카페 – 이미지 갤러리</vt:lpstr>
      <vt:lpstr>웹 카페 – 묻고 답하기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user</cp:lastModifiedBy>
  <cp:revision>201</cp:revision>
  <dcterms:created xsi:type="dcterms:W3CDTF">2010-03-14T12:09:21Z</dcterms:created>
  <dcterms:modified xsi:type="dcterms:W3CDTF">2013-12-24T08:39:30Z</dcterms:modified>
</cp:coreProperties>
</file>