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6"/>
  </p:notesMasterIdLst>
  <p:sldIdLst>
    <p:sldId id="336" r:id="rId2"/>
    <p:sldId id="350" r:id="rId3"/>
    <p:sldId id="274" r:id="rId4"/>
    <p:sldId id="340" r:id="rId5"/>
  </p:sldIdLst>
  <p:sldSz cx="10693400" cy="7561263"/>
  <p:notesSz cx="6858000" cy="9144000"/>
  <p:embeddedFontLst>
    <p:embeddedFont>
      <p:font typeface="다키 M Title" pitchFamily="2" charset="-127"/>
      <p:regular r:id="rId7"/>
    </p:embeddedFont>
    <p:embeddedFont>
      <p:font typeface="다키 B" pitchFamily="2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다키 M" pitchFamily="2" charset="-127"/>
      <p:regular r:id="rId11"/>
    </p:embeddedFont>
    <p:embeddedFont>
      <p:font typeface="다키 L" pitchFamily="2" charset="-127"/>
      <p:regular r:id="rId12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59" userDrawn="1">
          <p15:clr>
            <a:srgbClr val="A4A3A4"/>
          </p15:clr>
        </p15:guide>
        <p15:guide id="2" orient="horz" pos="975">
          <p15:clr>
            <a:srgbClr val="A4A3A4"/>
          </p15:clr>
        </p15:guide>
        <p15:guide id="3" pos="193">
          <p15:clr>
            <a:srgbClr val="A4A3A4"/>
          </p15:clr>
        </p15:guide>
        <p15:guide id="4" pos="6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BBF"/>
    <a:srgbClr val="D8E2E7"/>
    <a:srgbClr val="8C9398"/>
    <a:srgbClr val="D6E1E7"/>
    <a:srgbClr val="E6EFF3"/>
    <a:srgbClr val="50646E"/>
    <a:srgbClr val="323C46"/>
    <a:srgbClr val="00234B"/>
    <a:srgbClr val="004482"/>
    <a:srgbClr val="B4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>
      <p:cViewPr varScale="1">
        <p:scale>
          <a:sx n="110" d="100"/>
          <a:sy n="110" d="100"/>
        </p:scale>
        <p:origin x="888" y="96"/>
      </p:cViewPr>
      <p:guideLst>
        <p:guide orient="horz" pos="4559"/>
        <p:guide orient="horz" pos="975"/>
        <p:guide pos="193"/>
        <p:guide pos="6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D83D-6BCB-41B5-8C32-9DF90201AE6B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940C-B8B9-4B9A-96CA-F54CC230F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1836915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238662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0627226" y="238662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38662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+mn-ea"/>
                <a:ea typeface="+mn-ea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42117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33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9189"/>
            <a:ext cx="7956884" cy="708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75458" y="1857313"/>
            <a:ext cx="8136904" cy="1936010"/>
          </a:xfrm>
          <a:prstGeom prst="rect">
            <a:avLst/>
          </a:prstGeom>
        </p:spPr>
        <p:txBody>
          <a:bodyPr/>
          <a:lstStyle>
            <a:lvl1pPr algn="l">
              <a:defRPr sz="10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pic>
        <p:nvPicPr>
          <p:cNvPr id="5122" name="Picture 2" descr="C:\Users\Admin\Desktop\dao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248" y="1260351"/>
            <a:ext cx="3384376" cy="4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86260" y="440993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600">
                <a:solidFill>
                  <a:srgbClr val="D8E2E7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386260" y="4210949"/>
            <a:ext cx="2592288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386260" y="5865917"/>
            <a:ext cx="2592288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86260" y="484770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rgbClr val="D8E2E7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86795" y="5285040"/>
            <a:ext cx="2593899" cy="398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D8E2E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339520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372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3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38662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38662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38662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712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12159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238662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0627226" y="238662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38662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42117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9189"/>
            <a:ext cx="7956884" cy="708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7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314253" y="2308127"/>
            <a:ext cx="7524836" cy="1512302"/>
          </a:xfrm>
          <a:prstGeom prst="rect">
            <a:avLst/>
          </a:prstGeom>
        </p:spPr>
        <p:txBody>
          <a:bodyPr/>
          <a:lstStyle>
            <a:lvl1pPr algn="l"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타이틀을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1352989"/>
            <a:ext cx="7524836" cy="955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314252" y="4656174"/>
            <a:ext cx="2495550" cy="40184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fld id="{5E712CBB-535C-4E21-B63A-03E8E7D54632}" type="datetimeFigureOut">
              <a:rPr lang="ko-KR" altLang="en-US" smtClean="0"/>
              <a:pPr/>
              <a:t>2020-05-18</a:t>
            </a:fld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314959" y="4178085"/>
            <a:ext cx="2482850" cy="3983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en-US" altLang="ko-KR" dirty="0" smtClean="0"/>
              <a:t>00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68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6281" y="2412479"/>
            <a:ext cx="7524836" cy="1512302"/>
          </a:xfrm>
        </p:spPr>
        <p:txBody>
          <a:bodyPr/>
          <a:lstStyle/>
          <a:p>
            <a:r>
              <a:rPr lang="ko-KR" altLang="en-US" dirty="0" smtClean="0"/>
              <a:t>인턴 프로젝트 안내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284" y="1724743"/>
            <a:ext cx="7524836" cy="95513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서비스개발본부</a:t>
            </a:r>
            <a:r>
              <a:rPr lang="en-US" altLang="ko-KR" sz="3600" dirty="0" smtClean="0"/>
              <a:t>-202005</a:t>
            </a:r>
            <a:endParaRPr lang="ko-KR" altLang="en-US" sz="3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602284" y="4373583"/>
            <a:ext cx="2482850" cy="12649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00</a:t>
            </a:r>
            <a:r>
              <a:rPr lang="ko-KR" altLang="en-US" sz="1600" dirty="0" smtClean="0">
                <a:latin typeface="+mj-ea"/>
                <a:ea typeface="+mj-ea"/>
              </a:rPr>
              <a:t>팀 </a:t>
            </a:r>
            <a:r>
              <a:rPr lang="en-US" altLang="ko-KR" sz="1600" dirty="0" smtClean="0">
                <a:latin typeface="+mj-ea"/>
                <a:ea typeface="+mj-ea"/>
              </a:rPr>
              <a:t>| </a:t>
            </a:r>
            <a:r>
              <a:rPr lang="ko-KR" altLang="en-US" sz="1600" dirty="0" smtClean="0">
                <a:latin typeface="+mj-ea"/>
                <a:ea typeface="+mj-ea"/>
              </a:rPr>
              <a:t>홍길동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2016.00.00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74292" y="4356695"/>
            <a:ext cx="24842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74292" y="5638559"/>
            <a:ext cx="24842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조구성</a:t>
            </a:r>
            <a:r>
              <a:rPr lang="en-US" altLang="ko-KR" dirty="0" smtClean="0"/>
              <a:t>: </a:t>
            </a:r>
            <a:r>
              <a:rPr lang="en-US" altLang="ko-KR" dirty="0"/>
              <a:t>3</a:t>
            </a:r>
            <a:r>
              <a:rPr lang="ko-KR" altLang="en-US" dirty="0"/>
              <a:t>명씩 </a:t>
            </a:r>
            <a:r>
              <a:rPr lang="en-US" altLang="ko-KR" dirty="0"/>
              <a:t>2</a:t>
            </a:r>
            <a:r>
              <a:rPr lang="ko-KR" altLang="en-US" dirty="0" smtClean="0"/>
              <a:t>개조</a:t>
            </a:r>
          </a:p>
          <a:p>
            <a:endParaRPr lang="ko-KR" altLang="en-US" dirty="0"/>
          </a:p>
          <a:p>
            <a:r>
              <a:rPr lang="en-US" altLang="ko-KR" dirty="0"/>
              <a:t>2) </a:t>
            </a:r>
            <a:r>
              <a:rPr lang="ko-KR" altLang="en-US" dirty="0"/>
              <a:t>프로젝트 </a:t>
            </a:r>
            <a:r>
              <a:rPr lang="ko-KR" altLang="en-US" dirty="0" smtClean="0"/>
              <a:t>발표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번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계획 발표 </a:t>
            </a:r>
            <a:r>
              <a:rPr lang="en-US" altLang="ko-KR" dirty="0" smtClean="0"/>
              <a:t>: 5/21 (</a:t>
            </a:r>
            <a:r>
              <a:rPr lang="ko-KR" altLang="en-US" dirty="0" smtClean="0"/>
              <a:t>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중간 발표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진행 </a:t>
            </a:r>
            <a:r>
              <a:rPr lang="ko-KR" altLang="en-US" dirty="0"/>
              <a:t>상태에 따라서 </a:t>
            </a:r>
            <a:r>
              <a:rPr lang="en-US" altLang="ko-KR" dirty="0"/>
              <a:t>1</a:t>
            </a:r>
            <a:r>
              <a:rPr lang="ko-KR" altLang="en-US" dirty="0"/>
              <a:t>번 또는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(</a:t>
            </a:r>
            <a:r>
              <a:rPr lang="ko-KR" altLang="en-US" dirty="0" err="1"/>
              <a:t>주단위</a:t>
            </a:r>
            <a:r>
              <a:rPr lang="ko-KR" altLang="en-US" dirty="0"/>
              <a:t> 계획 후 조정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최종 발표 </a:t>
            </a:r>
            <a:r>
              <a:rPr lang="en-US" altLang="ko-KR" dirty="0" smtClean="0"/>
              <a:t>: 6/11 (</a:t>
            </a:r>
            <a:r>
              <a:rPr lang="ko-KR" altLang="en-US" dirty="0" smtClean="0"/>
              <a:t>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안내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한쪽 모서리가 둥근 사각형 55"/>
          <p:cNvSpPr/>
          <p:nvPr/>
        </p:nvSpPr>
        <p:spPr>
          <a:xfrm flipH="1">
            <a:off x="945190" y="2628503"/>
            <a:ext cx="4284000" cy="4464496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5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anchor="t"/>
          <a:lstStyle/>
          <a:p>
            <a:pPr marL="285750" indent="-285750">
              <a:buSzPct val="80000"/>
              <a:buBlip>
                <a:blip r:embed="rId2"/>
              </a:buBlip>
            </a:pPr>
            <a:r>
              <a:rPr lang="ko-KR" altLang="en-US" sz="1600" dirty="0" smtClean="0">
                <a:solidFill>
                  <a:srgbClr val="2482C8"/>
                </a:solidFill>
                <a:latin typeface="+mn-ea"/>
              </a:rPr>
              <a:t>목표</a:t>
            </a:r>
            <a:endParaRPr lang="en-US" altLang="ko-KR" sz="1600" dirty="0" smtClean="0">
              <a:solidFill>
                <a:srgbClr val="2482C8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팩스 번호 자원을 관리 할 수 있는 웹사이트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+API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구성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SzPct val="80000"/>
              <a:buBlip>
                <a:blip r:embed="rId2"/>
              </a:buBlip>
            </a:pPr>
            <a:r>
              <a:rPr lang="ko-KR" altLang="en-US" sz="1600" dirty="0" smtClean="0">
                <a:solidFill>
                  <a:srgbClr val="2482C8"/>
                </a:solidFill>
                <a:latin typeface="+mn-ea"/>
              </a:rPr>
              <a:t>요구 사항</a:t>
            </a:r>
            <a:endParaRPr lang="en-US" altLang="ko-KR" sz="1600" dirty="0" smtClean="0">
              <a:solidFill>
                <a:srgbClr val="2482C8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Spring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boot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멀티 모듈로 구성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변경에 유연 하도록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Restful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설계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관리자 페이지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에서 번호 자원 관리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를 이용한 번호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대역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자원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다수의 서비스에서 이용 가능하도록 확장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5190" y="1863113"/>
            <a:ext cx="4293498" cy="765390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995421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팩스 번호 자원 관리</a:t>
            </a:r>
            <a:endParaRPr kumimoji="1" lang="ko-KR" altLang="en-US" sz="28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343899" y="238662"/>
            <a:ext cx="2268537" cy="397974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ko-KR" altLang="en-US" sz="1600" dirty="0" smtClean="0">
                <a:solidFill>
                  <a:srgbClr val="9DA6AB"/>
                </a:solidFill>
                <a:latin typeface="+mn-ea"/>
                <a:ea typeface="+mn-ea"/>
              </a:rPr>
              <a:t>템플릿 기본 양식</a:t>
            </a:r>
            <a:endParaRPr lang="ko-KR" altLang="en-US" sz="1600" dirty="0">
              <a:solidFill>
                <a:srgbClr val="9DA6AB"/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80823" y="2073014"/>
            <a:ext cx="396000" cy="3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A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한쪽 모서리가 둥근 사각형 14"/>
          <p:cNvSpPr/>
          <p:nvPr/>
        </p:nvSpPr>
        <p:spPr>
          <a:xfrm flipH="1">
            <a:off x="5490716" y="2628503"/>
            <a:ext cx="4284000" cy="4464496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5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anchor="t"/>
          <a:lstStyle/>
          <a:p>
            <a:pPr marL="285750" indent="-285750">
              <a:buSzPct val="80000"/>
              <a:buBlip>
                <a:blip r:embed="rId2"/>
              </a:buBlip>
            </a:pPr>
            <a:r>
              <a:rPr lang="ko-KR" altLang="en-US" sz="1600" dirty="0" smtClean="0">
                <a:solidFill>
                  <a:srgbClr val="2482C8"/>
                </a:solidFill>
                <a:latin typeface="+mn-ea"/>
              </a:rPr>
              <a:t>목표 </a:t>
            </a:r>
            <a:endParaRPr lang="en-US" altLang="ko-KR" sz="1600" dirty="0" smtClean="0">
              <a:solidFill>
                <a:srgbClr val="2482C8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팩스 변환을 분배할 수 있도록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RabbitMQ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이용한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트래픽 처리 구성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SzPct val="80000"/>
              <a:buBlip>
                <a:blip r:embed="rId2"/>
              </a:buBlip>
            </a:pPr>
            <a:r>
              <a:rPr lang="ko-KR" altLang="en-US" sz="1600" dirty="0" smtClean="0">
                <a:solidFill>
                  <a:srgbClr val="2482C8"/>
                </a:solidFill>
                <a:latin typeface="+mn-ea"/>
              </a:rPr>
              <a:t>요구 사항</a:t>
            </a: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프로세스 관리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추가 및 제거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활성화 여부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분배 룰 적용 가능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메시지 속성 또는 기능별 분배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프로세스 모니터링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분배 및 프로세스 현황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장애 인지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665528" lvl="1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서비스 연속성 보장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90716" y="1863113"/>
            <a:ext cx="4293498" cy="765390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99542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팩스 변환 분배 기능</a:t>
            </a:r>
            <a:endParaRPr kumimoji="1" lang="ko-KR" altLang="en-US" sz="28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634732" y="2074820"/>
            <a:ext cx="396000" cy="3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B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34132" y="242117"/>
            <a:ext cx="7956884" cy="636979"/>
          </a:xfrm>
        </p:spPr>
        <p:txBody>
          <a:bodyPr/>
          <a:lstStyle/>
          <a:p>
            <a:r>
              <a:rPr lang="ko-KR" altLang="en-US" dirty="0" smtClean="0"/>
              <a:t>프로젝트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00</a:t>
            </a:r>
            <a:r>
              <a:rPr lang="ko-KR" altLang="en-US" dirty="0" smtClean="0">
                <a:latin typeface="+mj-ea"/>
                <a:ea typeface="+mj-ea"/>
              </a:rPr>
              <a:t>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홍길동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2016.00.00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82C8"/>
        </a:solidFill>
        <a:ln>
          <a:noFill/>
        </a:ln>
      </a:spPr>
      <a:bodyPr rtlCol="0" anchor="ctr"/>
      <a:lstStyle>
        <a:defPPr algn="ctr">
          <a:defRPr>
            <a:latin typeface="다키 L" pitchFamily="2" charset="-127"/>
            <a:ea typeface="다키 L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180</Words>
  <Application>Microsoft Office PowerPoint</Application>
  <PresentationFormat>사용자 지정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다키 M Title</vt:lpstr>
      <vt:lpstr>다키 B</vt:lpstr>
      <vt:lpstr>맑은 고딕</vt:lpstr>
      <vt:lpstr>다키 M</vt:lpstr>
      <vt:lpstr>Arial</vt:lpstr>
      <vt:lpstr>다키 L</vt:lpstr>
      <vt:lpstr>디자인 사용자 지정</vt:lpstr>
      <vt:lpstr>인턴 프로젝트 안내</vt:lpstr>
      <vt:lpstr>PowerPoint 프레젠테이션</vt:lpstr>
      <vt:lpstr>PowerPoint 프레젠테이션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kimsuhui86@gmail.com</cp:lastModifiedBy>
  <cp:revision>409</cp:revision>
  <dcterms:created xsi:type="dcterms:W3CDTF">2016-03-03T00:16:01Z</dcterms:created>
  <dcterms:modified xsi:type="dcterms:W3CDTF">2020-05-18T04:25:32Z</dcterms:modified>
</cp:coreProperties>
</file>