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BD6"/>
    <a:srgbClr val="EFE2D9"/>
    <a:srgbClr val="F8F2EE"/>
    <a:srgbClr val="F4EAE4"/>
    <a:srgbClr val="F0E5DE"/>
    <a:srgbClr val="FADAD8"/>
    <a:srgbClr val="ED9282"/>
    <a:srgbClr val="FAB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-206" y="-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A1413A-52DA-4058-A53D-E65969B47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42BD478-8E84-40DE-90B0-C5FE09ED2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75DC642-5693-404E-8DCB-F0936CA5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70B52B-CD72-4D24-A6D5-A94E46BC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8B13B5C-7375-4CFB-8D40-4C88F3D4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0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2B315A-E278-434B-8E71-F08D10B7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AC4A7CB-1CA5-4809-A04D-4E6524D34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425135-94C0-49C3-9482-EC286D15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CE67291-AADA-413D-B915-EB0F3988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46AFFCF-8C0D-46D7-933D-DB2B2A52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1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60248F7-C471-445D-92DD-FDB598F55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1984A84-1F7C-49A3-807D-44A4F9783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1F9E5C-7D1C-482D-A796-0406B8FC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F4F692F-491C-4DF1-806D-501EFB70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607BC60-FF3B-4FD3-AC34-4209F10B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8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DCC4D2-8796-41CD-A036-171A951F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5E3FA5D-EFE7-4F08-88A9-894EB3C7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3720BE4-BEDF-4C8C-8AB0-D5E2BE10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2E72E0D-4966-447B-9A5E-CCCAC5CF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C08F4D-205C-4A31-A9EA-A13EEF0F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97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3F1F33-5666-4239-A57B-992AFDD3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6E5ED84-868D-41E6-B8BA-65DA011FC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478892C-14EE-49E3-888D-D3CBA6B2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8A8208-CD37-468A-84A8-431FBC4A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BDBFC60-6C26-480F-9FE9-036D9B4C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1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C92C60-7D4A-4945-B4F4-169941FE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4F18DF-EB4D-466F-A9B6-73D9E28D6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E2C5A2F-8D9B-472F-8DB5-71B9DD551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294D874-91C6-4D7D-82E4-CF8E2A73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1779A9A-4CB7-4003-8E33-CC074F16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9428421-2792-460B-8F0B-C3920E8B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4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B38D05-3E42-42C7-AF07-457396F7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5FE7C4C-BCED-45A6-A16D-1FF6E6D14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BEA020F-6801-4192-B176-87587E63C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6180AFD-E662-44CF-B715-3B00E9F13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C6A7AB1-EFB2-4353-A2F4-4CAF3B2BD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2D3AB8-1CBC-4D73-B98A-A3DA3358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6517073-5717-49D7-B19E-A0BA41B9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B192829-452E-4D39-8BB7-4DBC9041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2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693DB7-1D2A-4F62-B024-A9D50F2A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23C8946-9398-448D-8C1B-D4D226A3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75C0B67-A5AB-453C-954B-A663B3EE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569F501-83C3-4F0A-9F07-3D05DBBF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9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E56FA3D-FB54-44F2-B63D-9B44119F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846B4DC-1BB4-42A5-AC4A-779CEF03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DE263C0-BAA9-46C1-A6AC-1C1313D6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748DF1-3581-42CD-BDD6-2B992E4F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BB2D93-3802-4EF4-8CB5-06744B87C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845C81B-B263-4C95-8C78-A36F0822E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FA714A2-8FFB-4FA5-9652-3D60FC0A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3F1732C-9A69-4636-B18D-514496EB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D23AC4A-7C2C-420D-BD8C-57EA5640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8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4D4B0C-B4FD-432C-BCCA-52A767F8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1D71334-0D16-483F-8AAD-28C689F56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434B03A-9972-4B81-A246-EC5B7F656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BC79FD6-07B2-4E5B-AF66-FBAE53D9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5309C8-DFAA-4611-A35C-58493471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C6A52AD-7776-4BA2-8F3B-39BB04F2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4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C4D5554-692A-4019-B257-9202BB56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4516F58-5E0A-49F3-A9B2-A768633F8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EFBF754-414F-45BB-94B3-5856945A3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7C8FD-F39B-424E-B93C-70C20575F395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6661A8-18F0-43EB-A72C-28FCDD278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8FB1B4F-FE60-4C1A-A3C2-A7F62E78D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C607-A94F-4DD9-8A7E-7CFABFA4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72701AEF-86F7-445A-9824-B36286F4616E}"/>
              </a:ext>
            </a:extLst>
          </p:cNvPr>
          <p:cNvGrpSpPr/>
          <p:nvPr/>
        </p:nvGrpSpPr>
        <p:grpSpPr>
          <a:xfrm>
            <a:off x="4629150" y="1863455"/>
            <a:ext cx="2933700" cy="3131089"/>
            <a:chOff x="4905374" y="1884304"/>
            <a:chExt cx="2705101" cy="2277514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xmlns="" id="{ADF509E0-131F-4330-8A66-E6453F8EE09A}"/>
                </a:ext>
              </a:extLst>
            </p:cNvPr>
            <p:cNvSpPr/>
            <p:nvPr/>
          </p:nvSpPr>
          <p:spPr>
            <a:xfrm>
              <a:off x="4905374" y="1884304"/>
              <a:ext cx="2705101" cy="2277514"/>
            </a:xfrm>
            <a:prstGeom prst="flowChartDocument">
              <a:avLst/>
            </a:prstGeom>
            <a:solidFill>
              <a:srgbClr val="FADAD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BBED6864-A49B-4FF2-B8DA-2B9155055696}"/>
                </a:ext>
              </a:extLst>
            </p:cNvPr>
            <p:cNvSpPr/>
            <p:nvPr/>
          </p:nvSpPr>
          <p:spPr>
            <a:xfrm>
              <a:off x="4905374" y="2052899"/>
              <a:ext cx="2705101" cy="18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2F6833-7222-4D26-B648-27EBD3AFF3D9}"/>
              </a:ext>
            </a:extLst>
          </p:cNvPr>
          <p:cNvSpPr txBox="1"/>
          <p:nvPr/>
        </p:nvSpPr>
        <p:spPr>
          <a:xfrm>
            <a:off x="4840485" y="2652282"/>
            <a:ext cx="2511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dirty="0" err="1">
                <a:latin typeface="한컴 백제 B" panose="02020603020101020101" pitchFamily="18" charset="-127"/>
                <a:ea typeface="한컴 백제 B" panose="02020603020101020101" pitchFamily="18" charset="-127"/>
              </a:rPr>
              <a:t>토게토게의</a:t>
            </a:r>
            <a:endParaRPr lang="en-US" altLang="ko-KR" sz="24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dist"/>
            <a:r>
              <a:rPr lang="ko-KR" altLang="en-US" sz="3200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진짜 써먹은</a:t>
            </a:r>
            <a:endParaRPr lang="en-US" altLang="ko-KR" sz="32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dist"/>
            <a:r>
              <a:rPr lang="en-US" altLang="ko-KR" sz="2800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PPT</a:t>
            </a:r>
            <a:endParaRPr lang="ko-KR" altLang="en-US" sz="28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71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EB988B4-C00D-4C93-AB9F-EEE089F98556}"/>
              </a:ext>
            </a:extLst>
          </p:cNvPr>
          <p:cNvSpPr/>
          <p:nvPr/>
        </p:nvSpPr>
        <p:spPr>
          <a:xfrm>
            <a:off x="3799734" y="1216834"/>
            <a:ext cx="4459179" cy="497665"/>
          </a:xfrm>
          <a:prstGeom prst="rect">
            <a:avLst/>
          </a:prstGeom>
          <a:solidFill>
            <a:srgbClr val="FADA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F3351FB-7D70-4D1F-9CD4-83F205E018C8}"/>
              </a:ext>
            </a:extLst>
          </p:cNvPr>
          <p:cNvSpPr txBox="1"/>
          <p:nvPr/>
        </p:nvSpPr>
        <p:spPr>
          <a:xfrm>
            <a:off x="4081460" y="1223993"/>
            <a:ext cx="38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CONTENT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5306DBE-2C6A-4C70-81B0-6422DF7DAC41}"/>
              </a:ext>
            </a:extLst>
          </p:cNvPr>
          <p:cNvCxnSpPr>
            <a:cxnSpLocks/>
          </p:cNvCxnSpPr>
          <p:nvPr/>
        </p:nvCxnSpPr>
        <p:spPr>
          <a:xfrm>
            <a:off x="-178590" y="4220459"/>
            <a:ext cx="1254917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눈물 방울 10">
            <a:extLst>
              <a:ext uri="{FF2B5EF4-FFF2-40B4-BE49-F238E27FC236}">
                <a16:creationId xmlns:a16="http://schemas.microsoft.com/office/drawing/2014/main" xmlns="" id="{7838DC43-A017-4C3D-A8CE-741D0F6BDD42}"/>
              </a:ext>
            </a:extLst>
          </p:cNvPr>
          <p:cNvSpPr/>
          <p:nvPr/>
        </p:nvSpPr>
        <p:spPr>
          <a:xfrm>
            <a:off x="1034144" y="3384185"/>
            <a:ext cx="1672552" cy="1672552"/>
          </a:xfrm>
          <a:prstGeom prst="teardrop">
            <a:avLst>
              <a:gd name="adj" fmla="val 117967"/>
            </a:avLst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2" name="눈물 방울 11">
            <a:extLst>
              <a:ext uri="{FF2B5EF4-FFF2-40B4-BE49-F238E27FC236}">
                <a16:creationId xmlns:a16="http://schemas.microsoft.com/office/drawing/2014/main" xmlns="" id="{FF1F528F-AF69-48D4-9B4B-0AD5CA4F8050}"/>
              </a:ext>
            </a:extLst>
          </p:cNvPr>
          <p:cNvSpPr/>
          <p:nvPr/>
        </p:nvSpPr>
        <p:spPr>
          <a:xfrm rot="21169491" flipV="1">
            <a:off x="3726278" y="3384179"/>
            <a:ext cx="1672556" cy="1672556"/>
          </a:xfrm>
          <a:prstGeom prst="teardrop">
            <a:avLst>
              <a:gd name="adj" fmla="val 114644"/>
            </a:avLst>
          </a:prstGeom>
          <a:solidFill>
            <a:srgbClr val="F8F2E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3" name="눈물 방울 12">
            <a:extLst>
              <a:ext uri="{FF2B5EF4-FFF2-40B4-BE49-F238E27FC236}">
                <a16:creationId xmlns:a16="http://schemas.microsoft.com/office/drawing/2014/main" xmlns="" id="{3F9084A3-EB7C-4267-8FC3-077055B32538}"/>
              </a:ext>
            </a:extLst>
          </p:cNvPr>
          <p:cNvSpPr/>
          <p:nvPr/>
        </p:nvSpPr>
        <p:spPr>
          <a:xfrm flipH="1" flipV="1">
            <a:off x="6837163" y="3384185"/>
            <a:ext cx="1672550" cy="1672550"/>
          </a:xfrm>
          <a:prstGeom prst="teardrop">
            <a:avLst>
              <a:gd name="adj" fmla="val 111348"/>
            </a:avLst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4" name="눈물 방울 13">
            <a:extLst>
              <a:ext uri="{FF2B5EF4-FFF2-40B4-BE49-F238E27FC236}">
                <a16:creationId xmlns:a16="http://schemas.microsoft.com/office/drawing/2014/main" xmlns="" id="{B94B80AE-C749-4C54-AFE2-299899987762}"/>
              </a:ext>
            </a:extLst>
          </p:cNvPr>
          <p:cNvSpPr/>
          <p:nvPr/>
        </p:nvSpPr>
        <p:spPr>
          <a:xfrm rot="301923" flipH="1">
            <a:off x="9722538" y="3356402"/>
            <a:ext cx="1672552" cy="1672552"/>
          </a:xfrm>
          <a:prstGeom prst="teardrop">
            <a:avLst>
              <a:gd name="adj" fmla="val 134592"/>
            </a:avLst>
          </a:prstGeom>
          <a:solidFill>
            <a:srgbClr val="EFE2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BF6291-0664-46F5-9E4D-47B8B3CC878E}"/>
              </a:ext>
            </a:extLst>
          </p:cNvPr>
          <p:cNvSpPr txBox="1"/>
          <p:nvPr/>
        </p:nvSpPr>
        <p:spPr>
          <a:xfrm>
            <a:off x="1228725" y="4029075"/>
            <a:ext cx="12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소제목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12040AD-A950-48BF-BE14-AF51AD38E17D}"/>
              </a:ext>
            </a:extLst>
          </p:cNvPr>
          <p:cNvSpPr txBox="1"/>
          <p:nvPr/>
        </p:nvSpPr>
        <p:spPr>
          <a:xfrm>
            <a:off x="3936985" y="4079642"/>
            <a:ext cx="12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소제목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338550B-4BA9-4689-ABAB-1E2C2E16A43D}"/>
              </a:ext>
            </a:extLst>
          </p:cNvPr>
          <p:cNvSpPr txBox="1"/>
          <p:nvPr/>
        </p:nvSpPr>
        <p:spPr>
          <a:xfrm>
            <a:off x="7112236" y="4079642"/>
            <a:ext cx="12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소제목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8493B7A-DC58-4EE6-B5A6-983462C82593}"/>
              </a:ext>
            </a:extLst>
          </p:cNvPr>
          <p:cNvSpPr txBox="1"/>
          <p:nvPr/>
        </p:nvSpPr>
        <p:spPr>
          <a:xfrm>
            <a:off x="9913755" y="4092109"/>
            <a:ext cx="12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4.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287794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3C6788F7-731F-4752-9288-2F8E5AE4A3C0}"/>
              </a:ext>
            </a:extLst>
          </p:cNvPr>
          <p:cNvSpPr/>
          <p:nvPr/>
        </p:nvSpPr>
        <p:spPr>
          <a:xfrm>
            <a:off x="214310" y="1372147"/>
            <a:ext cx="11763375" cy="5247713"/>
          </a:xfrm>
          <a:prstGeom prst="round2SameRect">
            <a:avLst>
              <a:gd name="adj1" fmla="val 368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1BD6460-22F9-418C-A72D-05009D498E3C}"/>
              </a:ext>
            </a:extLst>
          </p:cNvPr>
          <p:cNvCxnSpPr>
            <a:cxnSpLocks/>
          </p:cNvCxnSpPr>
          <p:nvPr/>
        </p:nvCxnSpPr>
        <p:spPr>
          <a:xfrm>
            <a:off x="-178590" y="648741"/>
            <a:ext cx="1254917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495D9B1-0E21-4ED8-911E-B8B88C08FD06}"/>
              </a:ext>
            </a:extLst>
          </p:cNvPr>
          <p:cNvSpPr/>
          <p:nvPr/>
        </p:nvSpPr>
        <p:spPr>
          <a:xfrm>
            <a:off x="3850477" y="370756"/>
            <a:ext cx="4491039" cy="514350"/>
          </a:xfrm>
          <a:prstGeom prst="rect">
            <a:avLst/>
          </a:prstGeom>
          <a:solidFill>
            <a:srgbClr val="F4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C28F9A6-1F87-4DD8-9C6B-14C8D88E1602}"/>
              </a:ext>
            </a:extLst>
          </p:cNvPr>
          <p:cNvSpPr txBox="1"/>
          <p:nvPr/>
        </p:nvSpPr>
        <p:spPr>
          <a:xfrm>
            <a:off x="5365215" y="443265"/>
            <a:ext cx="12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382561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다이아몬드 7">
            <a:extLst>
              <a:ext uri="{FF2B5EF4-FFF2-40B4-BE49-F238E27FC236}">
                <a16:creationId xmlns:a16="http://schemas.microsoft.com/office/drawing/2014/main" xmlns="" id="{256F7EF2-4652-48F0-B637-5583B0D42368}"/>
              </a:ext>
            </a:extLst>
          </p:cNvPr>
          <p:cNvSpPr/>
          <p:nvPr/>
        </p:nvSpPr>
        <p:spPr>
          <a:xfrm>
            <a:off x="4119785" y="1368938"/>
            <a:ext cx="3952429" cy="3917438"/>
          </a:xfrm>
          <a:prstGeom prst="diamond">
            <a:avLst/>
          </a:prstGeom>
          <a:solidFill>
            <a:srgbClr val="FADAD8">
              <a:alpha val="7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xmlns="" id="{0E172ED3-C2E8-4C40-AA5B-5FC1B20FB783}"/>
              </a:ext>
            </a:extLst>
          </p:cNvPr>
          <p:cNvSpPr/>
          <p:nvPr/>
        </p:nvSpPr>
        <p:spPr>
          <a:xfrm rot="1300671">
            <a:off x="4224737" y="1402361"/>
            <a:ext cx="3894927" cy="4053276"/>
          </a:xfrm>
          <a:prstGeom prst="diamond">
            <a:avLst/>
          </a:prstGeom>
          <a:solidFill>
            <a:srgbClr val="FADAD8">
              <a:alpha val="4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2F6833-7222-4D26-B648-27EBD3AFF3D9}"/>
              </a:ext>
            </a:extLst>
          </p:cNvPr>
          <p:cNvSpPr txBox="1"/>
          <p:nvPr/>
        </p:nvSpPr>
        <p:spPr>
          <a:xfrm>
            <a:off x="5039171" y="2576122"/>
            <a:ext cx="22660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Thank </a:t>
            </a:r>
          </a:p>
          <a:p>
            <a:pPr algn="dist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9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24</Words>
  <Application>Microsoft Office PowerPoint</Application>
  <PresentationFormat>사용자 지정</PresentationFormat>
  <Paragraphs>13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조예림</dc:creator>
  <cp:lastModifiedBy>user</cp:lastModifiedBy>
  <cp:revision>11</cp:revision>
  <dcterms:created xsi:type="dcterms:W3CDTF">2018-03-30T09:07:07Z</dcterms:created>
  <dcterms:modified xsi:type="dcterms:W3CDTF">2020-05-20T05:16:14Z</dcterms:modified>
</cp:coreProperties>
</file>