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D6"/>
    <a:srgbClr val="EFE2D9"/>
    <a:srgbClr val="F8F2EE"/>
    <a:srgbClr val="F4EAE4"/>
    <a:srgbClr val="F0E5DE"/>
    <a:srgbClr val="FADAD8"/>
    <a:srgbClr val="ED9282"/>
    <a:srgbClr val="FAB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864" y="-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A1413A-52DA-4058-A53D-E65969B47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42BD478-8E84-40DE-90B0-C5FE09ED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75DC642-5693-404E-8DCB-F0936CA5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70B52B-CD72-4D24-A6D5-A94E46B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B13B5C-7375-4CFB-8D40-4C88F3D4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0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2B315A-E278-434B-8E71-F08D10B7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AC4A7CB-1CA5-4809-A04D-4E6524D3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425135-94C0-49C3-9482-EC286D15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CE67291-AADA-413D-B915-EB0F3988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6AFFCF-8C0D-46D7-933D-DB2B2A52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60248F7-C471-445D-92DD-FDB598F5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1984A84-1F7C-49A3-807D-44A4F978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1F9E5C-7D1C-482D-A796-0406B8FC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F4F692F-491C-4DF1-806D-501EFB7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07BC60-FF3B-4FD3-AC34-4209F10B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DCC4D2-8796-41CD-A036-171A951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5E3FA5D-EFE7-4F08-88A9-894EB3C7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720BE4-BEDF-4C8C-8AB0-D5E2BE10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2E72E0D-4966-447B-9A5E-CCCAC5CF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C08F4D-205C-4A31-A9EA-A13EEF0F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3F1F33-5666-4239-A57B-992AFDD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E5ED84-868D-41E6-B8BA-65DA011F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78892C-14EE-49E3-888D-D3CBA6B2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8A8208-CD37-468A-84A8-431FBC4A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DBFC60-6C26-480F-9FE9-036D9B4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C92C60-7D4A-4945-B4F4-169941FE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4F18DF-EB4D-466F-A9B6-73D9E28D6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E2C5A2F-8D9B-472F-8DB5-71B9DD55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294D874-91C6-4D7D-82E4-CF8E2A73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1779A9A-4CB7-4003-8E33-CC074F16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9428421-2792-460B-8F0B-C3920E8B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B38D05-3E42-42C7-AF07-457396F7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5FE7C4C-BCED-45A6-A16D-1FF6E6D1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BEA020F-6801-4192-B176-87587E63C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6180AFD-E662-44CF-B715-3B00E9F13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C6A7AB1-EFB2-4353-A2F4-4CAF3B2BD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2D3AB8-1CBC-4D73-B98A-A3DA3358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6517073-5717-49D7-B19E-A0BA41B9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B192829-452E-4D39-8BB7-4DBC904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2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693DB7-1D2A-4F62-B024-A9D50F2A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23C8946-9398-448D-8C1B-D4D226A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75C0B67-A5AB-453C-954B-A663B3EE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569F501-83C3-4F0A-9F07-3D05DBBF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E56FA3D-FB54-44F2-B63D-9B44119F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846B4DC-1BB4-42A5-AC4A-779CEF03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DE263C0-BAA9-46C1-A6AC-1C1313D6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748DF1-3581-42CD-BDD6-2B992E4F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BB2D93-3802-4EF4-8CB5-06744B87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845C81B-B263-4C95-8C78-A36F0822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A714A2-8FFB-4FA5-9652-3D60FC0A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3F1732C-9A69-4636-B18D-514496EB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D23AC4A-7C2C-420D-BD8C-57EA5640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4D4B0C-B4FD-432C-BCCA-52A767F8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1D71334-0D16-483F-8AAD-28C689F56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434B03A-9972-4B81-A246-EC5B7F65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BC79FD6-07B2-4E5B-AF66-FBAE53D9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5309C8-DFAA-4611-A35C-58493471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C6A52AD-7776-4BA2-8F3B-39BB04F2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C4D5554-692A-4019-B257-9202BB56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4516F58-5E0A-49F3-A9B2-A768633F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EFBF754-414F-45BB-94B3-5856945A3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6661A8-18F0-43EB-A72C-28FCDD278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8FB1B4F-FE60-4C1A-A3C2-A7F62E78D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654178" y="443265"/>
            <a:ext cx="288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팩스 변환 분배 시스템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06" y="2622218"/>
            <a:ext cx="36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Send(Topic, </a:t>
            </a:r>
            <a:r>
              <a:rPr lang="en-US" altLang="ko-KR" b="1" dirty="0" smtClean="0">
                <a:solidFill>
                  <a:srgbClr val="FF0000"/>
                </a:solidFill>
              </a:rPr>
              <a:t>TTIF.1.10,</a:t>
            </a:r>
            <a:r>
              <a:rPr lang="en-US" altLang="ko-KR" dirty="0" smtClean="0"/>
              <a:t>Message)</a:t>
            </a:r>
            <a:endParaRPr lang="ko-KR" altLang="en-US" dirty="0"/>
          </a:p>
        </p:txBody>
      </p:sp>
      <p:sp>
        <p:nvSpPr>
          <p:cNvPr id="9" name="빗면 8"/>
          <p:cNvSpPr/>
          <p:nvPr/>
        </p:nvSpPr>
        <p:spPr>
          <a:xfrm>
            <a:off x="1086286" y="3228943"/>
            <a:ext cx="896815" cy="691997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071095" y="4243632"/>
            <a:ext cx="2794081" cy="658480"/>
            <a:chOff x="4698959" y="3099760"/>
            <a:chExt cx="2794081" cy="658480"/>
          </a:xfrm>
        </p:grpSpPr>
        <p:sp>
          <p:nvSpPr>
            <p:cNvPr id="39" name="직사각형 38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359432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5339071" y="324476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4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5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071095" y="3124441"/>
            <a:ext cx="2794081" cy="658480"/>
            <a:chOff x="4698959" y="3099760"/>
            <a:chExt cx="2794081" cy="658480"/>
          </a:xfrm>
        </p:grpSpPr>
        <p:sp>
          <p:nvSpPr>
            <p:cNvPr id="47" name="직사각형 46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2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3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071095" y="2022121"/>
            <a:ext cx="2794081" cy="658480"/>
            <a:chOff x="4698959" y="3099760"/>
            <a:chExt cx="2794081" cy="658480"/>
          </a:xfrm>
        </p:grpSpPr>
        <p:sp>
          <p:nvSpPr>
            <p:cNvPr id="55" name="직사각형 54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359432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9" name="TextBox 39"/>
            <p:cNvSpPr txBox="1"/>
            <p:nvPr/>
          </p:nvSpPr>
          <p:spPr>
            <a:xfrm>
              <a:off x="5339071" y="324476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0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18020" y="1630205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smtClean="0">
                <a:solidFill>
                  <a:srgbClr val="FF0000"/>
                </a:solidFill>
              </a:rPr>
              <a:t>TTIF.1.*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71095" y="2755109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-TTIF.2.*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42072" y="3859673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-TTS.1.*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048608" y="2435469"/>
            <a:ext cx="1899138" cy="1139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8018585" y="1999537"/>
            <a:ext cx="967153" cy="9402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000999" y="2293782"/>
            <a:ext cx="134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Consumer</a:t>
            </a:r>
            <a:endParaRPr lang="ko-KR" altLang="en-US" sz="14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251831" y="1814871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251831" y="2622218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251831" y="3447133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251831" y="4253386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251831" y="1840755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251831" y="2683619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0251831" y="3522081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0254765" y="4271940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>
            <a:stCxn id="61" idx="3"/>
          </p:cNvCxnSpPr>
          <p:nvPr/>
        </p:nvCxnSpPr>
        <p:spPr>
          <a:xfrm>
            <a:off x="6865176" y="2344813"/>
            <a:ext cx="1003939" cy="90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10223254" y="2070156"/>
            <a:ext cx="1041889" cy="338554"/>
            <a:chOff x="11682587" y="3790288"/>
            <a:chExt cx="1041889" cy="338554"/>
          </a:xfrm>
        </p:grpSpPr>
        <p:sp>
          <p:nvSpPr>
            <p:cNvPr id="99" name="직사각형 98"/>
            <p:cNvSpPr/>
            <p:nvPr/>
          </p:nvSpPr>
          <p:spPr>
            <a:xfrm>
              <a:off x="12133196" y="3874949"/>
              <a:ext cx="474785" cy="19965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682587" y="3790288"/>
              <a:ext cx="1041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pdf, </a:t>
              </a:r>
              <a:r>
                <a:rPr lang="en-US" altLang="ko-KR" sz="1600" b="1" dirty="0" smtClean="0"/>
                <a:t>doc</a:t>
              </a:r>
              <a:endParaRPr lang="ko-KR" altLang="en-US" sz="1600" b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0424015" y="2909792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0424015" y="3705785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412289" y="4507448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9091246" y="2142263"/>
            <a:ext cx="1046285" cy="20255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7482256" y="3563143"/>
            <a:ext cx="2297602" cy="16370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8502161" y="3042348"/>
            <a:ext cx="21980" cy="41524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367145" y="318927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051679" y="4641556"/>
            <a:ext cx="479183" cy="178079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504232" y="3714542"/>
            <a:ext cx="23387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Path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‘C</a:t>
            </a:r>
            <a:r>
              <a:rPr lang="en-US" altLang="ko-KR" sz="1400" dirty="0"/>
              <a:t>:\</a:t>
            </a:r>
            <a:r>
              <a:rPr lang="en-US" altLang="ko-KR" sz="1400" dirty="0" smtClean="0"/>
              <a:t>Users\user\Documents\</a:t>
            </a:r>
            <a:r>
              <a:rPr lang="en-US" altLang="ko-KR" sz="1400" dirty="0" err="1" smtClean="0"/>
              <a:t>DaouMessenger</a:t>
            </a:r>
            <a:r>
              <a:rPr lang="en-US" altLang="ko-KR" sz="1400" dirty="0" smtClean="0"/>
              <a:t>’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변환 전 파일 형식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/>
              <a:t>doc</a:t>
            </a:r>
          </a:p>
          <a:p>
            <a:r>
              <a:rPr lang="en-US" altLang="ko-KR" sz="1400" dirty="0" smtClean="0"/>
              <a:t>           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11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58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user</cp:lastModifiedBy>
  <cp:revision>23</cp:revision>
  <dcterms:created xsi:type="dcterms:W3CDTF">2018-03-30T09:07:07Z</dcterms:created>
  <dcterms:modified xsi:type="dcterms:W3CDTF">2020-05-21T02:36:06Z</dcterms:modified>
</cp:coreProperties>
</file>