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8"/>
  </p:notesMasterIdLst>
  <p:sldIdLst>
    <p:sldId id="258" r:id="rId3"/>
    <p:sldId id="259" r:id="rId4"/>
    <p:sldId id="260" r:id="rId5"/>
    <p:sldId id="261" r:id="rId6"/>
    <p:sldId id="270" r:id="rId7"/>
    <p:sldId id="263" r:id="rId8"/>
    <p:sldId id="266" r:id="rId9"/>
    <p:sldId id="271" r:id="rId10"/>
    <p:sldId id="272" r:id="rId11"/>
    <p:sldId id="264" r:id="rId12"/>
    <p:sldId id="267" r:id="rId13"/>
    <p:sldId id="268" r:id="rId14"/>
    <p:sldId id="269" r:id="rId15"/>
    <p:sldId id="265" r:id="rId16"/>
    <p:sldId id="262" r:id="rId17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4C6"/>
    <a:srgbClr val="1C6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181" y="-77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497E-7C23-425D-9327-51260E98B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393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3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21344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23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5614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b="1" dirty="0" smtClean="0"/>
              <a:t>도</a:t>
            </a:r>
            <a:r>
              <a:rPr lang="ko-KR" altLang="en-US" dirty="0" smtClean="0"/>
              <a:t>전하는 </a:t>
            </a:r>
            <a:r>
              <a:rPr lang="ko-KR" altLang="en-US" sz="5400" b="1" dirty="0" smtClean="0"/>
              <a:t>토</a:t>
            </a:r>
            <a:r>
              <a:rPr lang="ko-KR" altLang="en-US" dirty="0" smtClean="0"/>
              <a:t>끼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/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/>
              <a:t>끼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정유미 최지은 윤희경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2020.05.21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팩스 변환 분배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서비스 </a:t>
            </a:r>
            <a:r>
              <a:rPr lang="ko-KR" altLang="en-US" dirty="0" err="1" smtClean="0">
                <a:latin typeface="다키 L" pitchFamily="2" charset="-127"/>
                <a:ea typeface="다키 L" pitchFamily="2" charset="-127"/>
              </a:rPr>
              <a:t>플로우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서비스 </a:t>
            </a:r>
            <a:r>
              <a:rPr lang="ko-KR" altLang="en-US" sz="1600" dirty="0" err="1" smtClean="0"/>
              <a:t>플로우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서비스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50646E"/>
                </a:solidFill>
              </a:rPr>
              <a:t>팩스변환분배 시스템의 서비스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플로우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5136" y="4955913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6670" y="2363819"/>
            <a:ext cx="2158216" cy="11580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40320" y="2363848"/>
            <a:ext cx="2572297" cy="296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260717" y="2325691"/>
            <a:ext cx="2160240" cy="25426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4485" y="2446861"/>
            <a:ext cx="1643326" cy="580197"/>
          </a:xfrm>
          <a:prstGeom prst="rect">
            <a:avLst/>
          </a:prstGeom>
          <a:solidFill>
            <a:srgbClr val="FFBBD6"/>
          </a:solidFill>
          <a:ln>
            <a:solidFill>
              <a:srgbClr val="ED9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팩스변환 요청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9890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Client Application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3198" y="362631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Disk or DB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831" y="3118780"/>
            <a:ext cx="11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키 M" pitchFamily="2" charset="-127"/>
                <a:ea typeface="다키 M" pitchFamily="2" charset="-127"/>
              </a:rPr>
              <a:t>파일전송</a:t>
            </a:r>
            <a:endParaRPr lang="ko-KR" altLang="en-US" sz="16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01016" y="2438395"/>
            <a:ext cx="2023726" cy="7111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Exchange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79223" y="3776806"/>
            <a:ext cx="1212083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결과 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Queues</a:t>
            </a:r>
          </a:p>
          <a:p>
            <a:pPr algn="ctr"/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473496" y="2507441"/>
            <a:ext cx="1286765" cy="2607933"/>
            <a:chOff x="7236295" y="2647146"/>
            <a:chExt cx="1286765" cy="2607933"/>
          </a:xfrm>
        </p:grpSpPr>
        <p:sp>
          <p:nvSpPr>
            <p:cNvPr id="19" name="타원 18"/>
            <p:cNvSpPr/>
            <p:nvPr/>
          </p:nvSpPr>
          <p:spPr>
            <a:xfrm>
              <a:off x="7236295" y="2647146"/>
              <a:ext cx="1286765" cy="8538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다키 M" pitchFamily="2" charset="-127"/>
                  <a:ea typeface="다키 M" pitchFamily="2" charset="-127"/>
                </a:rPr>
                <a:t>변환기</a:t>
              </a:r>
              <a:endParaRPr lang="ko-KR" altLang="en-US" b="1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397392" y="357119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다키 M" pitchFamily="2" charset="-127"/>
                  <a:ea typeface="다키 M" pitchFamily="2" charset="-127"/>
                </a:rPr>
                <a:t>변환기</a:t>
              </a:r>
              <a:endParaRPr lang="ko-KR" altLang="en-US" sz="1200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395414" y="4143323"/>
              <a:ext cx="968526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다키 M" pitchFamily="2" charset="-127"/>
                  <a:ea typeface="다키 M" pitchFamily="2" charset="-127"/>
                </a:rPr>
                <a:t>변환기</a:t>
              </a:r>
              <a:endParaRPr lang="ko-KR" altLang="en-US" sz="1200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7663916" y="4716153"/>
              <a:ext cx="431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…</a:t>
              </a:r>
            </a:p>
            <a:p>
              <a:endParaRPr lang="ko-KR" altLang="en-US" dirty="0">
                <a:latin typeface="다키 M" pitchFamily="2" charset="-127"/>
                <a:ea typeface="다키 M" pitchFamily="2" charset="-127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87" y="5397490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731322" y="2454648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Thread</a:t>
            </a:r>
          </a:p>
          <a:p>
            <a:pPr algn="ctr"/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26807" y="3480809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Thread</a:t>
            </a:r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0575" y="3776806"/>
            <a:ext cx="1188574" cy="1407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요청 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Queues</a:t>
            </a:r>
          </a:p>
          <a:p>
            <a:pPr algn="ctr"/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483" y="4938979"/>
            <a:ext cx="1475466" cy="4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user\Downloads\netty_logo_2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300" y="2094502"/>
            <a:ext cx="961998" cy="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4159787" y="1730109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RabbitMQ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0" name="Picture 3" descr="C:\Users\user\Downloads\rabbitmq-icon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21" y="1676153"/>
            <a:ext cx="577805" cy="5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7555553" y="1687533"/>
            <a:ext cx="1570567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Manager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0940" y="3197377"/>
            <a:ext cx="12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Binding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8232957" y="4233294"/>
            <a:ext cx="215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…</a:t>
            </a:r>
          </a:p>
          <a:p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3198" y="4328622"/>
            <a:ext cx="1349641" cy="59266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결과 처리 </a:t>
            </a:r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Process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1119" y="5109336"/>
            <a:ext cx="1302816" cy="8419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Thread</a:t>
            </a:r>
            <a:endParaRPr lang="en-US" altLang="ko-KR" dirty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endParaRPr lang="ko-KR" altLang="en-US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43691" y="5552655"/>
            <a:ext cx="1466256" cy="31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Disk or DB</a:t>
            </a:r>
            <a:endParaRPr lang="ko-KR" altLang="en-US" dirty="0">
              <a:latin typeface="다키 M" pitchFamily="2" charset="-127"/>
              <a:ea typeface="다키 M" pitchFamily="2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9890" y="2366186"/>
            <a:ext cx="10010994" cy="3114776"/>
            <a:chOff x="651144" y="2366186"/>
            <a:chExt cx="10010994" cy="3114776"/>
          </a:xfrm>
        </p:grpSpPr>
        <p:cxnSp>
          <p:nvCxnSpPr>
            <p:cNvPr id="38" name="직선 화살표 연결선 37"/>
            <p:cNvCxnSpPr/>
            <p:nvPr/>
          </p:nvCxnSpPr>
          <p:spPr>
            <a:xfrm flipH="1">
              <a:off x="651144" y="3043741"/>
              <a:ext cx="79773" cy="58257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294472" y="2738599"/>
              <a:ext cx="1777798" cy="66891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5639354" y="3109566"/>
              <a:ext cx="0" cy="667239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6310403" y="3043743"/>
              <a:ext cx="1561996" cy="1436732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9287203" y="2805484"/>
              <a:ext cx="1318713" cy="6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43033" y="2875607"/>
              <a:ext cx="1491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Exchange</a:t>
              </a:r>
            </a:p>
            <a:p>
              <a:pPr algn="ctr"/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RoutingKey</a:t>
              </a:r>
            </a:p>
            <a:p>
              <a:pPr algn="ctr"/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Object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99273" y="2366186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10403" y="3701713"/>
              <a:ext cx="1501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V="1">
              <a:off x="9881226" y="3233498"/>
              <a:ext cx="780912" cy="2247464"/>
            </a:xfrm>
            <a:prstGeom prst="straightConnector1">
              <a:avLst/>
            </a:prstGeom>
            <a:ln w="57150">
              <a:solidFill>
                <a:srgbClr val="FAB1C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9756650" y="3844688"/>
              <a:ext cx="6234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M" pitchFamily="2" charset="-127"/>
                  <a:ea typeface="다키 M" pitchFamily="2" charset="-127"/>
                </a:rPr>
                <a:t>파일 </a:t>
              </a:r>
              <a:endParaRPr lang="en-US" altLang="ko-KR" sz="1600" dirty="0" smtClean="0">
                <a:latin typeface="다키 M" pitchFamily="2" charset="-127"/>
                <a:ea typeface="다키 M" pitchFamily="2" charset="-127"/>
              </a:endParaRPr>
            </a:p>
            <a:p>
              <a:r>
                <a:rPr lang="ko-KR" altLang="en-US" sz="1600" dirty="0" smtClean="0">
                  <a:latin typeface="다키 M" pitchFamily="2" charset="-127"/>
                  <a:ea typeface="다키 M" pitchFamily="2" charset="-127"/>
                </a:rPr>
                <a:t>읽기</a:t>
              </a:r>
              <a:endParaRPr lang="ko-KR" altLang="en-US" sz="1600" dirty="0">
                <a:latin typeface="다키 M" pitchFamily="2" charset="-127"/>
                <a:ea typeface="다키 M" pitchFamily="2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729454" y="2393884"/>
            <a:ext cx="9216883" cy="3120056"/>
            <a:chOff x="1900708" y="2393884"/>
            <a:chExt cx="9216883" cy="3120056"/>
          </a:xfrm>
        </p:grpSpPr>
        <p:cxnSp>
          <p:nvCxnSpPr>
            <p:cNvPr id="49" name="직선 화살표 연결선 48"/>
            <p:cNvCxnSpPr>
              <a:endCxn id="16" idx="6"/>
            </p:cNvCxnSpPr>
            <p:nvPr/>
          </p:nvCxnSpPr>
          <p:spPr>
            <a:xfrm flipH="1">
              <a:off x="5924742" y="2736959"/>
              <a:ext cx="1715742" cy="5703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4597690" y="3109567"/>
              <a:ext cx="0" cy="66723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/>
            <p:cNvGrpSpPr/>
            <p:nvPr/>
          </p:nvGrpSpPr>
          <p:grpSpPr>
            <a:xfrm>
              <a:off x="9213859" y="3021178"/>
              <a:ext cx="1313727" cy="369332"/>
              <a:chOff x="9069920" y="3156650"/>
              <a:chExt cx="1357547" cy="369332"/>
            </a:xfrm>
          </p:grpSpPr>
          <p:cxnSp>
            <p:nvCxnSpPr>
              <p:cNvPr id="59" name="직선 화살표 연결선 58"/>
              <p:cNvCxnSpPr/>
              <p:nvPr/>
            </p:nvCxnSpPr>
            <p:spPr>
              <a:xfrm flipH="1">
                <a:off x="9069920" y="3203489"/>
                <a:ext cx="1357547" cy="0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9550565" y="3156650"/>
                <a:ext cx="72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>
                    <a:latin typeface="다키 M" pitchFamily="2" charset="-127"/>
                    <a:ea typeface="다키 M" pitchFamily="2" charset="-127"/>
                  </a:rPr>
                  <a:t>ack</a:t>
                </a:r>
                <a:endParaRPr lang="ko-KR" altLang="en-US" dirty="0">
                  <a:latin typeface="다키 M" pitchFamily="2" charset="-127"/>
                  <a:ea typeface="다키 M" pitchFamily="2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383871" y="2393884"/>
              <a:ext cx="121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P</a:t>
              </a:r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ublish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53" name="직선 화살표 연결선 52"/>
            <p:cNvCxnSpPr/>
            <p:nvPr/>
          </p:nvCxnSpPr>
          <p:spPr>
            <a:xfrm flipH="1">
              <a:off x="2233010" y="4515078"/>
              <a:ext cx="1607024" cy="76906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43032" y="4537960"/>
              <a:ext cx="1491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70C0"/>
                  </a:solidFill>
                  <a:latin typeface="다키 M" pitchFamily="2" charset="-127"/>
                  <a:ea typeface="다키 M" pitchFamily="2" charset="-127"/>
                </a:rPr>
                <a:t>Consume</a:t>
              </a:r>
              <a:endParaRPr lang="ko-KR" altLang="en-US" sz="2000" b="1" dirty="0">
                <a:solidFill>
                  <a:srgbClr val="0070C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 flipV="1">
              <a:off x="1900708" y="3431488"/>
              <a:ext cx="166314" cy="1597696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67022" y="3903832"/>
              <a:ext cx="867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다키 M" pitchFamily="2" charset="-127"/>
                  <a:ea typeface="다키 M" pitchFamily="2" charset="-127"/>
                </a:rPr>
                <a:t>push</a:t>
              </a:r>
              <a:endParaRPr lang="ko-KR" altLang="en-US" dirty="0">
                <a:latin typeface="다키 M" pitchFamily="2" charset="-127"/>
                <a:ea typeface="다키 M" pitchFamily="2" charset="-127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flipH="1">
              <a:off x="10209394" y="3308227"/>
              <a:ext cx="671358" cy="217273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494102" y="4682943"/>
              <a:ext cx="623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다키 M" pitchFamily="2" charset="-127"/>
                  <a:ea typeface="다키 M" pitchFamily="2" charset="-127"/>
                </a:rPr>
                <a:t>변환파일 저</a:t>
              </a:r>
              <a:r>
                <a:rPr lang="ko-KR" altLang="en-US" sz="1600" dirty="0" smtClean="0">
                  <a:latin typeface="다키 M" pitchFamily="2" charset="-127"/>
                  <a:ea typeface="다키 M" pitchFamily="2" charset="-127"/>
                </a:rPr>
                <a:t>장</a:t>
              </a:r>
              <a:endParaRPr lang="en-US" altLang="ko-KR" sz="1600" dirty="0" smtClean="0">
                <a:latin typeface="다키 M" pitchFamily="2" charset="-127"/>
                <a:ea typeface="다키 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타이틀을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타이틀을 입력해주세요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끼 팀원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프로젝트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br>
              <a:rPr lang="en-US" altLang="ko-KR" dirty="0" smtClean="0"/>
            </a:br>
            <a:r>
              <a:rPr lang="en-US" altLang="ko-KR" dirty="0" smtClean="0"/>
              <a:t>of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err="1" smtClean="0">
                <a:solidFill>
                  <a:srgbClr val="9DA6AB"/>
                </a:solidFill>
              </a:rPr>
              <a:t>도토</a:t>
            </a:r>
            <a:r>
              <a:rPr lang="ko-KR" altLang="en-US" sz="1400" dirty="0" smtClean="0">
                <a:solidFill>
                  <a:srgbClr val="9DA6AB"/>
                </a:solidFill>
              </a:rPr>
              <a:t> 팀원 </a:t>
            </a:r>
            <a:r>
              <a:rPr lang="ko-KR" altLang="en-US" sz="1400" dirty="0" smtClean="0">
                <a:solidFill>
                  <a:srgbClr val="9DA6AB"/>
                </a:solidFill>
              </a:rPr>
              <a:t>소개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 주제 </a:t>
            </a:r>
            <a:r>
              <a:rPr lang="ko-KR" altLang="en-US" sz="1400" dirty="0" smtClean="0">
                <a:solidFill>
                  <a:srgbClr val="9DA6AB"/>
                </a:solidFill>
              </a:rPr>
              <a:t>소개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프로젝트 </a:t>
            </a:r>
            <a:r>
              <a:rPr lang="ko-KR" altLang="en-US" sz="1800" dirty="0" smtClean="0">
                <a:solidFill>
                  <a:srgbClr val="50646E"/>
                </a:solidFill>
              </a:rPr>
              <a:t>소개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en-US" altLang="ko-KR" sz="1400" dirty="0" smtClean="0">
                <a:solidFill>
                  <a:srgbClr val="9DA6AB"/>
                </a:solidFill>
              </a:rPr>
              <a:t>Rabbit MQ 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en-US" altLang="ko-KR" sz="1400" dirty="0" smtClean="0">
                <a:solidFill>
                  <a:srgbClr val="9DA6AB"/>
                </a:solidFill>
              </a:rPr>
              <a:t>MQ</a:t>
            </a:r>
            <a:r>
              <a:rPr lang="ko-KR" altLang="en-US" sz="1400" dirty="0" smtClean="0">
                <a:solidFill>
                  <a:srgbClr val="9DA6AB"/>
                </a:solidFill>
              </a:rPr>
              <a:t>의 특징과 종류</a:t>
            </a:r>
            <a:endParaRPr lang="ko-KR" altLang="en-US" sz="1400" dirty="0">
              <a:solidFill>
                <a:srgbClr val="9DA6AB"/>
              </a:solidFill>
            </a:endParaRPr>
          </a:p>
          <a:p>
            <a:endParaRPr lang="ko-KR" altLang="en-US" sz="1400" dirty="0">
              <a:solidFill>
                <a:srgbClr val="9DA6AB"/>
              </a:solidFill>
            </a:endParaRPr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50646E"/>
                </a:solidFill>
              </a:rPr>
              <a:t>Rabbit MQ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 </a:t>
            </a:r>
            <a:r>
              <a:rPr lang="ko-KR" altLang="en-US" sz="1400" dirty="0" smtClean="0">
                <a:solidFill>
                  <a:srgbClr val="9DA6AB"/>
                </a:solidFill>
              </a:rPr>
              <a:t>서비스 </a:t>
            </a:r>
            <a:r>
              <a:rPr lang="ko-KR" altLang="en-US" sz="1400" dirty="0" err="1" smtClean="0">
                <a:solidFill>
                  <a:srgbClr val="9DA6AB"/>
                </a:solidFill>
              </a:rPr>
              <a:t>플로우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서비스 </a:t>
            </a:r>
            <a:r>
              <a:rPr lang="ko-KR" altLang="en-US" sz="1800" dirty="0" err="1" smtClean="0">
                <a:solidFill>
                  <a:srgbClr val="50646E"/>
                </a:solidFill>
              </a:rPr>
              <a:t>플로우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분배규</a:t>
            </a:r>
            <a:r>
              <a:rPr lang="ko-KR" altLang="en-US" sz="1400" dirty="0">
                <a:solidFill>
                  <a:srgbClr val="9DA6AB"/>
                </a:solidFill>
              </a:rPr>
              <a:t>칙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메시지 형식</a:t>
            </a:r>
            <a:endParaRPr lang="en-US" altLang="ko-KR" sz="1400" dirty="0" smtClean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3)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프로세스 관리</a:t>
            </a:r>
            <a:r>
              <a:rPr lang="en-US" altLang="ko-KR" sz="1400" dirty="0">
                <a:solidFill>
                  <a:srgbClr val="9DA6AB"/>
                </a:solidFill>
              </a:rPr>
              <a:t>	4</a:t>
            </a:r>
            <a:r>
              <a:rPr lang="en-US" altLang="ko-KR" sz="1400" dirty="0" smtClean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메시지 유실에 대한 안정성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sz="1800" dirty="0" smtClean="0">
                <a:solidFill>
                  <a:srgbClr val="50646E"/>
                </a:solidFill>
              </a:rPr>
              <a:t>고려사항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2" name="텍스트 개체 틀 20"/>
          <p:cNvSpPr txBox="1">
            <a:spLocks/>
          </p:cNvSpPr>
          <p:nvPr/>
        </p:nvSpPr>
        <p:spPr>
          <a:xfrm>
            <a:off x="5994773" y="6632853"/>
            <a:ext cx="4392487" cy="55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087" kern="1200">
                <a:solidFill>
                  <a:schemeClr val="tx1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세부 일정</a:t>
            </a:r>
            <a:r>
              <a:rPr lang="en-US" altLang="ko-KR" sz="1400" dirty="0" smtClean="0">
                <a:solidFill>
                  <a:srgbClr val="9DA6AB"/>
                </a:solidFill>
              </a:rPr>
              <a:t>	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역할 분배</a:t>
            </a:r>
            <a:endParaRPr lang="en-US" altLang="ko-KR" sz="1400" dirty="0" smtClean="0">
              <a:solidFill>
                <a:srgbClr val="9DA6AB"/>
              </a:solidFill>
            </a:endParaRPr>
          </a:p>
        </p:txBody>
      </p:sp>
      <p:sp>
        <p:nvSpPr>
          <p:cNvPr id="13" name="텍스트 개체 틀 21"/>
          <p:cNvSpPr txBox="1">
            <a:spLocks/>
          </p:cNvSpPr>
          <p:nvPr/>
        </p:nvSpPr>
        <p:spPr>
          <a:xfrm>
            <a:off x="5994773" y="6234879"/>
            <a:ext cx="4392487" cy="39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50646E"/>
                </a:solidFill>
              </a:rPr>
              <a:t>계획 일정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끼 팀원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 smtClean="0">
                <a:latin typeface="다키 L" pitchFamily="2" charset="-127"/>
                <a:ea typeface="다키 L" pitchFamily="2" charset="-127"/>
              </a:rPr>
              <a:t>프로젝트 소개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78286"/>
            <a:ext cx="10693400" cy="984738"/>
          </a:xfrm>
          <a:prstGeom prst="rect">
            <a:avLst/>
          </a:prstGeom>
          <a:solidFill>
            <a:srgbClr val="2484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프로젝트 소개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도</a:t>
            </a:r>
            <a:r>
              <a:rPr lang="ko-KR" altLang="en-US" dirty="0" smtClean="0"/>
              <a:t>전하는 </a:t>
            </a: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토</a:t>
            </a:r>
            <a:r>
              <a:rPr lang="ko-KR" altLang="en-US" dirty="0" smtClean="0"/>
              <a:t>끼 팀원 소개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err="1" smtClean="0">
                <a:solidFill>
                  <a:srgbClr val="50646E"/>
                </a:solidFill>
              </a:rPr>
              <a:t>도토</a:t>
            </a:r>
            <a:r>
              <a:rPr lang="ko-KR" altLang="en-US" sz="1600" dirty="0" smtClean="0">
                <a:solidFill>
                  <a:srgbClr val="50646E"/>
                </a:solidFill>
              </a:rPr>
              <a:t> 팀원 소개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6" name="Picture 3" descr="C:\Users\user\Documents\DaouMessenger\0521081316140.jpg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7747318" y="1942059"/>
            <a:ext cx="23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의류, 사람, 여자, 가장이(가) 표시된 사진&#10;&#10;자동 생성된 설명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7" y="1940886"/>
            <a:ext cx="2340000" cy="2880000"/>
          </a:xfrm>
          <a:prstGeom prst="rect">
            <a:avLst/>
          </a:prstGeom>
        </p:spPr>
      </p:pic>
      <p:pic>
        <p:nvPicPr>
          <p:cNvPr id="8" name="Picture 4" descr="C:\Users\user\Documents\DaouMessenger\증사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64" y="1940886"/>
            <a:ext cx="23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10"/>
          <p:cNvSpPr>
            <a:spLocks noGrp="1"/>
          </p:cNvSpPr>
          <p:nvPr>
            <p:ph idx="13"/>
          </p:nvPr>
        </p:nvSpPr>
        <p:spPr>
          <a:xfrm>
            <a:off x="1875884" y="6034846"/>
            <a:ext cx="8887854" cy="416196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“</a:t>
            </a:r>
            <a:r>
              <a:rPr lang="en-US" altLang="ko-KR" sz="3200" b="1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새로운 것에 도전하고 배워나가는 인턴 </a:t>
            </a:r>
            <a:r>
              <a:rPr lang="en-US" altLang="ko-KR" sz="4000" dirty="0" smtClean="0">
                <a:solidFill>
                  <a:schemeClr val="bg1"/>
                </a:solidFill>
                <a:latin typeface="다키 B" pitchFamily="2" charset="-127"/>
                <a:ea typeface="다키 B" pitchFamily="2" charset="-127"/>
              </a:rPr>
              <a:t>”</a:t>
            </a:r>
            <a:endParaRPr lang="ko-KR" altLang="en-US" sz="4000" dirty="0">
              <a:solidFill>
                <a:schemeClr val="bg1"/>
              </a:solidFill>
              <a:latin typeface="다키 B" pitchFamily="2" charset="-127"/>
              <a:ea typeface="다키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577" y="4838417"/>
            <a:ext cx="125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윤희경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52319" y="4838417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최지은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3882" y="4838417"/>
            <a:ext cx="138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정유미</a:t>
            </a: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600" dirty="0" smtClean="0"/>
              <a:t>프로젝트 소개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프로젝트 주제 소개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50646E"/>
                </a:solidFill>
              </a:rPr>
              <a:t>팩스 변환 분배 시스템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4408" y="3424142"/>
            <a:ext cx="951638" cy="874966"/>
          </a:xfrm>
          <a:prstGeom prst="ellipse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다키 M" pitchFamily="2" charset="-127"/>
                <a:ea typeface="다키 M" pitchFamily="2" charset="-127"/>
              </a:rPr>
              <a:t>요청</a:t>
            </a:r>
            <a:endParaRPr lang="ko-KR" altLang="en-US" sz="2000" dirty="0">
              <a:solidFill>
                <a:schemeClr val="tx1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11402" y="3584653"/>
            <a:ext cx="1641988" cy="568409"/>
          </a:xfrm>
          <a:prstGeom prst="rect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82367" y="3497462"/>
            <a:ext cx="1244251" cy="646187"/>
          </a:xfrm>
          <a:prstGeom prst="roundRect">
            <a:avLst/>
          </a:prstGeom>
          <a:noFill/>
          <a:ln w="5715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53219" y="2822054"/>
            <a:ext cx="437238" cy="473940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70803" y="3560642"/>
            <a:ext cx="437238" cy="473940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79595" y="4430338"/>
            <a:ext cx="437239" cy="473941"/>
          </a:xfrm>
          <a:prstGeom prst="ellipse">
            <a:avLst/>
          </a:prstGeom>
          <a:noFill/>
          <a:ln w="38100">
            <a:solidFill>
              <a:srgbClr val="2484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다키 M" pitchFamily="2" charset="-127"/>
              <a:ea typeface="다키 M" pitchFamily="2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313720" y="3841561"/>
            <a:ext cx="650579" cy="6291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088238" y="3841561"/>
            <a:ext cx="645385" cy="0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251092" y="3190486"/>
            <a:ext cx="816592" cy="343927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251092" y="3811385"/>
            <a:ext cx="816592" cy="0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51092" y="4102822"/>
            <a:ext cx="816592" cy="399391"/>
          </a:xfrm>
          <a:prstGeom prst="straightConnector1">
            <a:avLst/>
          </a:prstGeom>
          <a:ln w="38100">
            <a:solidFill>
              <a:srgbClr val="1C66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61383" y="3653016"/>
            <a:ext cx="1532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File System</a:t>
            </a:r>
            <a:endParaRPr lang="ko-KR" altLang="en-US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2367" y="3611089"/>
            <a:ext cx="1244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Manager</a:t>
            </a:r>
            <a:endParaRPr lang="ko-KR" altLang="en-US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59632" y="5137390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변환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032491" y="2678447"/>
            <a:ext cx="2851245" cy="2637131"/>
            <a:chOff x="9340755" y="2678447"/>
            <a:chExt cx="2851245" cy="2637131"/>
          </a:xfrm>
        </p:grpSpPr>
        <p:sp>
          <p:nvSpPr>
            <p:cNvPr id="29" name="모서리가 접힌 도형 28"/>
            <p:cNvSpPr/>
            <p:nvPr/>
          </p:nvSpPr>
          <p:spPr>
            <a:xfrm>
              <a:off x="9346019" y="2678447"/>
              <a:ext cx="2466753" cy="2637131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40755" y="2976460"/>
              <a:ext cx="28512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latin typeface="다키 M" pitchFamily="2" charset="-127"/>
                  <a:ea typeface="다키 M" pitchFamily="2" charset="-127"/>
                </a:rPr>
                <a:t>요구사항</a:t>
              </a:r>
              <a:endParaRPr lang="en-US" altLang="ko-KR" sz="2400" b="1" dirty="0" smtClean="0">
                <a:latin typeface="다키 M" pitchFamily="2" charset="-127"/>
                <a:ea typeface="다키 M" pitchFamily="2" charset="-127"/>
              </a:endParaRPr>
            </a:p>
            <a:p>
              <a:endParaRPr lang="en-US" altLang="ko-KR" sz="11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프로세스 관리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분배 룰 적용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프로세스 모니터링</a:t>
              </a:r>
              <a:endParaRPr lang="en-US" altLang="ko-KR" sz="2000" dirty="0" smtClean="0">
                <a:latin typeface="다키 M" pitchFamily="2" charset="-127"/>
                <a:ea typeface="다키 M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서비스 연속보장</a:t>
              </a:r>
              <a:endParaRPr lang="ko-KR" altLang="en-US" sz="2000" dirty="0">
                <a:latin typeface="다키 M" pitchFamily="2" charset="-127"/>
                <a:ea typeface="다키 M" pitchFamily="2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28019" y="1648047"/>
            <a:ext cx="7012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다키 M Title" pitchFamily="2" charset="-127"/>
                <a:ea typeface="다키 M Title" pitchFamily="2" charset="-127"/>
              </a:rPr>
              <a:t>팩스 변환 분배 시스템이란</a:t>
            </a:r>
            <a:r>
              <a:rPr lang="en-US" altLang="ko-KR" sz="4000" dirty="0" smtClean="0">
                <a:latin typeface="다키 M Title" pitchFamily="2" charset="-127"/>
                <a:ea typeface="다키 M Title" pitchFamily="2" charset="-127"/>
              </a:rPr>
              <a:t>?</a:t>
            </a:r>
            <a:endParaRPr lang="ko-KR" altLang="en-US" sz="4000" dirty="0">
              <a:latin typeface="다키 M Title" pitchFamily="2" charset="-127"/>
              <a:ea typeface="다키 M Title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063056" y="2976460"/>
            <a:ext cx="1941060" cy="3241019"/>
            <a:chOff x="2559130" y="2976460"/>
            <a:chExt cx="2095048" cy="3241019"/>
          </a:xfrm>
        </p:grpSpPr>
        <p:sp>
          <p:nvSpPr>
            <p:cNvPr id="33" name="직사각형 32"/>
            <p:cNvSpPr/>
            <p:nvPr/>
          </p:nvSpPr>
          <p:spPr>
            <a:xfrm>
              <a:off x="2559130" y="2976460"/>
              <a:ext cx="2095048" cy="3241019"/>
            </a:xfrm>
            <a:prstGeom prst="rect">
              <a:avLst/>
            </a:prstGeom>
            <a:solidFill>
              <a:srgbClr val="F4EAE4">
                <a:alpha val="81000"/>
              </a:srgbClr>
            </a:solidFill>
            <a:ln w="57150">
              <a:solidFill>
                <a:srgbClr val="2484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tx1"/>
                  </a:solidFill>
                  <a:latin typeface="다키 M" pitchFamily="2" charset="-127"/>
                  <a:ea typeface="다키 M" pitchFamily="2" charset="-127"/>
                </a:rPr>
                <a:t>Rabbit</a:t>
              </a:r>
              <a:r>
                <a:rPr lang="en-US" altLang="ko-KR" sz="4400" b="1" dirty="0" smtClean="0">
                  <a:solidFill>
                    <a:schemeClr val="tx1"/>
                  </a:solidFill>
                  <a:latin typeface="다키 B" pitchFamily="2" charset="-127"/>
                  <a:ea typeface="다키 B" pitchFamily="2" charset="-127"/>
                </a:rPr>
                <a:t> </a:t>
              </a:r>
              <a:r>
                <a:rPr lang="en-US" altLang="ko-KR" sz="6600" b="1" dirty="0" smtClean="0">
                  <a:solidFill>
                    <a:schemeClr val="tx1"/>
                  </a:solidFill>
                  <a:latin typeface="다키 B" pitchFamily="2" charset="-127"/>
                  <a:ea typeface="다키 B" pitchFamily="2" charset="-127"/>
                </a:rPr>
                <a:t>MQ</a:t>
              </a:r>
              <a:endParaRPr lang="ko-KR" altLang="en-US" sz="7200" b="1" dirty="0">
                <a:solidFill>
                  <a:schemeClr val="tx1"/>
                </a:solidFill>
                <a:latin typeface="다키 B" pitchFamily="2" charset="-127"/>
                <a:ea typeface="다키 B" pitchFamily="2" charset="-127"/>
              </a:endParaRPr>
            </a:p>
          </p:txBody>
        </p:sp>
        <p:pic>
          <p:nvPicPr>
            <p:cNvPr id="34" name="Picture 3" descr="C:\Users\user\Downloads\rabbitmq-icon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399" y="3094620"/>
              <a:ext cx="577805" cy="57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56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Rabbit MQ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en-US" altLang="ko-KR" dirty="0" smtClean="0"/>
              <a:t>Rabbit MQ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en-US" altLang="ko-KR" dirty="0" smtClean="0"/>
              <a:t>MQ</a:t>
            </a:r>
            <a:r>
              <a:rPr lang="ko-KR" altLang="en-US" dirty="0" smtClean="0"/>
              <a:t>의 특징과 종</a:t>
            </a:r>
            <a:r>
              <a:rPr lang="ko-KR" altLang="en-US" dirty="0"/>
              <a:t>류</a:t>
            </a:r>
            <a:r>
              <a:rPr lang="ko-KR" altLang="en-US" dirty="0" smtClean="0"/>
              <a:t> </a:t>
            </a:r>
            <a:endParaRPr lang="en-US" altLang="ko-KR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Rabbit MQ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Rabbit MQ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Rabbit MQ</a:t>
            </a:r>
            <a:r>
              <a:rPr lang="ko-KR" altLang="en-US" sz="1600" dirty="0" smtClean="0">
                <a:solidFill>
                  <a:srgbClr val="50646E"/>
                </a:solidFill>
              </a:rPr>
              <a:t>의 특징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1761" y="4401326"/>
            <a:ext cx="516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dirty="0" err="1" smtClean="0">
                <a:latin typeface="다키 M" pitchFamily="2" charset="-127"/>
                <a:ea typeface="다키 M" pitchFamily="2" charset="-127"/>
              </a:rPr>
              <a:t>얼랭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(</a:t>
            </a:r>
            <a:r>
              <a:rPr lang="en-US" altLang="ko-KR" dirty="0" err="1" smtClean="0">
                <a:latin typeface="다키 M" pitchFamily="2" charset="-127"/>
                <a:ea typeface="다키 M" pitchFamily="2" charset="-127"/>
              </a:rPr>
              <a:t>Erlang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)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으로 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AMQP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를 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구현한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algn="ctr"/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오픈 </a:t>
            </a:r>
            <a:r>
              <a:rPr lang="ko-KR" altLang="en-US" dirty="0">
                <a:latin typeface="다키 M" pitchFamily="2" charset="-127"/>
                <a:ea typeface="다키 M" pitchFamily="2" charset="-127"/>
              </a:rPr>
              <a:t>소스 메시지 브로커 소프트웨어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9226" y="3218664"/>
            <a:ext cx="3906710" cy="923330"/>
          </a:xfrm>
          <a:prstGeom prst="rect">
            <a:avLst/>
          </a:prstGeom>
          <a:solidFill>
            <a:srgbClr val="2484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rPr>
              <a:t>Rabbit MQ</a:t>
            </a:r>
            <a:endParaRPr lang="ko-KR" altLang="en-US" sz="5400" b="1" dirty="0">
              <a:solidFill>
                <a:schemeClr val="bg1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8" name="Picture 2" descr="RabbitMQ에 대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0" y="1654064"/>
            <a:ext cx="4797130" cy="52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2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MQ</a:t>
            </a:r>
            <a:r>
              <a:rPr lang="ko-KR" altLang="en-US" sz="1600" dirty="0" smtClean="0"/>
              <a:t>의 특징과 종류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Message Queue</a:t>
            </a:r>
            <a:r>
              <a:rPr lang="ko-KR" altLang="en-US" sz="1600" dirty="0" smtClean="0">
                <a:solidFill>
                  <a:srgbClr val="50646E"/>
                </a:solidFill>
              </a:rPr>
              <a:t>의 특징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9" name="Picture 24" descr="Message 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84" y="1437298"/>
            <a:ext cx="42195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352897" y="4211742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61714" y="5586689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1326" y="5573843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85917" y="4211742"/>
            <a:ext cx="1179249" cy="1179249"/>
          </a:xfrm>
          <a:prstGeom prst="ellipse">
            <a:avLst/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b="1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62767" y="4234467"/>
            <a:ext cx="3748154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비동기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다키 M" pitchFamily="2" charset="-127"/>
                <a:ea typeface="다키 M" pitchFamily="2" charset="-127"/>
              </a:rPr>
              <a:t>Queue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에 넣기 때문에 영향을 받지 않고 비즈니스 </a:t>
            </a:r>
            <a:r>
              <a:rPr lang="ko-KR" altLang="en-US" sz="1200" dirty="0" err="1" smtClean="0">
                <a:latin typeface="다키 M" pitchFamily="2" charset="-127"/>
                <a:ea typeface="다키 M" pitchFamily="2" charset="-127"/>
              </a:rPr>
              <a:t>로직을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 처리할 수 있음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6023" y="5634585"/>
            <a:ext cx="370489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비동조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어플리케이션과 </a:t>
            </a:r>
            <a:r>
              <a:rPr lang="en-US" altLang="ko-KR" sz="1200" dirty="0" smtClean="0">
                <a:latin typeface="다키 M" pitchFamily="2" charset="-127"/>
                <a:ea typeface="다키 M" pitchFamily="2" charset="-127"/>
              </a:rPr>
              <a:t>Message Queue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는 분리 됨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315" y="4195796"/>
            <a:ext cx="3431260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latin typeface="다키 M Title" pitchFamily="2" charset="-127"/>
                <a:ea typeface="다키 M Title" pitchFamily="2" charset="-127"/>
              </a:rPr>
              <a:t>확장성</a:t>
            </a:r>
            <a:endParaRPr lang="en-US" altLang="ko-KR" b="1" dirty="0">
              <a:latin typeface="다키 M Title" pitchFamily="2" charset="-127"/>
              <a:ea typeface="다키 M Title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다키 M" pitchFamily="2" charset="-127"/>
                <a:ea typeface="다키 M" pitchFamily="2" charset="-127"/>
              </a:rPr>
              <a:t>다수의 서비스들이 접근하여 원하는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서비스를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이용하는데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용이함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이는 </a:t>
            </a:r>
            <a:r>
              <a:rPr lang="ko-KR" altLang="en-US" sz="1200" dirty="0">
                <a:latin typeface="다키 M" pitchFamily="2" charset="-127"/>
                <a:ea typeface="다키 M" pitchFamily="2" charset="-127"/>
              </a:rPr>
              <a:t>다수의 서비스를 분리하는 데에도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도움을 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674483"/>
            <a:ext cx="3469911" cy="10618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다키 M Title" pitchFamily="2" charset="-127"/>
                <a:ea typeface="다키 M Title" pitchFamily="2" charset="-127"/>
              </a:rPr>
              <a:t>탄력성</a:t>
            </a:r>
            <a:endParaRPr lang="en-US" altLang="ko-KR" b="1" dirty="0" smtClean="0">
              <a:latin typeface="다키 M Title" pitchFamily="2" charset="-127"/>
              <a:ea typeface="다키 M Title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연결된 서비스에 이상이 생기더라도 다른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서비스에</a:t>
            </a:r>
            <a:endParaRPr lang="en-US" altLang="ko-KR" sz="1200" dirty="0" smtClean="0">
              <a:latin typeface="다키 M" pitchFamily="2" charset="-127"/>
              <a:ea typeface="다키 M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영향을 </a:t>
            </a:r>
            <a:r>
              <a:rPr lang="ko-KR" altLang="en-US" sz="1200" dirty="0" smtClean="0">
                <a:latin typeface="다키 M" pitchFamily="2" charset="-127"/>
                <a:ea typeface="다키 M" pitchFamily="2" charset="-127"/>
              </a:rPr>
              <a:t>미치지 않음</a:t>
            </a:r>
            <a:endParaRPr lang="ko-KR" altLang="en-US" sz="1200" dirty="0"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19" name="Picture 8" descr="Flat Synchronize Icon - Flaticons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7111" y1="16889" x2="27111" y2="16889"/>
                        <a14:foregroundMark x1="84889" y1="47111" x2="84889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5" y="4426758"/>
            <a:ext cx="822885" cy="8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확장 성 - 무료 과학 기술개 아이콘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98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299" y="4515107"/>
            <a:ext cx="667156" cy="6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Elasticity Icon 이미지, 스톡 사진 및 벡터 | Shutterstock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923" y1="38214" x2="56923" y2="38214"/>
                        <a14:foregroundMark x1="48077" y1="59643" x2="48077" y2="59643"/>
                        <a14:foregroundMark x1="50385" y1="66071" x2="50385" y2="66071"/>
                      </a14:backgroundRemoval>
                    </a14:imgEffect>
                    <a14:imgEffect>
                      <a14:brightnessContrast bright="9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81" y="5599126"/>
            <a:ext cx="1071919" cy="11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Break, chain, cut, destroy, destruction, divide, separation icon"/>
          <p:cNvPicPr>
            <a:picLocks noChangeAspect="1" noChangeArrowheads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5" y="5747725"/>
            <a:ext cx="831483" cy="83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MQ</a:t>
            </a:r>
            <a:r>
              <a:rPr lang="ko-KR" altLang="en-US" sz="1600" dirty="0" smtClean="0"/>
              <a:t>의 특징과 종류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MQ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Rabbit MQ VS Kafka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318</Words>
  <Application>Microsoft Office PowerPoint</Application>
  <PresentationFormat>사용자 지정</PresentationFormat>
  <Paragraphs>129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디자인 사용자 지정</vt:lpstr>
      <vt:lpstr>도전하는 토끼</vt:lpstr>
      <vt:lpstr>Table of Contents</vt:lpstr>
      <vt:lpstr>프로젝트 소개</vt:lpstr>
      <vt:lpstr>PowerPoint 프레젠테이션</vt:lpstr>
      <vt:lpstr>PowerPoint 프레젠테이션</vt:lpstr>
      <vt:lpstr>Rabbit MQ</vt:lpstr>
      <vt:lpstr>PowerPoint 프레젠테이션</vt:lpstr>
      <vt:lpstr>PowerPoint 프레젠테이션</vt:lpstr>
      <vt:lpstr>PowerPoint 프레젠테이션</vt:lpstr>
      <vt:lpstr>서비스 플로우</vt:lpstr>
      <vt:lpstr>PowerPoint 프레젠테이션</vt:lpstr>
      <vt:lpstr>PowerPoint 프레젠테이션</vt:lpstr>
      <vt:lpstr>PowerPoint 프레젠테이션</vt:lpstr>
      <vt:lpstr>프로젝트 소개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117</cp:revision>
  <dcterms:created xsi:type="dcterms:W3CDTF">2018-09-10T06:50:11Z</dcterms:created>
  <dcterms:modified xsi:type="dcterms:W3CDTF">2020-05-21T03:09:29Z</dcterms:modified>
</cp:coreProperties>
</file>