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303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Quattrocento Sans" panose="020B0502050000020003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0" roundtripDataSignature="AMtx7miwfueuvr1NBNPXYavvMiwW8RgN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3" autoAdjust="0"/>
  </p:normalViewPr>
  <p:slideViewPr>
    <p:cSldViewPr snapToGrid="0">
      <p:cViewPr>
        <p:scale>
          <a:sx n="50" d="100"/>
          <a:sy n="50" d="100"/>
        </p:scale>
        <p:origin x="-3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3">
          <a:extLst>
            <a:ext uri="{FF2B5EF4-FFF2-40B4-BE49-F238E27FC236}">
              <a16:creationId xmlns:a16="http://schemas.microsoft.com/office/drawing/2014/main" id="{76B0BEFD-952F-E1F9-0F2F-F950CE37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44:notes">
            <a:extLst>
              <a:ext uri="{FF2B5EF4-FFF2-40B4-BE49-F238E27FC236}">
                <a16:creationId xmlns:a16="http://schemas.microsoft.com/office/drawing/2014/main" id="{A6877ABF-4EC6-371A-3977-351117F6C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5" name="Google Shape;2835;p44:notes">
            <a:extLst>
              <a:ext uri="{FF2B5EF4-FFF2-40B4-BE49-F238E27FC236}">
                <a16:creationId xmlns:a16="http://schemas.microsoft.com/office/drawing/2014/main" id="{E2EA7BBD-5BAD-9563-1D87-946A35A99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4548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0">
  <p:cSld name="Custom Layout 30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7">
  <p:cSld name="Custom Layout 27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 Layout 9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9191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 Layout 2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0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 Layout 3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629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6">
  <p:cSld name="Custom Layout 26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 Layout 6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7">
  <p:cSld name="Custom Layout 17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8">
  <p:cSld name="Custom Layout 28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 Layout 4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 Layout 10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5">
  <p:cSld name="Custom Layout 25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4">
  <p:cSld name="Custom Layout 24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2" r:id="rId11"/>
    <p:sldLayoutId id="2147483663" r:id="rId12"/>
    <p:sldLayoutId id="2147483664" r:id="rId13"/>
    <p:sldLayoutId id="214748366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47">
          <p15:clr>
            <a:srgbClr val="F26B43"/>
          </p15:clr>
        </p15:guide>
        <p15:guide id="2" orient="horz" pos="958">
          <p15:clr>
            <a:srgbClr val="F26B43"/>
          </p15:clr>
        </p15:guide>
        <p15:guide id="3" orient="horz" pos="459">
          <p15:clr>
            <a:srgbClr val="F26B43"/>
          </p15:clr>
        </p15:guide>
        <p15:guide id="4" orient="horz" pos="3997">
          <p15:clr>
            <a:srgbClr val="F26B43"/>
          </p15:clr>
        </p15:guide>
        <p15:guide id="5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png"/><Relationship Id="rId5" Type="http://schemas.openxmlformats.org/officeDocument/2006/relationships/image" Target="../media/image22.png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45;p1"/>
          <p:cNvGrpSpPr/>
          <p:nvPr/>
        </p:nvGrpSpPr>
        <p:grpSpPr>
          <a:xfrm>
            <a:off x="5073305" y="1849776"/>
            <a:ext cx="6931152" cy="3006690"/>
            <a:chOff x="5401380" y="1724857"/>
            <a:chExt cx="5861190" cy="3006690"/>
          </a:xfrm>
        </p:grpSpPr>
        <p:sp>
          <p:nvSpPr>
            <p:cNvPr id="46" name="Google Shape;46;p1"/>
            <p:cNvSpPr txBox="1"/>
            <p:nvPr/>
          </p:nvSpPr>
          <p:spPr>
            <a:xfrm>
              <a:off x="5401380" y="1724857"/>
              <a:ext cx="5861190" cy="28315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Quattrocento Sans"/>
                <a:buNone/>
              </a:pPr>
              <a:r>
                <a:rPr lang="en-US" sz="2400" b="1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SEMINAR PROPOSAL</a:t>
              </a:r>
              <a:endParaRPr dirty="0"/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Quattrocento Sans"/>
                <a:buNone/>
              </a:pPr>
              <a:r>
                <a:rPr lang="en-US" sz="3200" b="1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KOMPARASI AKURASI KLASIFIKASI DATA TEKS MENGGUNAKAN </a:t>
              </a:r>
              <a:r>
                <a:rPr lang="en-US" sz="3200" b="1" i="0" u="none" strike="noStrike" cap="none" dirty="0">
                  <a:solidFill>
                    <a:schemeClr val="accent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JARAK MANHATTAN DAN JACCARD </a:t>
              </a:r>
              <a:r>
                <a:rPr lang="en-US" sz="3200" b="1" i="0" u="none" strike="noStrike" cap="none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PADA ALGORITMA KNN</a:t>
              </a:r>
              <a:endParaRPr dirty="0"/>
            </a:p>
            <a:p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3200"/>
                <a:buFont typeface="Quattrocento Sans"/>
                <a:buNone/>
              </a:pPr>
              <a:endParaRPr sz="3200" b="1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5448711" y="4267592"/>
              <a:ext cx="3086010" cy="4639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Luh Sukma Mulyani - 2108541027</a:t>
              </a:r>
              <a:endParaRPr sz="16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8" name="Google Shape;48;p1"/>
          <p:cNvGrpSpPr/>
          <p:nvPr/>
        </p:nvGrpSpPr>
        <p:grpSpPr>
          <a:xfrm>
            <a:off x="605821" y="1460117"/>
            <a:ext cx="4288240" cy="4216765"/>
            <a:chOff x="261312" y="1686133"/>
            <a:chExt cx="3779028" cy="3780253"/>
          </a:xfrm>
        </p:grpSpPr>
        <p:sp>
          <p:nvSpPr>
            <p:cNvPr id="49" name="Google Shape;49;p1"/>
            <p:cNvSpPr/>
            <p:nvPr/>
          </p:nvSpPr>
          <p:spPr>
            <a:xfrm>
              <a:off x="261312" y="1687131"/>
              <a:ext cx="3779028" cy="3779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519813" y="1945647"/>
              <a:ext cx="3262026" cy="3262223"/>
            </a:xfrm>
            <a:prstGeom prst="ellipse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640194" y="1998344"/>
              <a:ext cx="732701" cy="373543"/>
            </a:xfrm>
            <a:prstGeom prst="roundRect">
              <a:avLst>
                <a:gd name="adj" fmla="val 16667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1396009" y="2555060"/>
              <a:ext cx="976886" cy="350651"/>
            </a:xfrm>
            <a:prstGeom prst="roundRect">
              <a:avLst>
                <a:gd name="adj" fmla="val 16667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 rot="2700000">
              <a:off x="2991098" y="4717810"/>
              <a:ext cx="287402" cy="287872"/>
            </a:xfrm>
            <a:prstGeom prst="roundRect">
              <a:avLst>
                <a:gd name="adj" fmla="val 16667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1815817" y="1997674"/>
              <a:ext cx="557078" cy="374128"/>
            </a:xfrm>
            <a:prstGeom prst="roundRect">
              <a:avLst>
                <a:gd name="adj" fmla="val 16667"/>
              </a:avLst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238778" y="1686133"/>
              <a:ext cx="1408508" cy="1618536"/>
            </a:xfrm>
            <a:prstGeom prst="roundRect">
              <a:avLst>
                <a:gd name="adj" fmla="val 6565"/>
              </a:avLst>
            </a:prstGeom>
            <a:solidFill>
              <a:srgbClr val="EF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3644546" y="2423535"/>
              <a:ext cx="5860" cy="783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446669" y="2091428"/>
              <a:ext cx="914604" cy="11273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445692" y="2314216"/>
              <a:ext cx="604919" cy="11151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445692" y="2646322"/>
              <a:ext cx="604931" cy="11203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447157" y="1849852"/>
              <a:ext cx="382717" cy="115908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3199934" y="2903425"/>
              <a:ext cx="219238" cy="1119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3200163" y="2646078"/>
              <a:ext cx="220229" cy="11136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546999" y="2904248"/>
              <a:ext cx="2215914" cy="2214206"/>
            </a:xfrm>
            <a:prstGeom prst="rect">
              <a:avLst/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26296" y="3101912"/>
              <a:ext cx="1857319" cy="185825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1071345" y="3981672"/>
              <a:ext cx="1174715" cy="4001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1321713" y="4195428"/>
              <a:ext cx="673524" cy="4005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707299" y="3429758"/>
              <a:ext cx="400107" cy="464953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199319" y="3429512"/>
              <a:ext cx="411836" cy="465539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455774" y="3643130"/>
              <a:ext cx="401131" cy="460834"/>
            </a:xfrm>
            <a:prstGeom prst="ellipse">
              <a:avLst/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 rot="5400000">
              <a:off x="478194" y="2855129"/>
              <a:ext cx="843519" cy="843519"/>
            </a:xfrm>
            <a:custGeom>
              <a:avLst/>
              <a:gdLst/>
              <a:ahLst/>
              <a:cxnLst/>
              <a:rect l="l" t="t" r="r" b="b"/>
              <a:pathLst>
                <a:path w="771708" h="771708" extrusionOk="0">
                  <a:moveTo>
                    <a:pt x="0" y="708761"/>
                  </a:moveTo>
                  <a:lnTo>
                    <a:pt x="0" y="62947"/>
                  </a:lnTo>
                  <a:cubicBezTo>
                    <a:pt x="0" y="28182"/>
                    <a:pt x="28183" y="0"/>
                    <a:pt x="62948" y="0"/>
                  </a:cubicBezTo>
                  <a:cubicBezTo>
                    <a:pt x="97713" y="0"/>
                    <a:pt x="125895" y="28182"/>
                    <a:pt x="125895" y="62947"/>
                  </a:cubicBezTo>
                  <a:lnTo>
                    <a:pt x="125895" y="645813"/>
                  </a:lnTo>
                  <a:lnTo>
                    <a:pt x="708761" y="645813"/>
                  </a:lnTo>
                  <a:cubicBezTo>
                    <a:pt x="743526" y="645813"/>
                    <a:pt x="771708" y="673995"/>
                    <a:pt x="771708" y="708760"/>
                  </a:cubicBezTo>
                  <a:cubicBezTo>
                    <a:pt x="771708" y="743525"/>
                    <a:pt x="743526" y="771707"/>
                    <a:pt x="708761" y="771707"/>
                  </a:cubicBezTo>
                  <a:lnTo>
                    <a:pt x="62950" y="771707"/>
                  </a:lnTo>
                  <a:lnTo>
                    <a:pt x="62948" y="771708"/>
                  </a:lnTo>
                  <a:cubicBezTo>
                    <a:pt x="28183" y="771708"/>
                    <a:pt x="0" y="743526"/>
                    <a:pt x="0" y="708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478194" y="4343739"/>
              <a:ext cx="843519" cy="843519"/>
            </a:xfrm>
            <a:custGeom>
              <a:avLst/>
              <a:gdLst/>
              <a:ahLst/>
              <a:cxnLst/>
              <a:rect l="l" t="t" r="r" b="b"/>
              <a:pathLst>
                <a:path w="771708" h="771708" extrusionOk="0">
                  <a:moveTo>
                    <a:pt x="0" y="708761"/>
                  </a:moveTo>
                  <a:lnTo>
                    <a:pt x="0" y="62947"/>
                  </a:lnTo>
                  <a:cubicBezTo>
                    <a:pt x="0" y="28182"/>
                    <a:pt x="28183" y="0"/>
                    <a:pt x="62948" y="0"/>
                  </a:cubicBezTo>
                  <a:cubicBezTo>
                    <a:pt x="97713" y="0"/>
                    <a:pt x="125895" y="28182"/>
                    <a:pt x="125895" y="62947"/>
                  </a:cubicBezTo>
                  <a:lnTo>
                    <a:pt x="125895" y="645813"/>
                  </a:lnTo>
                  <a:lnTo>
                    <a:pt x="708761" y="645813"/>
                  </a:lnTo>
                  <a:cubicBezTo>
                    <a:pt x="743526" y="645813"/>
                    <a:pt x="771708" y="673995"/>
                    <a:pt x="771708" y="708760"/>
                  </a:cubicBezTo>
                  <a:cubicBezTo>
                    <a:pt x="771708" y="743525"/>
                    <a:pt x="743526" y="771707"/>
                    <a:pt x="708761" y="771707"/>
                  </a:cubicBezTo>
                  <a:lnTo>
                    <a:pt x="62950" y="771707"/>
                  </a:lnTo>
                  <a:lnTo>
                    <a:pt x="62948" y="771708"/>
                  </a:lnTo>
                  <a:cubicBezTo>
                    <a:pt x="28183" y="771708"/>
                    <a:pt x="0" y="743526"/>
                    <a:pt x="0" y="708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 rot="10800000">
              <a:off x="1988199" y="2855129"/>
              <a:ext cx="843519" cy="843519"/>
            </a:xfrm>
            <a:custGeom>
              <a:avLst/>
              <a:gdLst/>
              <a:ahLst/>
              <a:cxnLst/>
              <a:rect l="l" t="t" r="r" b="b"/>
              <a:pathLst>
                <a:path w="771708" h="771708" extrusionOk="0">
                  <a:moveTo>
                    <a:pt x="0" y="708761"/>
                  </a:moveTo>
                  <a:lnTo>
                    <a:pt x="0" y="62947"/>
                  </a:lnTo>
                  <a:cubicBezTo>
                    <a:pt x="0" y="28182"/>
                    <a:pt x="28183" y="0"/>
                    <a:pt x="62948" y="0"/>
                  </a:cubicBezTo>
                  <a:cubicBezTo>
                    <a:pt x="97713" y="0"/>
                    <a:pt x="125895" y="28182"/>
                    <a:pt x="125895" y="62947"/>
                  </a:cubicBezTo>
                  <a:lnTo>
                    <a:pt x="125895" y="645813"/>
                  </a:lnTo>
                  <a:lnTo>
                    <a:pt x="708761" y="645813"/>
                  </a:lnTo>
                  <a:cubicBezTo>
                    <a:pt x="743526" y="645813"/>
                    <a:pt x="771708" y="673995"/>
                    <a:pt x="771708" y="708760"/>
                  </a:cubicBezTo>
                  <a:cubicBezTo>
                    <a:pt x="771708" y="743525"/>
                    <a:pt x="743526" y="771707"/>
                    <a:pt x="708761" y="771707"/>
                  </a:cubicBezTo>
                  <a:lnTo>
                    <a:pt x="62950" y="771707"/>
                  </a:lnTo>
                  <a:lnTo>
                    <a:pt x="62948" y="771708"/>
                  </a:lnTo>
                  <a:cubicBezTo>
                    <a:pt x="28183" y="771708"/>
                    <a:pt x="0" y="743526"/>
                    <a:pt x="0" y="708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 rot="-5400000">
              <a:off x="2006851" y="4363426"/>
              <a:ext cx="843519" cy="843519"/>
            </a:xfrm>
            <a:custGeom>
              <a:avLst/>
              <a:gdLst/>
              <a:ahLst/>
              <a:cxnLst/>
              <a:rect l="l" t="t" r="r" b="b"/>
              <a:pathLst>
                <a:path w="771708" h="771708" extrusionOk="0">
                  <a:moveTo>
                    <a:pt x="0" y="708761"/>
                  </a:moveTo>
                  <a:lnTo>
                    <a:pt x="0" y="62947"/>
                  </a:lnTo>
                  <a:cubicBezTo>
                    <a:pt x="0" y="28182"/>
                    <a:pt x="28183" y="0"/>
                    <a:pt x="62948" y="0"/>
                  </a:cubicBezTo>
                  <a:cubicBezTo>
                    <a:pt x="97713" y="0"/>
                    <a:pt x="125895" y="28182"/>
                    <a:pt x="125895" y="62947"/>
                  </a:cubicBezTo>
                  <a:lnTo>
                    <a:pt x="125895" y="645813"/>
                  </a:lnTo>
                  <a:lnTo>
                    <a:pt x="708761" y="645813"/>
                  </a:lnTo>
                  <a:cubicBezTo>
                    <a:pt x="743526" y="645813"/>
                    <a:pt x="771708" y="673995"/>
                    <a:pt x="771708" y="708760"/>
                  </a:cubicBezTo>
                  <a:cubicBezTo>
                    <a:pt x="771708" y="743525"/>
                    <a:pt x="743526" y="771707"/>
                    <a:pt x="708761" y="771707"/>
                  </a:cubicBezTo>
                  <a:lnTo>
                    <a:pt x="62950" y="771707"/>
                  </a:lnTo>
                  <a:lnTo>
                    <a:pt x="62948" y="771708"/>
                  </a:lnTo>
                  <a:cubicBezTo>
                    <a:pt x="28183" y="771708"/>
                    <a:pt x="0" y="743526"/>
                    <a:pt x="0" y="708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2445449" y="4490843"/>
              <a:ext cx="7076" cy="8053"/>
            </a:xfrm>
            <a:custGeom>
              <a:avLst/>
              <a:gdLst/>
              <a:ahLst/>
              <a:cxnLst/>
              <a:rect l="l" t="t" r="r" b="b"/>
              <a:pathLst>
                <a:path w="6474" h="7367" extrusionOk="0">
                  <a:moveTo>
                    <a:pt x="498" y="7358"/>
                  </a:moveTo>
                  <a:lnTo>
                    <a:pt x="6972" y="-9"/>
                  </a:lnTo>
                  <a:close/>
                </a:path>
              </a:pathLst>
            </a:custGeom>
            <a:solidFill>
              <a:srgbClr val="3492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2524608" y="3131585"/>
              <a:ext cx="1330029" cy="1331369"/>
            </a:xfrm>
            <a:prstGeom prst="ellipse">
              <a:avLst/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2819732" y="3427120"/>
              <a:ext cx="739779" cy="740299"/>
            </a:xfrm>
            <a:prstGeom prst="ellips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3049665" y="3657185"/>
              <a:ext cx="279914" cy="280167"/>
            </a:xfrm>
            <a:prstGeom prst="ellipse">
              <a:avLst/>
            </a:prstGeom>
            <a:solidFill>
              <a:srgbClr val="FD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3288093" y="4144022"/>
              <a:ext cx="661042" cy="634563"/>
            </a:xfrm>
            <a:prstGeom prst="star5">
              <a:avLst>
                <a:gd name="adj" fmla="val 27013"/>
                <a:gd name="hf" fmla="val 105146"/>
                <a:gd name="vf" fmla="val 11055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2894683" y="3197311"/>
              <a:ext cx="15128" cy="9112"/>
            </a:xfrm>
            <a:custGeom>
              <a:avLst/>
              <a:gdLst/>
              <a:ahLst/>
              <a:cxnLst/>
              <a:rect l="l" t="t" r="r" b="b"/>
              <a:pathLst>
                <a:path w="13840" h="8336" extrusionOk="0">
                  <a:moveTo>
                    <a:pt x="14339" y="-9"/>
                  </a:moveTo>
                  <a:cubicBezTo>
                    <a:pt x="12330" y="7358"/>
                    <a:pt x="6972" y="8697"/>
                    <a:pt x="498" y="8251"/>
                  </a:cubicBezTo>
                  <a:cubicBezTo>
                    <a:pt x="2954" y="2000"/>
                    <a:pt x="8981" y="1553"/>
                    <a:pt x="14339" y="-9"/>
                  </a:cubicBezTo>
                  <a:close/>
                </a:path>
              </a:pathLst>
            </a:custGeom>
            <a:solidFill>
              <a:srgbClr val="F245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1"/>
          <p:cNvSpPr txBox="1"/>
          <p:nvPr/>
        </p:nvSpPr>
        <p:spPr>
          <a:xfrm>
            <a:off x="9251055" y="6460347"/>
            <a:ext cx="2344738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u="none">
                <a:solidFill>
                  <a:srgbClr val="5C2FD2"/>
                </a:solidFill>
                <a:latin typeface="Open Sans"/>
                <a:ea typeface="Open Sans"/>
                <a:cs typeface="Open Sans"/>
                <a:sym typeface="Open Sans"/>
              </a:rPr>
              <a:t>Universitas Udayana</a:t>
            </a:r>
            <a:endParaRPr sz="1100" b="0" u="none">
              <a:solidFill>
                <a:srgbClr val="5C2F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1" name="Google Shape;81;p1"/>
          <p:cNvGrpSpPr/>
          <p:nvPr/>
        </p:nvGrpSpPr>
        <p:grpSpPr>
          <a:xfrm>
            <a:off x="9633075" y="278552"/>
            <a:ext cx="2008063" cy="367993"/>
            <a:chOff x="9939825" y="278552"/>
            <a:chExt cx="1701313" cy="324949"/>
          </a:xfrm>
        </p:grpSpPr>
        <p:sp>
          <p:nvSpPr>
            <p:cNvPr id="82" name="Google Shape;82;p1"/>
            <p:cNvSpPr/>
            <p:nvPr/>
          </p:nvSpPr>
          <p:spPr>
            <a:xfrm>
              <a:off x="10077450" y="278552"/>
              <a:ext cx="1563688" cy="187325"/>
            </a:xfrm>
            <a:prstGeom prst="roundRect">
              <a:avLst>
                <a:gd name="adj" fmla="val 50000"/>
              </a:avLst>
            </a:prstGeom>
            <a:noFill/>
            <a:ln w="12700" cap="flat" cmpd="sng">
              <a:solidFill>
                <a:srgbClr val="5C2FD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Matematika</a:t>
              </a:r>
              <a:endParaRPr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9939825" y="306332"/>
              <a:ext cx="297169" cy="297169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" descr="Magnifying glass with solid fill"/>
            <p:cNvSpPr/>
            <p:nvPr/>
          </p:nvSpPr>
          <p:spPr>
            <a:xfrm flipH="1">
              <a:off x="9971899" y="351290"/>
              <a:ext cx="211466" cy="211633"/>
            </a:xfrm>
            <a:custGeom>
              <a:avLst/>
              <a:gdLst/>
              <a:ahLst/>
              <a:cxnLst/>
              <a:rect l="l" t="t" r="r" b="b"/>
              <a:pathLst>
                <a:path w="211466" h="211633" extrusionOk="0">
                  <a:moveTo>
                    <a:pt x="206008" y="179487"/>
                  </a:moveTo>
                  <a:lnTo>
                    <a:pt x="172522" y="146000"/>
                  </a:lnTo>
                  <a:cubicBezTo>
                    <a:pt x="167967" y="141446"/>
                    <a:pt x="161806" y="139839"/>
                    <a:pt x="155912" y="140910"/>
                  </a:cubicBezTo>
                  <a:lnTo>
                    <a:pt x="144125" y="129123"/>
                  </a:lnTo>
                  <a:cubicBezTo>
                    <a:pt x="154573" y="115729"/>
                    <a:pt x="160734" y="98584"/>
                    <a:pt x="160734" y="80367"/>
                  </a:cubicBezTo>
                  <a:cubicBezTo>
                    <a:pt x="160734" y="36165"/>
                    <a:pt x="124569" y="0"/>
                    <a:pt x="80367" y="0"/>
                  </a:cubicBezTo>
                  <a:cubicBezTo>
                    <a:pt x="36165" y="0"/>
                    <a:pt x="0" y="36165"/>
                    <a:pt x="0" y="80367"/>
                  </a:cubicBezTo>
                  <a:cubicBezTo>
                    <a:pt x="0" y="124569"/>
                    <a:pt x="36165" y="160734"/>
                    <a:pt x="80367" y="160734"/>
                  </a:cubicBezTo>
                  <a:cubicBezTo>
                    <a:pt x="98584" y="160734"/>
                    <a:pt x="115461" y="154573"/>
                    <a:pt x="129123" y="144125"/>
                  </a:cubicBezTo>
                  <a:lnTo>
                    <a:pt x="140910" y="155912"/>
                  </a:lnTo>
                  <a:cubicBezTo>
                    <a:pt x="139839" y="161806"/>
                    <a:pt x="141446" y="167967"/>
                    <a:pt x="146000" y="172522"/>
                  </a:cubicBezTo>
                  <a:lnTo>
                    <a:pt x="179487" y="206008"/>
                  </a:lnTo>
                  <a:cubicBezTo>
                    <a:pt x="183237" y="209758"/>
                    <a:pt x="188059" y="211634"/>
                    <a:pt x="192881" y="211634"/>
                  </a:cubicBezTo>
                  <a:cubicBezTo>
                    <a:pt x="197703" y="211634"/>
                    <a:pt x="202525" y="209758"/>
                    <a:pt x="206276" y="206008"/>
                  </a:cubicBezTo>
                  <a:cubicBezTo>
                    <a:pt x="213241" y="198507"/>
                    <a:pt x="213241" y="186720"/>
                    <a:pt x="206008" y="179487"/>
                  </a:cubicBezTo>
                  <a:close/>
                  <a:moveTo>
                    <a:pt x="80099" y="144393"/>
                  </a:moveTo>
                  <a:cubicBezTo>
                    <a:pt x="44738" y="144393"/>
                    <a:pt x="15806" y="115461"/>
                    <a:pt x="15806" y="80099"/>
                  </a:cubicBezTo>
                  <a:cubicBezTo>
                    <a:pt x="15806" y="44738"/>
                    <a:pt x="44738" y="15806"/>
                    <a:pt x="80099" y="15806"/>
                  </a:cubicBezTo>
                  <a:cubicBezTo>
                    <a:pt x="115461" y="15806"/>
                    <a:pt x="144393" y="44738"/>
                    <a:pt x="144393" y="80099"/>
                  </a:cubicBezTo>
                  <a:cubicBezTo>
                    <a:pt x="144393" y="115461"/>
                    <a:pt x="115461" y="144393"/>
                    <a:pt x="80099" y="1443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5" name="Google Shape;85;p1"/>
          <p:cNvCxnSpPr/>
          <p:nvPr/>
        </p:nvCxnSpPr>
        <p:spPr>
          <a:xfrm>
            <a:off x="0" y="6601620"/>
            <a:ext cx="8727541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86" name="Google Shape;86;p1"/>
          <p:cNvCxnSpPr/>
          <p:nvPr/>
        </p:nvCxnSpPr>
        <p:spPr>
          <a:xfrm>
            <a:off x="4967949" y="5676900"/>
            <a:ext cx="428824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87" name="Google Shape;87;p1"/>
          <p:cNvGrpSpPr/>
          <p:nvPr/>
        </p:nvGrpSpPr>
        <p:grpSpPr>
          <a:xfrm>
            <a:off x="6588256" y="1239179"/>
            <a:ext cx="1271594" cy="361721"/>
            <a:chOff x="6585532" y="1098397"/>
            <a:chExt cx="1271594" cy="361721"/>
          </a:xfrm>
        </p:grpSpPr>
        <p:sp>
          <p:nvSpPr>
            <p:cNvPr id="88" name="Google Shape;88;p1"/>
            <p:cNvSpPr/>
            <p:nvPr/>
          </p:nvSpPr>
          <p:spPr>
            <a:xfrm>
              <a:off x="6585532" y="1098397"/>
              <a:ext cx="1271594" cy="234303"/>
            </a:xfrm>
            <a:prstGeom prst="roundRect">
              <a:avLst>
                <a:gd name="adj" fmla="val 16667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6822891" y="1183252"/>
              <a:ext cx="796879" cy="645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 rot="-5400000" flipH="1">
              <a:off x="7619770" y="1332700"/>
              <a:ext cx="127417" cy="127418"/>
            </a:xfrm>
            <a:prstGeom prst="rtTriangl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1" name="Google Shape;91;p1"/>
          <p:cNvCxnSpPr/>
          <p:nvPr/>
        </p:nvCxnSpPr>
        <p:spPr>
          <a:xfrm>
            <a:off x="5531324" y="1369644"/>
            <a:ext cx="851003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 descr="Magnifying glass with solid fill"/>
          <p:cNvSpPr/>
          <p:nvPr/>
        </p:nvSpPr>
        <p:spPr>
          <a:xfrm>
            <a:off x="11363162" y="5549105"/>
            <a:ext cx="211466" cy="211633"/>
          </a:xfrm>
          <a:custGeom>
            <a:avLst/>
            <a:gdLst/>
            <a:ahLst/>
            <a:cxnLst/>
            <a:rect l="l" t="t" r="r" b="b"/>
            <a:pathLst>
              <a:path w="211466" h="211633" extrusionOk="0">
                <a:moveTo>
                  <a:pt x="206008" y="179487"/>
                </a:moveTo>
                <a:lnTo>
                  <a:pt x="172522" y="146000"/>
                </a:lnTo>
                <a:cubicBezTo>
                  <a:pt x="167967" y="141446"/>
                  <a:pt x="161806" y="139839"/>
                  <a:pt x="155912" y="140910"/>
                </a:cubicBezTo>
                <a:lnTo>
                  <a:pt x="144125" y="129123"/>
                </a:lnTo>
                <a:cubicBezTo>
                  <a:pt x="154573" y="115729"/>
                  <a:pt x="160734" y="98584"/>
                  <a:pt x="160734" y="80367"/>
                </a:cubicBezTo>
                <a:cubicBezTo>
                  <a:pt x="160734" y="36165"/>
                  <a:pt x="124569" y="0"/>
                  <a:pt x="80367" y="0"/>
                </a:cubicBezTo>
                <a:cubicBezTo>
                  <a:pt x="36165" y="0"/>
                  <a:pt x="0" y="36165"/>
                  <a:pt x="0" y="80367"/>
                </a:cubicBezTo>
                <a:cubicBezTo>
                  <a:pt x="0" y="124569"/>
                  <a:pt x="36165" y="160734"/>
                  <a:pt x="80367" y="160734"/>
                </a:cubicBezTo>
                <a:cubicBezTo>
                  <a:pt x="98584" y="160734"/>
                  <a:pt x="115461" y="154573"/>
                  <a:pt x="129123" y="144125"/>
                </a:cubicBezTo>
                <a:lnTo>
                  <a:pt x="140910" y="155912"/>
                </a:lnTo>
                <a:cubicBezTo>
                  <a:pt x="139839" y="161806"/>
                  <a:pt x="141446" y="167967"/>
                  <a:pt x="146000" y="172522"/>
                </a:cubicBezTo>
                <a:lnTo>
                  <a:pt x="179487" y="206008"/>
                </a:lnTo>
                <a:cubicBezTo>
                  <a:pt x="183237" y="209758"/>
                  <a:pt x="188059" y="211634"/>
                  <a:pt x="192881" y="211634"/>
                </a:cubicBezTo>
                <a:cubicBezTo>
                  <a:pt x="197703" y="211634"/>
                  <a:pt x="202525" y="209758"/>
                  <a:pt x="206276" y="206008"/>
                </a:cubicBezTo>
                <a:cubicBezTo>
                  <a:pt x="213241" y="198507"/>
                  <a:pt x="213241" y="186720"/>
                  <a:pt x="206008" y="179487"/>
                </a:cubicBezTo>
                <a:close/>
                <a:moveTo>
                  <a:pt x="80099" y="144393"/>
                </a:moveTo>
                <a:cubicBezTo>
                  <a:pt x="44738" y="144393"/>
                  <a:pt x="15806" y="115461"/>
                  <a:pt x="15806" y="80099"/>
                </a:cubicBezTo>
                <a:cubicBezTo>
                  <a:pt x="15806" y="44738"/>
                  <a:pt x="44738" y="15806"/>
                  <a:pt x="80099" y="15806"/>
                </a:cubicBezTo>
                <a:cubicBezTo>
                  <a:pt x="115461" y="15806"/>
                  <a:pt x="144393" y="44738"/>
                  <a:pt x="144393" y="80099"/>
                </a:cubicBezTo>
                <a:cubicBezTo>
                  <a:pt x="144393" y="115461"/>
                  <a:pt x="115461" y="144393"/>
                  <a:pt x="80099" y="14439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389533" y="5522896"/>
            <a:ext cx="2251605" cy="272519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9633075" y="5516421"/>
            <a:ext cx="176452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Kompetensi Statistika</a:t>
            </a:r>
            <a:endParaRPr sz="1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0"/>
          <p:cNvSpPr txBox="1"/>
          <p:nvPr/>
        </p:nvSpPr>
        <p:spPr>
          <a:xfrm>
            <a:off x="550864" y="322518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Pelaksana</a:t>
            </a:r>
            <a:r>
              <a:rPr lang="en-US" sz="3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3200" b="1" dirty="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Penelitian</a:t>
            </a:r>
            <a:endParaRPr sz="32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64" name="Google Shape;664;p10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665" name="Google Shape;665;p10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666" name="Google Shape;666;p10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667" name="Google Shape;667;p10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10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10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3" name="Google Shape;673;p10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74" name="Google Shape;674;p10"/>
          <p:cNvSpPr/>
          <p:nvPr/>
        </p:nvSpPr>
        <p:spPr>
          <a:xfrm>
            <a:off x="550864" y="1187599"/>
            <a:ext cx="10777792" cy="5099341"/>
          </a:xfrm>
          <a:prstGeom prst="roundRect">
            <a:avLst>
              <a:gd name="adj" fmla="val 12032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76" name="Google Shape;67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700000">
            <a:off x="10608750" y="5616934"/>
            <a:ext cx="491925" cy="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94;p1">
            <a:extLst>
              <a:ext uri="{FF2B5EF4-FFF2-40B4-BE49-F238E27FC236}">
                <a16:creationId xmlns:a16="http://schemas.microsoft.com/office/drawing/2014/main" id="{8F93B407-31A7-C84D-4B62-B6D21862CD7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7C724-1D7D-726F-F943-563F628B7F4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2" r="44853" b="9116"/>
          <a:stretch/>
        </p:blipFill>
        <p:spPr bwMode="auto">
          <a:xfrm>
            <a:off x="1420236" y="1138492"/>
            <a:ext cx="9171402" cy="52726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"/>
          <p:cNvSpPr txBox="1"/>
          <p:nvPr/>
        </p:nvSpPr>
        <p:spPr>
          <a:xfrm>
            <a:off x="550863" y="147226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Pelaksana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Penelitian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37" name="Google Shape;637;p9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638" name="Google Shape;638;p9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639" name="Google Shape;639;p9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640" name="Google Shape;640;p9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9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9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46" name="Google Shape;646;p9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47" name="Google Shape;647;p9"/>
          <p:cNvSpPr/>
          <p:nvPr/>
        </p:nvSpPr>
        <p:spPr>
          <a:xfrm>
            <a:off x="683221" y="1473091"/>
            <a:ext cx="3461076" cy="4813849"/>
          </a:xfrm>
          <a:prstGeom prst="roundRect">
            <a:avLst>
              <a:gd name="adj" fmla="val 12032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8" name="Google Shape;648;p9"/>
          <p:cNvSpPr/>
          <p:nvPr/>
        </p:nvSpPr>
        <p:spPr>
          <a:xfrm>
            <a:off x="4497819" y="891654"/>
            <a:ext cx="3461076" cy="4813848"/>
          </a:xfrm>
          <a:prstGeom prst="roundRect">
            <a:avLst>
              <a:gd name="adj" fmla="val 12032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9"/>
          <p:cNvSpPr/>
          <p:nvPr/>
        </p:nvSpPr>
        <p:spPr>
          <a:xfrm>
            <a:off x="8312418" y="1473091"/>
            <a:ext cx="3461076" cy="4813847"/>
          </a:xfrm>
          <a:prstGeom prst="roundRect">
            <a:avLst>
              <a:gd name="adj" fmla="val 12032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0" name="Google Shape;650;p9"/>
          <p:cNvPicPr preferRelativeResize="0"/>
          <p:nvPr/>
        </p:nvPicPr>
        <p:blipFill rotWithShape="1">
          <a:blip r:embed="rId3">
            <a:alphaModFix/>
          </a:blip>
          <a:srcRect l="24876" t="4356" r="21627" b="1893"/>
          <a:stretch/>
        </p:blipFill>
        <p:spPr>
          <a:xfrm>
            <a:off x="5578827" y="1288587"/>
            <a:ext cx="1273661" cy="440023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9"/>
          <p:cNvSpPr txBox="1"/>
          <p:nvPr/>
        </p:nvSpPr>
        <p:spPr>
          <a:xfrm>
            <a:off x="838543" y="4419600"/>
            <a:ext cx="304104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Penelitian ini menggunakan 448 komentar Youtube yang diperoleh dari </a:t>
            </a:r>
            <a:r>
              <a:rPr lang="en-US" sz="20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Kaggle</a:t>
            </a:r>
            <a:r>
              <a:rPr lang="en-US" sz="2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/>
          </a:p>
        </p:txBody>
      </p:sp>
      <p:sp>
        <p:nvSpPr>
          <p:cNvPr id="652" name="Google Shape;652;p9"/>
          <p:cNvSpPr txBox="1"/>
          <p:nvPr/>
        </p:nvSpPr>
        <p:spPr>
          <a:xfrm>
            <a:off x="863344" y="3898049"/>
            <a:ext cx="303682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Pengumpulan Data</a:t>
            </a:r>
            <a:endParaRPr/>
          </a:p>
        </p:txBody>
      </p:sp>
      <p:pic>
        <p:nvPicPr>
          <p:cNvPr id="653" name="Google Shape;65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700000">
            <a:off x="3505993" y="1609304"/>
            <a:ext cx="491925" cy="4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9"/>
          <p:cNvSpPr txBox="1"/>
          <p:nvPr/>
        </p:nvSpPr>
        <p:spPr>
          <a:xfrm>
            <a:off x="4815994" y="855020"/>
            <a:ext cx="287552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Data </a:t>
            </a:r>
            <a:r>
              <a:rPr lang="en-US" sz="2400" b="1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Prepocessing</a:t>
            </a:r>
            <a:endParaRPr sz="24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55" name="Google Shape;655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700000">
            <a:off x="7307891" y="4962103"/>
            <a:ext cx="491925" cy="4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9"/>
          <p:cNvSpPr txBox="1"/>
          <p:nvPr/>
        </p:nvSpPr>
        <p:spPr>
          <a:xfrm>
            <a:off x="8650646" y="1570137"/>
            <a:ext cx="28755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Pembobotan TF-IDF</a:t>
            </a:r>
            <a:endParaRPr/>
          </a:p>
        </p:txBody>
      </p:sp>
      <p:pic>
        <p:nvPicPr>
          <p:cNvPr id="657" name="Google Shape;65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700000">
            <a:off x="11122491" y="5680431"/>
            <a:ext cx="491925" cy="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9"/>
          <p:cNvPicPr preferRelativeResize="0"/>
          <p:nvPr/>
        </p:nvPicPr>
        <p:blipFill rotWithShape="1">
          <a:blip r:embed="rId5">
            <a:alphaModFix/>
          </a:blip>
          <a:srcRect l="19799" r="12199"/>
          <a:stretch/>
        </p:blipFill>
        <p:spPr>
          <a:xfrm>
            <a:off x="9336305" y="1898868"/>
            <a:ext cx="1482290" cy="4301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409372B6-5D6C-F444-E89D-3AB4F42A08C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11"/>
          <p:cNvSpPr txBox="1"/>
          <p:nvPr/>
        </p:nvSpPr>
        <p:spPr>
          <a:xfrm>
            <a:off x="550863" y="147226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Pelaksana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Penelitian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82" name="Google Shape;682;p11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683" name="Google Shape;683;p11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684" name="Google Shape;684;p11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685" name="Google Shape;685;p11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1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1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91" name="Google Shape;691;p11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692" name="Google Shape;692;p11"/>
          <p:cNvSpPr/>
          <p:nvPr/>
        </p:nvSpPr>
        <p:spPr>
          <a:xfrm>
            <a:off x="634716" y="986500"/>
            <a:ext cx="3461076" cy="5520273"/>
          </a:xfrm>
          <a:prstGeom prst="roundRect">
            <a:avLst>
              <a:gd name="adj" fmla="val 12032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3" name="Google Shape;693;p11"/>
          <p:cNvSpPr/>
          <p:nvPr/>
        </p:nvSpPr>
        <p:spPr>
          <a:xfrm>
            <a:off x="4485119" y="590020"/>
            <a:ext cx="3461076" cy="5520274"/>
          </a:xfrm>
          <a:prstGeom prst="roundRect">
            <a:avLst>
              <a:gd name="adj" fmla="val 12032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4" name="Google Shape;694;p11"/>
          <p:cNvSpPr/>
          <p:nvPr/>
        </p:nvSpPr>
        <p:spPr>
          <a:xfrm>
            <a:off x="8312418" y="978160"/>
            <a:ext cx="3461076" cy="5473929"/>
          </a:xfrm>
          <a:prstGeom prst="roundRect">
            <a:avLst>
              <a:gd name="adj" fmla="val 12032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8" name="Google Shape;69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700000">
            <a:off x="3436720" y="5728814"/>
            <a:ext cx="491925" cy="49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2700000">
            <a:off x="7301241" y="5469586"/>
            <a:ext cx="491925" cy="4919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FCA1CF-1168-D231-2D35-4486FF7859F3}"/>
              </a:ext>
            </a:extLst>
          </p:cNvPr>
          <p:cNvSpPr txBox="1"/>
          <p:nvPr/>
        </p:nvSpPr>
        <p:spPr>
          <a:xfrm>
            <a:off x="835243" y="1030318"/>
            <a:ext cx="15159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Manhattan</a:t>
            </a:r>
            <a:endParaRPr 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62476-8031-F7F6-D4FF-7B40E0ECD754}"/>
              </a:ext>
            </a:extLst>
          </p:cNvPr>
          <p:cNvSpPr txBox="1"/>
          <p:nvPr/>
        </p:nvSpPr>
        <p:spPr>
          <a:xfrm>
            <a:off x="4762500" y="643181"/>
            <a:ext cx="19085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Jaccard</a:t>
            </a: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0DB4D5-2097-98E0-74EA-EE9295BF39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543" t="9915" r="21731" b="37422"/>
          <a:stretch/>
        </p:blipFill>
        <p:spPr>
          <a:xfrm>
            <a:off x="8787384" y="1227170"/>
            <a:ext cx="2304881" cy="5374449"/>
          </a:xfrm>
          <a:prstGeom prst="rect">
            <a:avLst/>
          </a:prstGeom>
        </p:spPr>
      </p:pic>
      <p:pic>
        <p:nvPicPr>
          <p:cNvPr id="10" name="Google Shape;94;p1">
            <a:extLst>
              <a:ext uri="{FF2B5EF4-FFF2-40B4-BE49-F238E27FC236}">
                <a16:creationId xmlns:a16="http://schemas.microsoft.com/office/drawing/2014/main" id="{352B9514-3CB3-DAE1-8682-C388755CC82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61F403-429B-A2D4-D573-BB9DE17D847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7419" t="10479" r="58710" b="9037"/>
          <a:stretch/>
        </p:blipFill>
        <p:spPr>
          <a:xfrm>
            <a:off x="1130027" y="1282762"/>
            <a:ext cx="2334833" cy="52342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1912B7-D29F-0E2E-1EE4-1D2116EEE3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7823" t="10845" r="37983" b="8829"/>
          <a:stretch/>
        </p:blipFill>
        <p:spPr>
          <a:xfrm>
            <a:off x="4907028" y="944815"/>
            <a:ext cx="2334833" cy="5105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12"/>
          <p:cNvSpPr txBox="1"/>
          <p:nvPr/>
        </p:nvSpPr>
        <p:spPr>
          <a:xfrm>
            <a:off x="1242600" y="4290619"/>
            <a:ext cx="4554844" cy="98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dummy text ever since the 1500s, when an unknown printer took a galley of type and scrambled it to make.</a:t>
            </a:r>
            <a:endParaRPr/>
          </a:p>
        </p:txBody>
      </p:sp>
      <p:sp>
        <p:nvSpPr>
          <p:cNvPr id="709" name="Google Shape;709;p12"/>
          <p:cNvSpPr txBox="1"/>
          <p:nvPr/>
        </p:nvSpPr>
        <p:spPr>
          <a:xfrm>
            <a:off x="1242600" y="1732419"/>
            <a:ext cx="4554845" cy="221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Font typeface="Quattrocento Sans"/>
              <a:buNone/>
            </a:pPr>
            <a:r>
              <a:rPr lang="en-US" sz="80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 </a:t>
            </a:r>
            <a:endParaRPr/>
          </a:p>
        </p:txBody>
      </p:sp>
      <p:grpSp>
        <p:nvGrpSpPr>
          <p:cNvPr id="710" name="Google Shape;710;p12"/>
          <p:cNvGrpSpPr/>
          <p:nvPr/>
        </p:nvGrpSpPr>
        <p:grpSpPr>
          <a:xfrm>
            <a:off x="6543801" y="1227618"/>
            <a:ext cx="4405599" cy="4402764"/>
            <a:chOff x="4260573" y="3152888"/>
            <a:chExt cx="2992207" cy="2990282"/>
          </a:xfrm>
        </p:grpSpPr>
        <p:sp>
          <p:nvSpPr>
            <p:cNvPr id="711" name="Google Shape;711;p12"/>
            <p:cNvSpPr/>
            <p:nvPr/>
          </p:nvSpPr>
          <p:spPr>
            <a:xfrm>
              <a:off x="6716010" y="4190847"/>
              <a:ext cx="536770" cy="427045"/>
            </a:xfrm>
            <a:custGeom>
              <a:avLst/>
              <a:gdLst/>
              <a:ahLst/>
              <a:cxnLst/>
              <a:rect l="l" t="t" r="r" b="b"/>
              <a:pathLst>
                <a:path w="591405" h="470512" extrusionOk="0">
                  <a:moveTo>
                    <a:pt x="590776" y="447992"/>
                  </a:moveTo>
                  <a:cubicBezTo>
                    <a:pt x="575062" y="450328"/>
                    <a:pt x="569541" y="471988"/>
                    <a:pt x="549792" y="469227"/>
                  </a:cubicBezTo>
                  <a:cubicBezTo>
                    <a:pt x="537041" y="469015"/>
                    <a:pt x="524983" y="463493"/>
                    <a:pt x="516665" y="453726"/>
                  </a:cubicBezTo>
                  <a:cubicBezTo>
                    <a:pt x="442140" y="350733"/>
                    <a:pt x="350576" y="261121"/>
                    <a:pt x="245916" y="188921"/>
                  </a:cubicBezTo>
                  <a:cubicBezTo>
                    <a:pt x="184563" y="146450"/>
                    <a:pt x="119203" y="109926"/>
                    <a:pt x="50764" y="79984"/>
                  </a:cubicBezTo>
                  <a:cubicBezTo>
                    <a:pt x="29529" y="71067"/>
                    <a:pt x="-200" y="69791"/>
                    <a:pt x="224" y="34965"/>
                  </a:cubicBezTo>
                  <a:cubicBezTo>
                    <a:pt x="224" y="7573"/>
                    <a:pt x="19124" y="-7505"/>
                    <a:pt x="44181" y="1627"/>
                  </a:cubicBezTo>
                  <a:cubicBezTo>
                    <a:pt x="144380" y="41762"/>
                    <a:pt x="238955" y="94850"/>
                    <a:pt x="325548" y="159193"/>
                  </a:cubicBezTo>
                  <a:cubicBezTo>
                    <a:pt x="420837" y="231178"/>
                    <a:pt x="505356" y="316332"/>
                    <a:pt x="576549" y="412316"/>
                  </a:cubicBezTo>
                  <a:cubicBezTo>
                    <a:pt x="580584" y="417837"/>
                    <a:pt x="584193" y="422721"/>
                    <a:pt x="591626" y="422296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2"/>
            <p:cNvSpPr/>
            <p:nvPr/>
          </p:nvSpPr>
          <p:spPr>
            <a:xfrm>
              <a:off x="5252772" y="5578408"/>
              <a:ext cx="331363" cy="454303"/>
            </a:xfrm>
            <a:custGeom>
              <a:avLst/>
              <a:gdLst/>
              <a:ahLst/>
              <a:cxnLst/>
              <a:rect l="l" t="t" r="r" b="b"/>
              <a:pathLst>
                <a:path w="365092" h="500544" extrusionOk="0">
                  <a:moveTo>
                    <a:pt x="220" y="3256"/>
                  </a:moveTo>
                  <a:cubicBezTo>
                    <a:pt x="25596" y="-2475"/>
                    <a:pt x="51928" y="-2475"/>
                    <a:pt x="77304" y="3256"/>
                  </a:cubicBezTo>
                  <a:cubicBezTo>
                    <a:pt x="120688" y="129395"/>
                    <a:pt x="186517" y="246614"/>
                    <a:pt x="271606" y="349391"/>
                  </a:cubicBezTo>
                  <a:cubicBezTo>
                    <a:pt x="294328" y="377633"/>
                    <a:pt x="320023" y="403330"/>
                    <a:pt x="344656" y="429661"/>
                  </a:cubicBezTo>
                  <a:cubicBezTo>
                    <a:pt x="369288" y="455993"/>
                    <a:pt x="372049" y="472132"/>
                    <a:pt x="352088" y="489756"/>
                  </a:cubicBezTo>
                  <a:cubicBezTo>
                    <a:pt x="332127" y="507380"/>
                    <a:pt x="311529" y="499101"/>
                    <a:pt x="293691" y="480836"/>
                  </a:cubicBezTo>
                  <a:cubicBezTo>
                    <a:pt x="167002" y="351940"/>
                    <a:pt x="69829" y="197134"/>
                    <a:pt x="8926" y="27039"/>
                  </a:cubicBezTo>
                  <a:cubicBezTo>
                    <a:pt x="5954" y="19395"/>
                    <a:pt x="2981" y="12176"/>
                    <a:pt x="220" y="3256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2"/>
            <p:cNvSpPr/>
            <p:nvPr/>
          </p:nvSpPr>
          <p:spPr>
            <a:xfrm>
              <a:off x="6534846" y="4137365"/>
              <a:ext cx="104219" cy="70629"/>
            </a:xfrm>
            <a:custGeom>
              <a:avLst/>
              <a:gdLst/>
              <a:ahLst/>
              <a:cxnLst/>
              <a:rect l="l" t="t" r="r" b="b"/>
              <a:pathLst>
                <a:path w="114827" h="77819" extrusionOk="0">
                  <a:moveTo>
                    <a:pt x="66685" y="76691"/>
                  </a:moveTo>
                  <a:cubicBezTo>
                    <a:pt x="52780" y="73930"/>
                    <a:pt x="39036" y="70319"/>
                    <a:pt x="25488" y="66073"/>
                  </a:cubicBezTo>
                  <a:cubicBezTo>
                    <a:pt x="8373" y="62462"/>
                    <a:pt x="-2649" y="45898"/>
                    <a:pt x="876" y="28699"/>
                  </a:cubicBezTo>
                  <a:cubicBezTo>
                    <a:pt x="1004" y="28061"/>
                    <a:pt x="1131" y="27636"/>
                    <a:pt x="1280" y="27001"/>
                  </a:cubicBezTo>
                  <a:cubicBezTo>
                    <a:pt x="4083" y="8949"/>
                    <a:pt x="21008" y="-3579"/>
                    <a:pt x="39079" y="-606"/>
                  </a:cubicBezTo>
                  <a:cubicBezTo>
                    <a:pt x="39928" y="-606"/>
                    <a:pt x="40778" y="-393"/>
                    <a:pt x="41627" y="-180"/>
                  </a:cubicBezTo>
                  <a:cubicBezTo>
                    <a:pt x="56005" y="1092"/>
                    <a:pt x="70222" y="3853"/>
                    <a:pt x="84098" y="7889"/>
                  </a:cubicBezTo>
                  <a:cubicBezTo>
                    <a:pt x="102360" y="13410"/>
                    <a:pt x="117649" y="23603"/>
                    <a:pt x="114676" y="46323"/>
                  </a:cubicBezTo>
                  <a:cubicBezTo>
                    <a:pt x="111703" y="69047"/>
                    <a:pt x="96839" y="77751"/>
                    <a:pt x="66685" y="76691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2"/>
            <p:cNvSpPr/>
            <p:nvPr/>
          </p:nvSpPr>
          <p:spPr>
            <a:xfrm>
              <a:off x="5606932" y="6047985"/>
              <a:ext cx="93829" cy="95185"/>
            </a:xfrm>
            <a:custGeom>
              <a:avLst/>
              <a:gdLst/>
              <a:ahLst/>
              <a:cxnLst/>
              <a:rect l="l" t="t" r="r" b="b"/>
              <a:pathLst>
                <a:path w="103379" h="104873" extrusionOk="0">
                  <a:moveTo>
                    <a:pt x="59561" y="103831"/>
                  </a:moveTo>
                  <a:cubicBezTo>
                    <a:pt x="53403" y="84931"/>
                    <a:pt x="35353" y="78559"/>
                    <a:pt x="21338" y="67942"/>
                  </a:cubicBezTo>
                  <a:cubicBezTo>
                    <a:pt x="1802" y="53291"/>
                    <a:pt x="-7330" y="33753"/>
                    <a:pt x="7747" y="12943"/>
                  </a:cubicBezTo>
                  <a:cubicBezTo>
                    <a:pt x="22824" y="-7867"/>
                    <a:pt x="42573" y="-2771"/>
                    <a:pt x="61260" y="10820"/>
                  </a:cubicBezTo>
                  <a:cubicBezTo>
                    <a:pt x="66356" y="14641"/>
                    <a:pt x="71878" y="17827"/>
                    <a:pt x="76974" y="21860"/>
                  </a:cubicBezTo>
                  <a:cubicBezTo>
                    <a:pt x="110951" y="48617"/>
                    <a:pt x="110951" y="48617"/>
                    <a:pt x="85256" y="103831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2"/>
            <p:cNvSpPr/>
            <p:nvPr/>
          </p:nvSpPr>
          <p:spPr>
            <a:xfrm>
              <a:off x="4405896" y="3861996"/>
              <a:ext cx="1983241" cy="1441813"/>
            </a:xfrm>
            <a:prstGeom prst="round2SameRect">
              <a:avLst>
                <a:gd name="adj1" fmla="val 6474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2"/>
            <p:cNvSpPr/>
            <p:nvPr/>
          </p:nvSpPr>
          <p:spPr>
            <a:xfrm>
              <a:off x="4601328" y="4051702"/>
              <a:ext cx="1602396" cy="1066117"/>
            </a:xfrm>
            <a:prstGeom prst="rect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2"/>
            <p:cNvSpPr/>
            <p:nvPr/>
          </p:nvSpPr>
          <p:spPr>
            <a:xfrm>
              <a:off x="4779888" y="3152888"/>
              <a:ext cx="1427887" cy="1964930"/>
            </a:xfrm>
            <a:custGeom>
              <a:avLst/>
              <a:gdLst/>
              <a:ahLst/>
              <a:cxnLst/>
              <a:rect l="l" t="t" r="r" b="b"/>
              <a:pathLst>
                <a:path w="1573225" h="2164931" extrusionOk="0">
                  <a:moveTo>
                    <a:pt x="199823" y="0"/>
                  </a:moveTo>
                  <a:lnTo>
                    <a:pt x="1573225" y="0"/>
                  </a:lnTo>
                  <a:cubicBezTo>
                    <a:pt x="1462865" y="0"/>
                    <a:pt x="1373401" y="89464"/>
                    <a:pt x="1373401" y="199824"/>
                  </a:cubicBezTo>
                  <a:lnTo>
                    <a:pt x="1373401" y="2164931"/>
                  </a:lnTo>
                  <a:lnTo>
                    <a:pt x="0" y="2164931"/>
                  </a:lnTo>
                  <a:lnTo>
                    <a:pt x="0" y="199823"/>
                  </a:lnTo>
                  <a:cubicBezTo>
                    <a:pt x="0" y="89464"/>
                    <a:pt x="89464" y="0"/>
                    <a:pt x="199823" y="0"/>
                  </a:cubicBezTo>
                  <a:close/>
                </a:path>
              </a:pathLst>
            </a:cu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2"/>
            <p:cNvSpPr/>
            <p:nvPr/>
          </p:nvSpPr>
          <p:spPr>
            <a:xfrm rot="10800000">
              <a:off x="4260573" y="5303809"/>
              <a:ext cx="2128563" cy="27869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2"/>
            <p:cNvSpPr/>
            <p:nvPr/>
          </p:nvSpPr>
          <p:spPr>
            <a:xfrm>
              <a:off x="6026410" y="3152888"/>
              <a:ext cx="362726" cy="531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2"/>
            <p:cNvSpPr/>
            <p:nvPr/>
          </p:nvSpPr>
          <p:spPr>
            <a:xfrm>
              <a:off x="6689995" y="3629136"/>
              <a:ext cx="244580" cy="238797"/>
            </a:xfrm>
            <a:custGeom>
              <a:avLst/>
              <a:gdLst/>
              <a:ahLst/>
              <a:cxnLst/>
              <a:rect l="l" t="t" r="r" b="b"/>
              <a:pathLst>
                <a:path w="269475" h="263104" extrusionOk="0">
                  <a:moveTo>
                    <a:pt x="136550" y="262062"/>
                  </a:moveTo>
                  <a:cubicBezTo>
                    <a:pt x="130392" y="177121"/>
                    <a:pt x="78578" y="145269"/>
                    <a:pt x="220" y="134651"/>
                  </a:cubicBezTo>
                  <a:cubicBezTo>
                    <a:pt x="37382" y="117449"/>
                    <a:pt x="74118" y="119575"/>
                    <a:pt x="98964" y="92180"/>
                  </a:cubicBezTo>
                  <a:cubicBezTo>
                    <a:pt x="123809" y="64786"/>
                    <a:pt x="124021" y="32721"/>
                    <a:pt x="137824" y="-1043"/>
                  </a:cubicBezTo>
                  <a:cubicBezTo>
                    <a:pt x="146106" y="78164"/>
                    <a:pt x="183905" y="126369"/>
                    <a:pt x="269695" y="131040"/>
                  </a:cubicBezTo>
                  <a:cubicBezTo>
                    <a:pt x="195159" y="145269"/>
                    <a:pt x="142071" y="177972"/>
                    <a:pt x="136550" y="262062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2"/>
            <p:cNvSpPr/>
            <p:nvPr/>
          </p:nvSpPr>
          <p:spPr>
            <a:xfrm>
              <a:off x="4753011" y="5878735"/>
              <a:ext cx="241304" cy="239377"/>
            </a:xfrm>
            <a:custGeom>
              <a:avLst/>
              <a:gdLst/>
              <a:ahLst/>
              <a:cxnLst/>
              <a:rect l="l" t="t" r="r" b="b"/>
              <a:pathLst>
                <a:path w="265865" h="263742" extrusionOk="0">
                  <a:moveTo>
                    <a:pt x="132515" y="262700"/>
                  </a:moveTo>
                  <a:cubicBezTo>
                    <a:pt x="122323" y="182005"/>
                    <a:pt x="74543" y="146757"/>
                    <a:pt x="220" y="133803"/>
                  </a:cubicBezTo>
                  <a:cubicBezTo>
                    <a:pt x="82825" y="124884"/>
                    <a:pt x="122110" y="79015"/>
                    <a:pt x="130179" y="-1043"/>
                  </a:cubicBezTo>
                  <a:cubicBezTo>
                    <a:pt x="142284" y="77742"/>
                    <a:pt x="179870" y="128282"/>
                    <a:pt x="266085" y="132103"/>
                  </a:cubicBezTo>
                  <a:cubicBezTo>
                    <a:pt x="193460" y="148454"/>
                    <a:pt x="134639" y="173936"/>
                    <a:pt x="132515" y="2627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2"/>
            <p:cNvSpPr/>
            <p:nvPr/>
          </p:nvSpPr>
          <p:spPr>
            <a:xfrm>
              <a:off x="4991071" y="3660290"/>
              <a:ext cx="822139" cy="714154"/>
            </a:xfrm>
            <a:custGeom>
              <a:avLst/>
              <a:gdLst/>
              <a:ahLst/>
              <a:cxnLst/>
              <a:rect l="l" t="t" r="r" b="b"/>
              <a:pathLst>
                <a:path w="905821" h="786844" extrusionOk="0">
                  <a:moveTo>
                    <a:pt x="768049" y="99050"/>
                  </a:moveTo>
                  <a:cubicBezTo>
                    <a:pt x="744266" y="99050"/>
                    <a:pt x="723455" y="93318"/>
                    <a:pt x="720907" y="66774"/>
                  </a:cubicBezTo>
                  <a:cubicBezTo>
                    <a:pt x="718359" y="40230"/>
                    <a:pt x="739169" y="30673"/>
                    <a:pt x="761254" y="24304"/>
                  </a:cubicBezTo>
                  <a:cubicBezTo>
                    <a:pt x="794381" y="16234"/>
                    <a:pt x="827508" y="8165"/>
                    <a:pt x="860848" y="1156"/>
                  </a:cubicBezTo>
                  <a:cubicBezTo>
                    <a:pt x="878048" y="-5426"/>
                    <a:pt x="897308" y="3281"/>
                    <a:pt x="903870" y="20480"/>
                  </a:cubicBezTo>
                  <a:cubicBezTo>
                    <a:pt x="905717" y="25364"/>
                    <a:pt x="906397" y="30673"/>
                    <a:pt x="905866" y="35769"/>
                  </a:cubicBezTo>
                  <a:cubicBezTo>
                    <a:pt x="905866" y="72083"/>
                    <a:pt x="903530" y="108395"/>
                    <a:pt x="901194" y="144706"/>
                  </a:cubicBezTo>
                  <a:cubicBezTo>
                    <a:pt x="899920" y="165941"/>
                    <a:pt x="897797" y="187176"/>
                    <a:pt x="870828" y="190150"/>
                  </a:cubicBezTo>
                  <a:cubicBezTo>
                    <a:pt x="843859" y="193123"/>
                    <a:pt x="834516" y="176984"/>
                    <a:pt x="826871" y="150865"/>
                  </a:cubicBezTo>
                  <a:cubicBezTo>
                    <a:pt x="776544" y="214571"/>
                    <a:pt x="728764" y="275728"/>
                    <a:pt x="681197" y="336673"/>
                  </a:cubicBezTo>
                  <a:lnTo>
                    <a:pt x="358422" y="751611"/>
                  </a:lnTo>
                  <a:cubicBezTo>
                    <a:pt x="324870" y="794081"/>
                    <a:pt x="315951" y="795567"/>
                    <a:pt x="273481" y="763926"/>
                  </a:cubicBezTo>
                  <a:lnTo>
                    <a:pt x="30125" y="586187"/>
                  </a:lnTo>
                  <a:cubicBezTo>
                    <a:pt x="18233" y="577268"/>
                    <a:pt x="4643" y="569411"/>
                    <a:pt x="1033" y="553484"/>
                  </a:cubicBezTo>
                  <a:cubicBezTo>
                    <a:pt x="-2132" y="539471"/>
                    <a:pt x="4133" y="524817"/>
                    <a:pt x="16534" y="517386"/>
                  </a:cubicBezTo>
                  <a:cubicBezTo>
                    <a:pt x="30252" y="507828"/>
                    <a:pt x="48790" y="509316"/>
                    <a:pt x="60916" y="520784"/>
                  </a:cubicBezTo>
                  <a:lnTo>
                    <a:pt x="218482" y="636727"/>
                  </a:lnTo>
                  <a:cubicBezTo>
                    <a:pt x="241840" y="653714"/>
                    <a:pt x="265623" y="670066"/>
                    <a:pt x="288133" y="687905"/>
                  </a:cubicBezTo>
                  <a:cubicBezTo>
                    <a:pt x="301511" y="698310"/>
                    <a:pt x="309368" y="700433"/>
                    <a:pt x="321685" y="684932"/>
                  </a:cubicBezTo>
                  <a:cubicBezTo>
                    <a:pt x="470331" y="493177"/>
                    <a:pt x="619339" y="302060"/>
                    <a:pt x="768686" y="111580"/>
                  </a:cubicBezTo>
                  <a:cubicBezTo>
                    <a:pt x="770407" y="108820"/>
                    <a:pt x="771766" y="105846"/>
                    <a:pt x="772721" y="102873"/>
                  </a:cubicBezTo>
                  <a:cubicBezTo>
                    <a:pt x="773783" y="101388"/>
                    <a:pt x="776331" y="99050"/>
                    <a:pt x="775907" y="98415"/>
                  </a:cubicBezTo>
                  <a:cubicBezTo>
                    <a:pt x="775482" y="97777"/>
                    <a:pt x="770385" y="96714"/>
                    <a:pt x="768049" y="990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2"/>
            <p:cNvSpPr/>
            <p:nvPr/>
          </p:nvSpPr>
          <p:spPr>
            <a:xfrm>
              <a:off x="5497183" y="4248272"/>
              <a:ext cx="64453" cy="869547"/>
            </a:xfrm>
            <a:prstGeom prst="round2SameRect">
              <a:avLst>
                <a:gd name="adj1" fmla="val 16713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2"/>
            <p:cNvSpPr/>
            <p:nvPr/>
          </p:nvSpPr>
          <p:spPr>
            <a:xfrm>
              <a:off x="4990460" y="4437375"/>
              <a:ext cx="64453" cy="68044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2"/>
            <p:cNvSpPr/>
            <p:nvPr/>
          </p:nvSpPr>
          <p:spPr>
            <a:xfrm>
              <a:off x="5747740" y="4057153"/>
              <a:ext cx="64453" cy="1060665"/>
            </a:xfrm>
            <a:prstGeom prst="round2SameRect">
              <a:avLst>
                <a:gd name="adj1" fmla="val 15360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2"/>
            <p:cNvSpPr/>
            <p:nvPr/>
          </p:nvSpPr>
          <p:spPr>
            <a:xfrm>
              <a:off x="5240878" y="4564020"/>
              <a:ext cx="64453" cy="553798"/>
            </a:xfrm>
            <a:prstGeom prst="round2SameRect">
              <a:avLst>
                <a:gd name="adj1" fmla="val 16554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2"/>
            <p:cNvSpPr/>
            <p:nvPr/>
          </p:nvSpPr>
          <p:spPr>
            <a:xfrm>
              <a:off x="4943818" y="3357373"/>
              <a:ext cx="64183" cy="360034"/>
            </a:xfrm>
            <a:prstGeom prst="roundRect">
              <a:avLst>
                <a:gd name="adj" fmla="val 282572"/>
              </a:avLst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2"/>
            <p:cNvSpPr/>
            <p:nvPr/>
          </p:nvSpPr>
          <p:spPr>
            <a:xfrm>
              <a:off x="4943815" y="3799896"/>
              <a:ext cx="64183" cy="110723"/>
            </a:xfrm>
            <a:prstGeom prst="roundRect">
              <a:avLst>
                <a:gd name="adj" fmla="val 282572"/>
              </a:avLst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2"/>
            <p:cNvSpPr/>
            <p:nvPr/>
          </p:nvSpPr>
          <p:spPr>
            <a:xfrm>
              <a:off x="4601031" y="5111460"/>
              <a:ext cx="4730" cy="5178"/>
            </a:xfrm>
            <a:custGeom>
              <a:avLst/>
              <a:gdLst/>
              <a:ahLst/>
              <a:cxnLst/>
              <a:rect l="l" t="t" r="r" b="b"/>
              <a:pathLst>
                <a:path w="5212" h="5705" extrusionOk="0">
                  <a:moveTo>
                    <a:pt x="548" y="-1043"/>
                  </a:moveTo>
                  <a:lnTo>
                    <a:pt x="5432" y="4479"/>
                  </a:lnTo>
                  <a:cubicBezTo>
                    <a:pt x="972" y="5326"/>
                    <a:pt x="-514" y="3203"/>
                    <a:pt x="548" y="-104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2"/>
            <p:cNvSpPr/>
            <p:nvPr/>
          </p:nvSpPr>
          <p:spPr>
            <a:xfrm>
              <a:off x="5687967" y="3748930"/>
              <a:ext cx="7159" cy="6254"/>
            </a:xfrm>
            <a:custGeom>
              <a:avLst/>
              <a:gdLst/>
              <a:ahLst/>
              <a:cxnLst/>
              <a:rect l="l" t="t" r="r" b="b"/>
              <a:pathLst>
                <a:path w="7887" h="6890" extrusionOk="0">
                  <a:moveTo>
                    <a:pt x="220" y="1387"/>
                  </a:moveTo>
                  <a:cubicBezTo>
                    <a:pt x="2556" y="-949"/>
                    <a:pt x="5104" y="-2647"/>
                    <a:pt x="7440" y="1387"/>
                  </a:cubicBezTo>
                  <a:cubicBezTo>
                    <a:pt x="9776" y="5423"/>
                    <a:pt x="5316" y="4360"/>
                    <a:pt x="4255" y="5848"/>
                  </a:cubicBezTo>
                  <a:cubicBezTo>
                    <a:pt x="2789" y="4573"/>
                    <a:pt x="1430" y="3087"/>
                    <a:pt x="220" y="138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12"/>
            <p:cNvSpPr/>
            <p:nvPr/>
          </p:nvSpPr>
          <p:spPr>
            <a:xfrm>
              <a:off x="5516064" y="4403030"/>
              <a:ext cx="1651142" cy="1651261"/>
            </a:xfrm>
            <a:custGeom>
              <a:avLst/>
              <a:gdLst/>
              <a:ahLst/>
              <a:cxnLst/>
              <a:rect l="l" t="t" r="r" b="b"/>
              <a:pathLst>
                <a:path w="1819204" h="1819334" extrusionOk="0">
                  <a:moveTo>
                    <a:pt x="251414" y="1296573"/>
                  </a:moveTo>
                  <a:cubicBezTo>
                    <a:pt x="271312" y="1280434"/>
                    <a:pt x="274900" y="1251555"/>
                    <a:pt x="259484" y="1231170"/>
                  </a:cubicBezTo>
                  <a:cubicBezTo>
                    <a:pt x="243302" y="1199952"/>
                    <a:pt x="230136" y="1167464"/>
                    <a:pt x="220198" y="1133698"/>
                  </a:cubicBezTo>
                  <a:cubicBezTo>
                    <a:pt x="216227" y="1117136"/>
                    <a:pt x="202679" y="1104393"/>
                    <a:pt x="185797" y="1101633"/>
                  </a:cubicBezTo>
                  <a:cubicBezTo>
                    <a:pt x="136107" y="1090167"/>
                    <a:pt x="86629" y="1076576"/>
                    <a:pt x="37151" y="1067019"/>
                  </a:cubicBezTo>
                  <a:cubicBezTo>
                    <a:pt x="8696" y="1061500"/>
                    <a:pt x="-3621" y="1049395"/>
                    <a:pt x="1263" y="1020090"/>
                  </a:cubicBezTo>
                  <a:cubicBezTo>
                    <a:pt x="2219" y="1010535"/>
                    <a:pt x="2219" y="1000978"/>
                    <a:pt x="1263" y="991423"/>
                  </a:cubicBezTo>
                  <a:cubicBezTo>
                    <a:pt x="1263" y="923681"/>
                    <a:pt x="1263" y="855942"/>
                    <a:pt x="1263" y="788203"/>
                  </a:cubicBezTo>
                  <a:cubicBezTo>
                    <a:pt x="-1073" y="766968"/>
                    <a:pt x="9757" y="758048"/>
                    <a:pt x="29293" y="755075"/>
                  </a:cubicBezTo>
                  <a:cubicBezTo>
                    <a:pt x="37766" y="755500"/>
                    <a:pt x="46133" y="752952"/>
                    <a:pt x="52865" y="747855"/>
                  </a:cubicBezTo>
                  <a:cubicBezTo>
                    <a:pt x="101706" y="736813"/>
                    <a:pt x="150547" y="725345"/>
                    <a:pt x="199388" y="714515"/>
                  </a:cubicBezTo>
                  <a:cubicBezTo>
                    <a:pt x="213615" y="711329"/>
                    <a:pt x="215951" y="700501"/>
                    <a:pt x="220623" y="689246"/>
                  </a:cubicBezTo>
                  <a:cubicBezTo>
                    <a:pt x="231687" y="655905"/>
                    <a:pt x="245022" y="623205"/>
                    <a:pt x="260545" y="591564"/>
                  </a:cubicBezTo>
                  <a:cubicBezTo>
                    <a:pt x="274497" y="569904"/>
                    <a:pt x="272947" y="541659"/>
                    <a:pt x="256723" y="521700"/>
                  </a:cubicBezTo>
                  <a:cubicBezTo>
                    <a:pt x="228480" y="479229"/>
                    <a:pt x="203423" y="433998"/>
                    <a:pt x="176242" y="390677"/>
                  </a:cubicBezTo>
                  <a:cubicBezTo>
                    <a:pt x="168108" y="382183"/>
                    <a:pt x="168384" y="368807"/>
                    <a:pt x="176836" y="360737"/>
                  </a:cubicBezTo>
                  <a:cubicBezTo>
                    <a:pt x="177898" y="359675"/>
                    <a:pt x="179044" y="358824"/>
                    <a:pt x="180276" y="357977"/>
                  </a:cubicBezTo>
                  <a:cubicBezTo>
                    <a:pt x="207033" y="332068"/>
                    <a:pt x="232515" y="304676"/>
                    <a:pt x="258634" y="277919"/>
                  </a:cubicBezTo>
                  <a:cubicBezTo>
                    <a:pt x="286070" y="254136"/>
                    <a:pt x="311680" y="228440"/>
                    <a:pt x="335293" y="201048"/>
                  </a:cubicBezTo>
                  <a:cubicBezTo>
                    <a:pt x="377764" y="165372"/>
                    <a:pt x="377764" y="165372"/>
                    <a:pt x="426393" y="195314"/>
                  </a:cubicBezTo>
                  <a:lnTo>
                    <a:pt x="540851" y="264754"/>
                  </a:lnTo>
                  <a:cubicBezTo>
                    <a:pt x="551893" y="271548"/>
                    <a:pt x="562086" y="279617"/>
                    <a:pt x="574615" y="266452"/>
                  </a:cubicBezTo>
                  <a:cubicBezTo>
                    <a:pt x="614983" y="247339"/>
                    <a:pt x="656561" y="230988"/>
                    <a:pt x="699053" y="217399"/>
                  </a:cubicBezTo>
                  <a:cubicBezTo>
                    <a:pt x="708460" y="215274"/>
                    <a:pt x="715489" y="207417"/>
                    <a:pt x="716678" y="197862"/>
                  </a:cubicBezTo>
                  <a:cubicBezTo>
                    <a:pt x="731118" y="134156"/>
                    <a:pt x="746408" y="70451"/>
                    <a:pt x="761485" y="5257"/>
                  </a:cubicBezTo>
                  <a:lnTo>
                    <a:pt x="977235" y="1649"/>
                  </a:lnTo>
                  <a:lnTo>
                    <a:pt x="983605" y="1649"/>
                  </a:lnTo>
                  <a:cubicBezTo>
                    <a:pt x="1008875" y="4409"/>
                    <a:pt x="1040728" y="-9394"/>
                    <a:pt x="1057716" y="7595"/>
                  </a:cubicBezTo>
                  <a:cubicBezTo>
                    <a:pt x="1074704" y="24582"/>
                    <a:pt x="1072156" y="53249"/>
                    <a:pt x="1078951" y="77032"/>
                  </a:cubicBezTo>
                  <a:cubicBezTo>
                    <a:pt x="1088507" y="115257"/>
                    <a:pt x="1098700" y="153481"/>
                    <a:pt x="1106557" y="192128"/>
                  </a:cubicBezTo>
                  <a:cubicBezTo>
                    <a:pt x="1108022" y="205081"/>
                    <a:pt x="1117600" y="215486"/>
                    <a:pt x="1130341" y="218247"/>
                  </a:cubicBezTo>
                  <a:cubicBezTo>
                    <a:pt x="1171444" y="230140"/>
                    <a:pt x="1211054" y="246914"/>
                    <a:pt x="1248409" y="267727"/>
                  </a:cubicBezTo>
                  <a:cubicBezTo>
                    <a:pt x="1260625" y="274521"/>
                    <a:pt x="1275809" y="273036"/>
                    <a:pt x="1286420" y="263903"/>
                  </a:cubicBezTo>
                  <a:cubicBezTo>
                    <a:pt x="1332713" y="235236"/>
                    <a:pt x="1379855" y="207842"/>
                    <a:pt x="1425723" y="178962"/>
                  </a:cubicBezTo>
                  <a:cubicBezTo>
                    <a:pt x="1437097" y="168132"/>
                    <a:pt x="1455108" y="168557"/>
                    <a:pt x="1465953" y="179813"/>
                  </a:cubicBezTo>
                  <a:cubicBezTo>
                    <a:pt x="1466754" y="180660"/>
                    <a:pt x="1467501" y="181723"/>
                    <a:pt x="1468193" y="182573"/>
                  </a:cubicBezTo>
                  <a:cubicBezTo>
                    <a:pt x="1524679" y="241183"/>
                    <a:pt x="1582227" y="298517"/>
                    <a:pt x="1640623" y="355216"/>
                  </a:cubicBezTo>
                  <a:cubicBezTo>
                    <a:pt x="1652823" y="363498"/>
                    <a:pt x="1655951" y="380272"/>
                    <a:pt x="1647612" y="392378"/>
                  </a:cubicBezTo>
                  <a:cubicBezTo>
                    <a:pt x="1646850" y="393438"/>
                    <a:pt x="1646005" y="394501"/>
                    <a:pt x="1645083" y="395561"/>
                  </a:cubicBezTo>
                  <a:cubicBezTo>
                    <a:pt x="1615778" y="441430"/>
                    <a:pt x="1588597" y="488784"/>
                    <a:pt x="1560142" y="534865"/>
                  </a:cubicBezTo>
                  <a:cubicBezTo>
                    <a:pt x="1549301" y="548244"/>
                    <a:pt x="1548274" y="567143"/>
                    <a:pt x="1557594" y="581582"/>
                  </a:cubicBezTo>
                  <a:cubicBezTo>
                    <a:pt x="1576882" y="614923"/>
                    <a:pt x="1591664" y="650596"/>
                    <a:pt x="1601551" y="687758"/>
                  </a:cubicBezTo>
                  <a:cubicBezTo>
                    <a:pt x="1605084" y="704535"/>
                    <a:pt x="1619095" y="717063"/>
                    <a:pt x="1636164" y="718763"/>
                  </a:cubicBezTo>
                  <a:cubicBezTo>
                    <a:pt x="1690314" y="731079"/>
                    <a:pt x="1743827" y="745732"/>
                    <a:pt x="1798189" y="757623"/>
                  </a:cubicBezTo>
                  <a:cubicBezTo>
                    <a:pt x="1815177" y="761446"/>
                    <a:pt x="1819424" y="768878"/>
                    <a:pt x="1819424" y="785865"/>
                  </a:cubicBezTo>
                  <a:cubicBezTo>
                    <a:pt x="1819424" y="869320"/>
                    <a:pt x="1819424" y="952776"/>
                    <a:pt x="1819424" y="1036016"/>
                  </a:cubicBezTo>
                  <a:cubicBezTo>
                    <a:pt x="1819424" y="1057252"/>
                    <a:pt x="1810718" y="1061500"/>
                    <a:pt x="1794579" y="1065321"/>
                  </a:cubicBezTo>
                  <a:cubicBezTo>
                    <a:pt x="1739367" y="1078062"/>
                    <a:pt x="1684793" y="1092715"/>
                    <a:pt x="1629369" y="1104818"/>
                  </a:cubicBezTo>
                  <a:cubicBezTo>
                    <a:pt x="1615489" y="1106306"/>
                    <a:pt x="1604235" y="1116711"/>
                    <a:pt x="1601551" y="1130515"/>
                  </a:cubicBezTo>
                  <a:cubicBezTo>
                    <a:pt x="1590139" y="1169374"/>
                    <a:pt x="1574546" y="1206961"/>
                    <a:pt x="1555045" y="1242635"/>
                  </a:cubicBezTo>
                  <a:cubicBezTo>
                    <a:pt x="1546352" y="1254953"/>
                    <a:pt x="1546352" y="1271305"/>
                    <a:pt x="1555045" y="1283620"/>
                  </a:cubicBezTo>
                  <a:cubicBezTo>
                    <a:pt x="1585412" y="1331399"/>
                    <a:pt x="1613867" y="1380451"/>
                    <a:pt x="1644021" y="1428443"/>
                  </a:cubicBezTo>
                  <a:cubicBezTo>
                    <a:pt x="1652832" y="1438213"/>
                    <a:pt x="1652078" y="1453289"/>
                    <a:pt x="1642337" y="1461997"/>
                  </a:cubicBezTo>
                  <a:cubicBezTo>
                    <a:pt x="1641594" y="1462632"/>
                    <a:pt x="1640808" y="1463269"/>
                    <a:pt x="1639986" y="1463907"/>
                  </a:cubicBezTo>
                  <a:cubicBezTo>
                    <a:pt x="1580315" y="1522304"/>
                    <a:pt x="1521069" y="1581338"/>
                    <a:pt x="1462885" y="1641008"/>
                  </a:cubicBezTo>
                  <a:cubicBezTo>
                    <a:pt x="1449082" y="1655237"/>
                    <a:pt x="1439101" y="1653114"/>
                    <a:pt x="1424661" y="1643981"/>
                  </a:cubicBezTo>
                  <a:cubicBezTo>
                    <a:pt x="1378581" y="1614889"/>
                    <a:pt x="1331226" y="1587495"/>
                    <a:pt x="1285358" y="1559040"/>
                  </a:cubicBezTo>
                  <a:cubicBezTo>
                    <a:pt x="1271850" y="1548210"/>
                    <a:pt x="1253019" y="1547363"/>
                    <a:pt x="1238428" y="1556492"/>
                  </a:cubicBezTo>
                  <a:cubicBezTo>
                    <a:pt x="1205121" y="1575817"/>
                    <a:pt x="1169422" y="1590468"/>
                    <a:pt x="1132252" y="1600451"/>
                  </a:cubicBezTo>
                  <a:cubicBezTo>
                    <a:pt x="1115412" y="1604059"/>
                    <a:pt x="1102735" y="1617862"/>
                    <a:pt x="1100824" y="1635062"/>
                  </a:cubicBezTo>
                  <a:cubicBezTo>
                    <a:pt x="1088507" y="1689000"/>
                    <a:pt x="1073855" y="1742726"/>
                    <a:pt x="1061963" y="1796877"/>
                  </a:cubicBezTo>
                  <a:cubicBezTo>
                    <a:pt x="1058141" y="1814076"/>
                    <a:pt x="1051133" y="1819385"/>
                    <a:pt x="1034145" y="1818112"/>
                  </a:cubicBezTo>
                  <a:cubicBezTo>
                    <a:pt x="950627" y="1818112"/>
                    <a:pt x="867236" y="1818112"/>
                    <a:pt x="783994" y="1818112"/>
                  </a:cubicBezTo>
                  <a:cubicBezTo>
                    <a:pt x="767006" y="1818112"/>
                    <a:pt x="759786" y="1813438"/>
                    <a:pt x="755963" y="1796877"/>
                  </a:cubicBezTo>
                  <a:cubicBezTo>
                    <a:pt x="743435" y="1740603"/>
                    <a:pt x="727933" y="1684967"/>
                    <a:pt x="715192" y="1628905"/>
                  </a:cubicBezTo>
                  <a:cubicBezTo>
                    <a:pt x="713663" y="1614889"/>
                    <a:pt x="703406" y="1603634"/>
                    <a:pt x="689709" y="1600661"/>
                  </a:cubicBezTo>
                  <a:cubicBezTo>
                    <a:pt x="650658" y="1589408"/>
                    <a:pt x="612987" y="1573694"/>
                    <a:pt x="577375" y="1554157"/>
                  </a:cubicBezTo>
                  <a:cubicBezTo>
                    <a:pt x="564868" y="1545875"/>
                    <a:pt x="548559" y="1546512"/>
                    <a:pt x="536603" y="1555430"/>
                  </a:cubicBezTo>
                  <a:cubicBezTo>
                    <a:pt x="488824" y="1585797"/>
                    <a:pt x="439771" y="1614039"/>
                    <a:pt x="391779" y="1644407"/>
                  </a:cubicBezTo>
                  <a:cubicBezTo>
                    <a:pt x="382372" y="1653326"/>
                    <a:pt x="367592" y="1652689"/>
                    <a:pt x="358758" y="1643344"/>
                  </a:cubicBezTo>
                  <a:cubicBezTo>
                    <a:pt x="357951" y="1642496"/>
                    <a:pt x="357208" y="1641646"/>
                    <a:pt x="356529" y="1640583"/>
                  </a:cubicBezTo>
                  <a:cubicBezTo>
                    <a:pt x="298132" y="1580913"/>
                    <a:pt x="239310" y="1521666"/>
                    <a:pt x="179427" y="1463694"/>
                  </a:cubicBezTo>
                  <a:cubicBezTo>
                    <a:pt x="167960" y="1455625"/>
                    <a:pt x="165263" y="1439699"/>
                    <a:pt x="173396" y="1428231"/>
                  </a:cubicBezTo>
                  <a:cubicBezTo>
                    <a:pt x="174075" y="1427170"/>
                    <a:pt x="174819" y="1426320"/>
                    <a:pt x="175604" y="1425470"/>
                  </a:cubicBezTo>
                  <a:cubicBezTo>
                    <a:pt x="200237" y="1383425"/>
                    <a:pt x="225082" y="1339681"/>
                    <a:pt x="251414" y="1296573"/>
                  </a:cubicBezTo>
                  <a:close/>
                  <a:moveTo>
                    <a:pt x="909707" y="1385548"/>
                  </a:moveTo>
                  <a:cubicBezTo>
                    <a:pt x="1172176" y="1385760"/>
                    <a:pt x="1385047" y="1172985"/>
                    <a:pt x="1385164" y="910515"/>
                  </a:cubicBezTo>
                  <a:cubicBezTo>
                    <a:pt x="1384115" y="648048"/>
                    <a:pt x="1171505" y="435696"/>
                    <a:pt x="909070" y="434848"/>
                  </a:cubicBezTo>
                  <a:cubicBezTo>
                    <a:pt x="646602" y="435271"/>
                    <a:pt x="434207" y="648473"/>
                    <a:pt x="434674" y="910941"/>
                  </a:cubicBezTo>
                  <a:cubicBezTo>
                    <a:pt x="434674" y="910941"/>
                    <a:pt x="434674" y="911153"/>
                    <a:pt x="434674" y="911153"/>
                  </a:cubicBezTo>
                  <a:cubicBezTo>
                    <a:pt x="433846" y="1172348"/>
                    <a:pt x="644903" y="1384700"/>
                    <a:pt x="906097" y="1385548"/>
                  </a:cubicBezTo>
                  <a:cubicBezTo>
                    <a:pt x="907286" y="1385548"/>
                    <a:pt x="908496" y="1385548"/>
                    <a:pt x="909707" y="13855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12"/>
            <p:cNvSpPr/>
            <p:nvPr/>
          </p:nvSpPr>
          <p:spPr>
            <a:xfrm>
              <a:off x="5910381" y="4798650"/>
              <a:ext cx="862682" cy="862878"/>
            </a:xfrm>
            <a:prstGeom prst="ellipse">
              <a:avLst/>
            </a:prstGeom>
            <a:solidFill>
              <a:srgbClr val="EF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12"/>
            <p:cNvSpPr/>
            <p:nvPr/>
          </p:nvSpPr>
          <p:spPr>
            <a:xfrm>
              <a:off x="6183659" y="5075604"/>
              <a:ext cx="312886" cy="3113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12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735" name="Google Shape;735;p12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736" name="Google Shape;736;p12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737" name="Google Shape;737;p12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2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p12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43" name="Google Shape;743;p12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744" name="Google Shape;744;p12"/>
          <p:cNvGrpSpPr/>
          <p:nvPr/>
        </p:nvGrpSpPr>
        <p:grpSpPr>
          <a:xfrm>
            <a:off x="1242600" y="1098397"/>
            <a:ext cx="5355817" cy="361721"/>
            <a:chOff x="1242600" y="1098397"/>
            <a:chExt cx="5355817" cy="361721"/>
          </a:xfrm>
        </p:grpSpPr>
        <p:sp>
          <p:nvSpPr>
            <p:cNvPr id="745" name="Google Shape;745;p12"/>
            <p:cNvSpPr/>
            <p:nvPr/>
          </p:nvSpPr>
          <p:spPr>
            <a:xfrm>
              <a:off x="1242600" y="1098397"/>
              <a:ext cx="1271594" cy="234303"/>
            </a:xfrm>
            <a:prstGeom prst="roundRect">
              <a:avLst>
                <a:gd name="adj" fmla="val 16667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2"/>
            <p:cNvSpPr/>
            <p:nvPr/>
          </p:nvSpPr>
          <p:spPr>
            <a:xfrm>
              <a:off x="1479959" y="1183252"/>
              <a:ext cx="796879" cy="645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2"/>
            <p:cNvSpPr/>
            <p:nvPr/>
          </p:nvSpPr>
          <p:spPr>
            <a:xfrm rot="-5400000" flipH="1">
              <a:off x="2276838" y="1332700"/>
              <a:ext cx="127417" cy="127418"/>
            </a:xfrm>
            <a:prstGeom prst="rtTriangl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48" name="Google Shape;748;p12"/>
            <p:cNvGrpSpPr/>
            <p:nvPr/>
          </p:nvGrpSpPr>
          <p:grpSpPr>
            <a:xfrm>
              <a:off x="3284712" y="1098397"/>
              <a:ext cx="1271594" cy="234303"/>
              <a:chOff x="1242600" y="1098397"/>
              <a:chExt cx="513478" cy="234303"/>
            </a:xfrm>
          </p:grpSpPr>
          <p:sp>
            <p:nvSpPr>
              <p:cNvPr id="749" name="Google Shape;749;p12"/>
              <p:cNvSpPr/>
              <p:nvPr/>
            </p:nvSpPr>
            <p:spPr>
              <a:xfrm>
                <a:off x="1242600" y="1098397"/>
                <a:ext cx="513478" cy="234303"/>
              </a:xfrm>
              <a:prstGeom prst="roundRect">
                <a:avLst>
                  <a:gd name="adj" fmla="val 16667"/>
                </a:avLst>
              </a:prstGeom>
              <a:solidFill>
                <a:srgbClr val="BDAC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12"/>
              <p:cNvSpPr/>
              <p:nvPr/>
            </p:nvSpPr>
            <p:spPr>
              <a:xfrm>
                <a:off x="1338447" y="1183252"/>
                <a:ext cx="321785" cy="64592"/>
              </a:xfrm>
              <a:prstGeom prst="roundRect">
                <a:avLst>
                  <a:gd name="adj" fmla="val 16667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1" name="Google Shape;751;p12"/>
            <p:cNvSpPr/>
            <p:nvPr/>
          </p:nvSpPr>
          <p:spPr>
            <a:xfrm rot="-5400000" flipH="1">
              <a:off x="4318950" y="1332700"/>
              <a:ext cx="127417" cy="127418"/>
            </a:xfrm>
            <a:prstGeom prst="rtTriangl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2"/>
            <p:cNvSpPr/>
            <p:nvPr/>
          </p:nvSpPr>
          <p:spPr>
            <a:xfrm>
              <a:off x="5326823" y="1098397"/>
              <a:ext cx="1271594" cy="234303"/>
            </a:xfrm>
            <a:prstGeom prst="roundRect">
              <a:avLst>
                <a:gd name="adj" fmla="val 16667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2"/>
            <p:cNvSpPr/>
            <p:nvPr/>
          </p:nvSpPr>
          <p:spPr>
            <a:xfrm>
              <a:off x="5564182" y="1183252"/>
              <a:ext cx="796879" cy="6459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2"/>
            <p:cNvSpPr/>
            <p:nvPr/>
          </p:nvSpPr>
          <p:spPr>
            <a:xfrm rot="-5400000" flipH="1">
              <a:off x="6361061" y="1332700"/>
              <a:ext cx="127417" cy="127418"/>
            </a:xfrm>
            <a:prstGeom prst="rtTriangl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55" name="Google Shape;755;p12"/>
          <p:cNvCxnSpPr/>
          <p:nvPr/>
        </p:nvCxnSpPr>
        <p:spPr>
          <a:xfrm>
            <a:off x="1242600" y="5943600"/>
            <a:ext cx="109494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4684A9F1-11DC-3DA4-C9D6-7E35A0F330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14"/>
          <p:cNvSpPr txBox="1"/>
          <p:nvPr/>
        </p:nvSpPr>
        <p:spPr>
          <a:xfrm>
            <a:off x="541183" y="2061503"/>
            <a:ext cx="324396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</a:t>
            </a:r>
            <a:endParaRPr sz="3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14"/>
          <p:cNvSpPr txBox="1"/>
          <p:nvPr/>
        </p:nvSpPr>
        <p:spPr>
          <a:xfrm>
            <a:off x="8397177" y="5308937"/>
            <a:ext cx="324396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 </a:t>
            </a: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Teks</a:t>
            </a:r>
            <a:endParaRPr sz="32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14"/>
          <p:cNvSpPr txBox="1"/>
          <p:nvPr/>
        </p:nvSpPr>
        <p:spPr>
          <a:xfrm>
            <a:off x="8411285" y="2130823"/>
            <a:ext cx="3243961" cy="2966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 Teks 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merupakan proses pengelompokan dokumen ke dalam label tertentu berdasarkan isi teks (Muliono &amp; Tanzil, 2018). Metode ini sering digunakan  dalam </a:t>
            </a:r>
            <a:r>
              <a:rPr lang="en-US" sz="1400" b="0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spam</a:t>
            </a:r>
            <a:r>
              <a:rPr lang="en-US" sz="1400" b="0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400" b="0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detection</a:t>
            </a:r>
            <a:r>
              <a:rPr lang="en-US" sz="14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, analisis sentiment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4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pengelompokan berita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4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sistem rekomendasi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 Prosesnya meliputi </a:t>
            </a:r>
            <a:r>
              <a:rPr lang="en-US" sz="1400" b="0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pre-processing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 representasi teks.</a:t>
            </a:r>
            <a:endParaRPr/>
          </a:p>
        </p:txBody>
      </p:sp>
      <p:sp>
        <p:nvSpPr>
          <p:cNvPr id="866" name="Google Shape;866;p14"/>
          <p:cNvSpPr txBox="1"/>
          <p:nvPr/>
        </p:nvSpPr>
        <p:spPr>
          <a:xfrm>
            <a:off x="552573" y="2792738"/>
            <a:ext cx="3243961" cy="264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(Han et al., 2012) merupakan metode pembelajaran terawasi yang bertujuan membangun model (</a:t>
            </a:r>
            <a:r>
              <a:rPr lang="en-US" sz="1400" b="0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classifier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) untuk memprediksi label kelas berdasarkan pola dalam data sebelumnya. Proses klasifikasi terdiri dua tahap, yaitu </a:t>
            </a:r>
            <a:r>
              <a:rPr lang="en-US" sz="1400" b="0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Learning Phase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400" b="0" i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Classification Phase</a:t>
            </a:r>
            <a:r>
              <a:rPr lang="en-US" sz="1400" b="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400" b="0" i="1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867" name="Google Shape;867;p14"/>
          <p:cNvGrpSpPr/>
          <p:nvPr/>
        </p:nvGrpSpPr>
        <p:grpSpPr>
          <a:xfrm>
            <a:off x="4120188" y="2001787"/>
            <a:ext cx="3951625" cy="3862489"/>
            <a:chOff x="3596222" y="1786435"/>
            <a:chExt cx="3093469" cy="3023690"/>
          </a:xfrm>
        </p:grpSpPr>
        <p:sp>
          <p:nvSpPr>
            <p:cNvPr id="868" name="Google Shape;868;p14"/>
            <p:cNvSpPr/>
            <p:nvPr/>
          </p:nvSpPr>
          <p:spPr>
            <a:xfrm>
              <a:off x="3596222" y="1786435"/>
              <a:ext cx="3023688" cy="3023690"/>
            </a:xfrm>
            <a:prstGeom prst="ellipse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14"/>
            <p:cNvSpPr/>
            <p:nvPr/>
          </p:nvSpPr>
          <p:spPr>
            <a:xfrm>
              <a:off x="3959138" y="2337770"/>
              <a:ext cx="2670233" cy="1730515"/>
            </a:xfrm>
            <a:prstGeom prst="rect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14"/>
            <p:cNvSpPr/>
            <p:nvPr/>
          </p:nvSpPr>
          <p:spPr>
            <a:xfrm>
              <a:off x="3897874" y="2023789"/>
              <a:ext cx="2791817" cy="31398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14"/>
            <p:cNvSpPr/>
            <p:nvPr/>
          </p:nvSpPr>
          <p:spPr>
            <a:xfrm>
              <a:off x="4173510" y="4067115"/>
              <a:ext cx="433461" cy="615518"/>
            </a:xfrm>
            <a:custGeom>
              <a:avLst/>
              <a:gdLst/>
              <a:ahLst/>
              <a:cxnLst/>
              <a:rect l="l" t="t" r="r" b="b"/>
              <a:pathLst>
                <a:path w="445892" h="633169" extrusionOk="0">
                  <a:moveTo>
                    <a:pt x="287791" y="-260"/>
                  </a:moveTo>
                  <a:cubicBezTo>
                    <a:pt x="287791" y="57679"/>
                    <a:pt x="287791" y="115620"/>
                    <a:pt x="287791" y="173560"/>
                  </a:cubicBezTo>
                  <a:cubicBezTo>
                    <a:pt x="287791" y="188353"/>
                    <a:pt x="289846" y="197804"/>
                    <a:pt x="305872" y="204379"/>
                  </a:cubicBezTo>
                  <a:cubicBezTo>
                    <a:pt x="391755" y="234952"/>
                    <a:pt x="448441" y="317054"/>
                    <a:pt x="446613" y="408197"/>
                  </a:cubicBezTo>
                  <a:cubicBezTo>
                    <a:pt x="447845" y="502092"/>
                    <a:pt x="401001" y="571538"/>
                    <a:pt x="315940" y="613658"/>
                  </a:cubicBezTo>
                  <a:cubicBezTo>
                    <a:pt x="312447" y="615507"/>
                    <a:pt x="308955" y="617767"/>
                    <a:pt x="305461" y="620027"/>
                  </a:cubicBezTo>
                  <a:cubicBezTo>
                    <a:pt x="256521" y="636772"/>
                    <a:pt x="203450" y="637204"/>
                    <a:pt x="154242" y="621260"/>
                  </a:cubicBezTo>
                  <a:cubicBezTo>
                    <a:pt x="79331" y="596851"/>
                    <a:pt x="23322" y="534082"/>
                    <a:pt x="7542" y="456891"/>
                  </a:cubicBezTo>
                  <a:cubicBezTo>
                    <a:pt x="5488" y="447851"/>
                    <a:pt x="3023" y="439016"/>
                    <a:pt x="763" y="429976"/>
                  </a:cubicBezTo>
                  <a:cubicBezTo>
                    <a:pt x="763" y="346558"/>
                    <a:pt x="29321" y="276290"/>
                    <a:pt x="100205" y="227185"/>
                  </a:cubicBezTo>
                  <a:cubicBezTo>
                    <a:pt x="103328" y="224452"/>
                    <a:pt x="106862" y="222233"/>
                    <a:pt x="110684" y="220611"/>
                  </a:cubicBezTo>
                  <a:cubicBezTo>
                    <a:pt x="162461" y="210132"/>
                    <a:pt x="165953" y="173971"/>
                    <a:pt x="162871" y="130208"/>
                  </a:cubicBezTo>
                  <a:cubicBezTo>
                    <a:pt x="159790" y="86444"/>
                    <a:pt x="162871" y="43298"/>
                    <a:pt x="162871" y="-55"/>
                  </a:cubicBezTo>
                  <a:close/>
                  <a:moveTo>
                    <a:pt x="319228" y="410662"/>
                  </a:moveTo>
                  <a:cubicBezTo>
                    <a:pt x="319802" y="359153"/>
                    <a:pt x="278504" y="316931"/>
                    <a:pt x="226996" y="316356"/>
                  </a:cubicBezTo>
                  <a:cubicBezTo>
                    <a:pt x="226236" y="316335"/>
                    <a:pt x="225475" y="316356"/>
                    <a:pt x="224715" y="316356"/>
                  </a:cubicBezTo>
                  <a:cubicBezTo>
                    <a:pt x="173658" y="315554"/>
                    <a:pt x="131620" y="356297"/>
                    <a:pt x="130819" y="407354"/>
                  </a:cubicBezTo>
                  <a:cubicBezTo>
                    <a:pt x="130799" y="408443"/>
                    <a:pt x="130799" y="409552"/>
                    <a:pt x="130819" y="410662"/>
                  </a:cubicBezTo>
                  <a:cubicBezTo>
                    <a:pt x="129566" y="461370"/>
                    <a:pt x="169631" y="503510"/>
                    <a:pt x="220338" y="504763"/>
                  </a:cubicBezTo>
                  <a:cubicBezTo>
                    <a:pt x="221879" y="504804"/>
                    <a:pt x="223401" y="504804"/>
                    <a:pt x="224920" y="504763"/>
                  </a:cubicBezTo>
                  <a:cubicBezTo>
                    <a:pt x="275854" y="506242"/>
                    <a:pt x="318344" y="466178"/>
                    <a:pt x="319823" y="415244"/>
                  </a:cubicBezTo>
                  <a:cubicBezTo>
                    <a:pt x="319885" y="413641"/>
                    <a:pt x="319885" y="412059"/>
                    <a:pt x="319843" y="410456"/>
                  </a:cubicBezTo>
                  <a:close/>
                </a:path>
              </a:pathLst>
            </a:cu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14"/>
            <p:cNvSpPr/>
            <p:nvPr/>
          </p:nvSpPr>
          <p:spPr>
            <a:xfrm>
              <a:off x="5137564" y="4068286"/>
              <a:ext cx="312183" cy="741839"/>
            </a:xfrm>
            <a:custGeom>
              <a:avLst/>
              <a:gdLst/>
              <a:ahLst/>
              <a:cxnLst/>
              <a:rect l="l" t="t" r="r" b="b"/>
              <a:pathLst>
                <a:path w="321136" h="764845" extrusionOk="0">
                  <a:moveTo>
                    <a:pt x="0" y="0"/>
                  </a:moveTo>
                  <a:lnTo>
                    <a:pt x="321136" y="0"/>
                  </a:lnTo>
                  <a:lnTo>
                    <a:pt x="321136" y="724997"/>
                  </a:lnTo>
                  <a:lnTo>
                    <a:pt x="283083" y="734781"/>
                  </a:lnTo>
                  <a:cubicBezTo>
                    <a:pt x="232463" y="745139"/>
                    <a:pt x="180948" y="753038"/>
                    <a:pt x="128666" y="758348"/>
                  </a:cubicBezTo>
                  <a:lnTo>
                    <a:pt x="0" y="764845"/>
                  </a:lnTo>
                  <a:close/>
                </a:path>
              </a:pathLst>
            </a:cu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14"/>
            <p:cNvSpPr/>
            <p:nvPr/>
          </p:nvSpPr>
          <p:spPr>
            <a:xfrm>
              <a:off x="4145546" y="2459326"/>
              <a:ext cx="1232154" cy="925454"/>
            </a:xfrm>
            <a:prstGeom prst="roundRect">
              <a:avLst>
                <a:gd name="adj" fmla="val 0"/>
              </a:avLst>
            </a:prstGeom>
            <a:solidFill>
              <a:srgbClr val="EF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14"/>
            <p:cNvSpPr/>
            <p:nvPr/>
          </p:nvSpPr>
          <p:spPr>
            <a:xfrm>
              <a:off x="5494631" y="2483429"/>
              <a:ext cx="910098" cy="906294"/>
            </a:xfrm>
            <a:custGeom>
              <a:avLst/>
              <a:gdLst/>
              <a:ahLst/>
              <a:cxnLst/>
              <a:rect l="l" t="t" r="r" b="b"/>
              <a:pathLst>
                <a:path w="936197" h="932284" extrusionOk="0">
                  <a:moveTo>
                    <a:pt x="936960" y="510516"/>
                  </a:moveTo>
                  <a:cubicBezTo>
                    <a:pt x="926626" y="641497"/>
                    <a:pt x="858947" y="761220"/>
                    <a:pt x="752045" y="837610"/>
                  </a:cubicBezTo>
                  <a:cubicBezTo>
                    <a:pt x="545331" y="993391"/>
                    <a:pt x="251481" y="952114"/>
                    <a:pt x="95699" y="745399"/>
                  </a:cubicBezTo>
                  <a:cubicBezTo>
                    <a:pt x="55306" y="691774"/>
                    <a:pt x="26891" y="630115"/>
                    <a:pt x="12385" y="564552"/>
                  </a:cubicBezTo>
                  <a:cubicBezTo>
                    <a:pt x="-46993" y="310603"/>
                    <a:pt x="127854" y="45147"/>
                    <a:pt x="384065" y="1589"/>
                  </a:cubicBezTo>
                  <a:cubicBezTo>
                    <a:pt x="395323" y="356"/>
                    <a:pt x="406645" y="-260"/>
                    <a:pt x="417965" y="-260"/>
                  </a:cubicBezTo>
                  <a:lnTo>
                    <a:pt x="419198" y="230678"/>
                  </a:lnTo>
                  <a:cubicBezTo>
                    <a:pt x="303934" y="249991"/>
                    <a:pt x="224832" y="360119"/>
                    <a:pt x="233050" y="489765"/>
                  </a:cubicBezTo>
                  <a:cubicBezTo>
                    <a:pt x="240036" y="600508"/>
                    <a:pt x="347082" y="699951"/>
                    <a:pt x="462755" y="702212"/>
                  </a:cubicBezTo>
                  <a:cubicBezTo>
                    <a:pt x="579047" y="704759"/>
                    <a:pt x="680751" y="624280"/>
                    <a:pt x="704995" y="510516"/>
                  </a:cubicBezTo>
                  <a:close/>
                </a:path>
              </a:pathLst>
            </a:cu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14"/>
            <p:cNvSpPr/>
            <p:nvPr/>
          </p:nvSpPr>
          <p:spPr>
            <a:xfrm>
              <a:off x="5901600" y="2456227"/>
              <a:ext cx="529067" cy="523738"/>
            </a:xfrm>
            <a:custGeom>
              <a:avLst/>
              <a:gdLst/>
              <a:ahLst/>
              <a:cxnLst/>
              <a:rect l="l" t="t" r="r" b="b"/>
              <a:pathLst>
                <a:path w="544239" h="538757" extrusionOk="0">
                  <a:moveTo>
                    <a:pt x="1996" y="258660"/>
                  </a:moveTo>
                  <a:lnTo>
                    <a:pt x="763" y="27721"/>
                  </a:lnTo>
                  <a:cubicBezTo>
                    <a:pt x="7523" y="9764"/>
                    <a:pt x="25418" y="-1495"/>
                    <a:pt x="44526" y="190"/>
                  </a:cubicBezTo>
                  <a:cubicBezTo>
                    <a:pt x="277520" y="-10700"/>
                    <a:pt x="503527" y="177503"/>
                    <a:pt x="537633" y="410084"/>
                  </a:cubicBezTo>
                  <a:cubicBezTo>
                    <a:pt x="541537" y="437740"/>
                    <a:pt x="543796" y="465580"/>
                    <a:pt x="544413" y="493502"/>
                  </a:cubicBezTo>
                  <a:cubicBezTo>
                    <a:pt x="547660" y="512528"/>
                    <a:pt x="537243" y="531245"/>
                    <a:pt x="519347" y="538498"/>
                  </a:cubicBezTo>
                  <a:lnTo>
                    <a:pt x="288820" y="538498"/>
                  </a:lnTo>
                  <a:lnTo>
                    <a:pt x="49868" y="537060"/>
                  </a:lnTo>
                  <a:cubicBezTo>
                    <a:pt x="12886" y="537060"/>
                    <a:pt x="4255" y="528225"/>
                    <a:pt x="4051" y="491447"/>
                  </a:cubicBezTo>
                  <a:cubicBezTo>
                    <a:pt x="2613" y="413783"/>
                    <a:pt x="2407" y="335913"/>
                    <a:pt x="1996" y="2586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14"/>
            <p:cNvSpPr/>
            <p:nvPr/>
          </p:nvSpPr>
          <p:spPr>
            <a:xfrm>
              <a:off x="4259888" y="3511210"/>
              <a:ext cx="1051101" cy="120886"/>
            </a:xfrm>
            <a:prstGeom prst="roundRect">
              <a:avLst>
                <a:gd name="adj" fmla="val 16667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14"/>
            <p:cNvSpPr/>
            <p:nvPr/>
          </p:nvSpPr>
          <p:spPr>
            <a:xfrm>
              <a:off x="5497868" y="3510727"/>
              <a:ext cx="870110" cy="121369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14"/>
            <p:cNvSpPr/>
            <p:nvPr/>
          </p:nvSpPr>
          <p:spPr>
            <a:xfrm>
              <a:off x="4259334" y="3758375"/>
              <a:ext cx="870973" cy="122027"/>
            </a:xfrm>
            <a:prstGeom prst="roundRect">
              <a:avLst>
                <a:gd name="adj" fmla="val 16667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14"/>
            <p:cNvSpPr/>
            <p:nvPr/>
          </p:nvSpPr>
          <p:spPr>
            <a:xfrm>
              <a:off x="5497894" y="3758467"/>
              <a:ext cx="688726" cy="121298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14"/>
            <p:cNvSpPr/>
            <p:nvPr/>
          </p:nvSpPr>
          <p:spPr>
            <a:xfrm>
              <a:off x="4693414" y="2552337"/>
              <a:ext cx="138814" cy="741609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14"/>
            <p:cNvSpPr/>
            <p:nvPr/>
          </p:nvSpPr>
          <p:spPr>
            <a:xfrm>
              <a:off x="4460724" y="2738489"/>
              <a:ext cx="138904" cy="555259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14"/>
            <p:cNvSpPr/>
            <p:nvPr/>
          </p:nvSpPr>
          <p:spPr>
            <a:xfrm>
              <a:off x="4231144" y="2923640"/>
              <a:ext cx="139304" cy="370245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14"/>
            <p:cNvSpPr/>
            <p:nvPr/>
          </p:nvSpPr>
          <p:spPr>
            <a:xfrm>
              <a:off x="4923744" y="2923842"/>
              <a:ext cx="139036" cy="369746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14"/>
            <p:cNvSpPr/>
            <p:nvPr/>
          </p:nvSpPr>
          <p:spPr>
            <a:xfrm>
              <a:off x="5155127" y="3062344"/>
              <a:ext cx="139693" cy="231679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5" name="Google Shape;885;p14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2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Tinjauan Pustaka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86" name="Google Shape;886;p14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887" name="Google Shape;887;p14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888" name="Google Shape;888;p14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889" name="Google Shape;889;p14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14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14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95" name="Google Shape;895;p14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8BC8ACBF-9A5D-DD14-4B6A-10058DAE7D2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15"/>
          <p:cNvSpPr txBox="1"/>
          <p:nvPr/>
        </p:nvSpPr>
        <p:spPr>
          <a:xfrm>
            <a:off x="966172" y="1665205"/>
            <a:ext cx="1042970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Term Frequency </a:t>
            </a:r>
            <a:r>
              <a:rPr lang="en-US" sz="30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Inverse Document Frequency </a:t>
            </a:r>
            <a:r>
              <a:rPr lang="en-US" sz="30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(TF-IDF)</a:t>
            </a:r>
            <a:endParaRPr sz="30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1" name="Google Shape;901;p15"/>
          <p:cNvSpPr/>
          <p:nvPr/>
        </p:nvSpPr>
        <p:spPr>
          <a:xfrm>
            <a:off x="998085" y="2685109"/>
            <a:ext cx="4671196" cy="1604850"/>
          </a:xfrm>
          <a:prstGeom prst="roundRect">
            <a:avLst>
              <a:gd name="adj" fmla="val 10513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15"/>
          <p:cNvSpPr txBox="1"/>
          <p:nvPr/>
        </p:nvSpPr>
        <p:spPr>
          <a:xfrm>
            <a:off x="1225960" y="3102444"/>
            <a:ext cx="4526503" cy="61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Mengukur seberapa sering kata </a:t>
            </a:r>
            <a:r>
              <a:rPr lang="en-US" sz="1400" b="0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muncul dalam dokumen </a:t>
            </a:r>
            <a:r>
              <a:rPr lang="en-US" sz="1400" b="0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endParaRPr sz="1400" b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3" name="Google Shape;903;p15"/>
          <p:cNvSpPr/>
          <p:nvPr/>
        </p:nvSpPr>
        <p:spPr>
          <a:xfrm>
            <a:off x="5008578" y="3706518"/>
            <a:ext cx="569527" cy="47641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2.1</a:t>
            </a:r>
            <a:endParaRPr/>
          </a:p>
        </p:txBody>
      </p:sp>
      <p:sp>
        <p:nvSpPr>
          <p:cNvPr id="904" name="Google Shape;904;p15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2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Tinjauan Pustaka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05" name="Google Shape;905;p15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906" name="Google Shape;906;p15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907" name="Google Shape;907;p15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908" name="Google Shape;908;p15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15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15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14" name="Google Shape;914;p15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15" name="Google Shape;915;p15"/>
          <p:cNvSpPr txBox="1"/>
          <p:nvPr/>
        </p:nvSpPr>
        <p:spPr>
          <a:xfrm>
            <a:off x="1121288" y="2761068"/>
            <a:ext cx="28779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Term Frequency </a:t>
            </a:r>
            <a:r>
              <a:rPr lang="en-US" sz="20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(TF)</a:t>
            </a:r>
            <a:endParaRPr sz="20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6" name="Google Shape;916;p15"/>
          <p:cNvSpPr txBox="1"/>
          <p:nvPr/>
        </p:nvSpPr>
        <p:spPr>
          <a:xfrm>
            <a:off x="2941043" y="3588212"/>
            <a:ext cx="785279" cy="47641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4650" t="-2563" r="-2324" b="-102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7" name="Google Shape;917;p15"/>
          <p:cNvSpPr/>
          <p:nvPr/>
        </p:nvSpPr>
        <p:spPr>
          <a:xfrm>
            <a:off x="6391943" y="2684961"/>
            <a:ext cx="4671196" cy="1604846"/>
          </a:xfrm>
          <a:prstGeom prst="roundRect">
            <a:avLst>
              <a:gd name="adj" fmla="val 10513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15"/>
          <p:cNvSpPr txBox="1"/>
          <p:nvPr/>
        </p:nvSpPr>
        <p:spPr>
          <a:xfrm>
            <a:off x="6619818" y="3102296"/>
            <a:ext cx="4387497" cy="611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Mengukur kelangkaan suatu kata dalam Kumpulan dokumen</a:t>
            </a:r>
            <a:endParaRPr sz="1400" b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9" name="Google Shape;919;p15"/>
          <p:cNvSpPr/>
          <p:nvPr/>
        </p:nvSpPr>
        <p:spPr>
          <a:xfrm>
            <a:off x="10437788" y="3706518"/>
            <a:ext cx="569527" cy="47641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2.2</a:t>
            </a:r>
            <a:endParaRPr/>
          </a:p>
        </p:txBody>
      </p:sp>
      <p:sp>
        <p:nvSpPr>
          <p:cNvPr id="920" name="Google Shape;920;p15"/>
          <p:cNvSpPr txBox="1"/>
          <p:nvPr/>
        </p:nvSpPr>
        <p:spPr>
          <a:xfrm>
            <a:off x="6515146" y="2760920"/>
            <a:ext cx="46311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Inverse Document Frequency </a:t>
            </a:r>
            <a:r>
              <a:rPr lang="en-US" sz="20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(IDF)</a:t>
            </a:r>
            <a:endParaRPr sz="20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1" name="Google Shape;921;p15"/>
          <p:cNvSpPr txBox="1"/>
          <p:nvPr/>
        </p:nvSpPr>
        <p:spPr>
          <a:xfrm>
            <a:off x="8167571" y="3588212"/>
            <a:ext cx="1326324" cy="48404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2764" b="-1139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22" name="Google Shape;922;p15"/>
          <p:cNvSpPr/>
          <p:nvPr/>
        </p:nvSpPr>
        <p:spPr>
          <a:xfrm>
            <a:off x="3760402" y="4823359"/>
            <a:ext cx="4671196" cy="1495551"/>
          </a:xfrm>
          <a:prstGeom prst="roundRect">
            <a:avLst>
              <a:gd name="adj" fmla="val 10513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15"/>
          <p:cNvSpPr/>
          <p:nvPr/>
        </p:nvSpPr>
        <p:spPr>
          <a:xfrm>
            <a:off x="7734814" y="5614462"/>
            <a:ext cx="569527" cy="476412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2.3</a:t>
            </a:r>
            <a:endParaRPr/>
          </a:p>
        </p:txBody>
      </p:sp>
      <p:sp>
        <p:nvSpPr>
          <p:cNvPr id="924" name="Google Shape;924;p15"/>
          <p:cNvSpPr txBox="1"/>
          <p:nvPr/>
        </p:nvSpPr>
        <p:spPr>
          <a:xfrm>
            <a:off x="3846101" y="4897988"/>
            <a:ext cx="38887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TF-IDF</a:t>
            </a:r>
            <a:endParaRPr sz="20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5" name="Google Shape;925;p15"/>
          <p:cNvSpPr txBox="1"/>
          <p:nvPr/>
        </p:nvSpPr>
        <p:spPr>
          <a:xfrm>
            <a:off x="4812315" y="5421477"/>
            <a:ext cx="2567369" cy="29931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657" r="-472" b="-265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AAE4B3D5-7AE1-7305-EED0-49F9EA4E1FC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16"/>
          <p:cNvSpPr txBox="1"/>
          <p:nvPr/>
        </p:nvSpPr>
        <p:spPr>
          <a:xfrm>
            <a:off x="966171" y="2647667"/>
            <a:ext cx="5349427" cy="1258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 Nearest Neighbors adalah algoritma non-parametrik berbasis jarak yang digunakan dalam kasus klasifikasi dan regresi. Konsep utama KNN adalah menentukan kelas suatu data berdasarkan mayoritas tetangga terdekat.</a:t>
            </a:r>
            <a:endParaRPr/>
          </a:p>
        </p:txBody>
      </p:sp>
      <p:sp>
        <p:nvSpPr>
          <p:cNvPr id="931" name="Google Shape;931;p16"/>
          <p:cNvSpPr txBox="1"/>
          <p:nvPr/>
        </p:nvSpPr>
        <p:spPr>
          <a:xfrm>
            <a:off x="966171" y="1828979"/>
            <a:ext cx="534942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K Nearest </a:t>
            </a: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Neighbor</a:t>
            </a:r>
            <a:endParaRPr sz="3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16"/>
          <p:cNvSpPr/>
          <p:nvPr/>
        </p:nvSpPr>
        <p:spPr>
          <a:xfrm>
            <a:off x="966172" y="4168814"/>
            <a:ext cx="2759162" cy="1868269"/>
          </a:xfrm>
          <a:prstGeom prst="roundRect">
            <a:avLst>
              <a:gd name="adj" fmla="val 10513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3" name="Google Shape;933;p16"/>
          <p:cNvSpPr txBox="1"/>
          <p:nvPr/>
        </p:nvSpPr>
        <p:spPr>
          <a:xfrm>
            <a:off x="1126224" y="4317155"/>
            <a:ext cx="2023535" cy="28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Beragam Metrik Jarak </a:t>
            </a:r>
            <a:endParaRPr/>
          </a:p>
        </p:txBody>
      </p:sp>
      <p:sp>
        <p:nvSpPr>
          <p:cNvPr id="934" name="Google Shape;934;p16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2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Tinjauan Pustaka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35" name="Google Shape;935;p16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936" name="Google Shape;936;p16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937" name="Google Shape;937;p16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938" name="Google Shape;938;p16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16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16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44" name="Google Shape;944;p16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945" name="Google Shape;94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42047" y="1839897"/>
            <a:ext cx="5108706" cy="4011413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16"/>
          <p:cNvSpPr/>
          <p:nvPr/>
        </p:nvSpPr>
        <p:spPr>
          <a:xfrm>
            <a:off x="3982885" y="4168814"/>
            <a:ext cx="2759162" cy="1868269"/>
          </a:xfrm>
          <a:prstGeom prst="roundRect">
            <a:avLst>
              <a:gd name="adj" fmla="val 10513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7" name="Google Shape;947;p16"/>
          <p:cNvSpPr txBox="1"/>
          <p:nvPr/>
        </p:nvSpPr>
        <p:spPr>
          <a:xfrm>
            <a:off x="4151783" y="4262731"/>
            <a:ext cx="2536846" cy="158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Pemilihan k: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Jika k terlalu kecil, rentan terhadap outlier.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Jika k terlalu besar, prediksi menjadi kurang spesifik.</a:t>
            </a:r>
            <a:endParaRPr/>
          </a:p>
        </p:txBody>
      </p:sp>
      <p:sp>
        <p:nvSpPr>
          <p:cNvPr id="948" name="Google Shape;948;p16"/>
          <p:cNvSpPr txBox="1"/>
          <p:nvPr/>
        </p:nvSpPr>
        <p:spPr>
          <a:xfrm>
            <a:off x="1126383" y="4750832"/>
            <a:ext cx="2350617" cy="704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 Manhattan</a:t>
            </a:r>
            <a:endParaRPr/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 Jaccard</a:t>
            </a:r>
            <a:endParaRPr/>
          </a:p>
        </p:txBody>
      </p: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A950C217-AF16-3FAD-E18C-0D4D30D81CE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7"/>
          <p:cNvSpPr txBox="1"/>
          <p:nvPr/>
        </p:nvSpPr>
        <p:spPr>
          <a:xfrm>
            <a:off x="5549710" y="2890032"/>
            <a:ext cx="5665190" cy="69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Mengukur jarak antara dua titik berdasaekan jumlah perbedaan absolut di setiap dimensi</a:t>
            </a:r>
            <a:endParaRPr sz="1600" b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17"/>
          <p:cNvSpPr txBox="1"/>
          <p:nvPr/>
        </p:nvSpPr>
        <p:spPr>
          <a:xfrm>
            <a:off x="5549710" y="1956536"/>
            <a:ext cx="56651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Manhattan</a:t>
            </a:r>
            <a:endParaRPr sz="3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5" name="Google Shape;955;p17"/>
          <p:cNvSpPr/>
          <p:nvPr/>
        </p:nvSpPr>
        <p:spPr>
          <a:xfrm>
            <a:off x="5549710" y="4277576"/>
            <a:ext cx="5665190" cy="1238250"/>
          </a:xfrm>
          <a:prstGeom prst="roundRect">
            <a:avLst>
              <a:gd name="adj" fmla="val 10513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17"/>
          <p:cNvSpPr txBox="1"/>
          <p:nvPr/>
        </p:nvSpPr>
        <p:spPr>
          <a:xfrm>
            <a:off x="7254336" y="4184210"/>
            <a:ext cx="2255938" cy="10082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57" name="Google Shape;957;p17"/>
          <p:cNvSpPr/>
          <p:nvPr/>
        </p:nvSpPr>
        <p:spPr>
          <a:xfrm>
            <a:off x="5835972" y="4563961"/>
            <a:ext cx="640080" cy="64008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p17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2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Tinjauan Pustaka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59" name="Google Shape;959;p17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960" name="Google Shape;960;p17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961" name="Google Shape;961;p17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17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68" name="Google Shape;968;p17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969" name="Google Shape;969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0404" y="1511298"/>
            <a:ext cx="4495503" cy="4495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1CD918D0-B0F6-BF55-CBAB-40ADDE7C6C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8"/>
          <p:cNvSpPr txBox="1"/>
          <p:nvPr/>
        </p:nvSpPr>
        <p:spPr>
          <a:xfrm>
            <a:off x="900561" y="2635835"/>
            <a:ext cx="5931814" cy="69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Digunakan untuk mengukur kemiripan aantara dua himpunan kata dalam dokumen</a:t>
            </a:r>
            <a:endParaRPr sz="1600" b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18"/>
          <p:cNvSpPr txBox="1"/>
          <p:nvPr/>
        </p:nvSpPr>
        <p:spPr>
          <a:xfrm>
            <a:off x="900561" y="1837174"/>
            <a:ext cx="593181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Jaccard</a:t>
            </a:r>
            <a:endParaRPr sz="3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6" name="Google Shape;976;p18"/>
          <p:cNvSpPr/>
          <p:nvPr/>
        </p:nvSpPr>
        <p:spPr>
          <a:xfrm>
            <a:off x="900561" y="3877117"/>
            <a:ext cx="2741294" cy="1860854"/>
          </a:xfrm>
          <a:prstGeom prst="roundRect">
            <a:avLst>
              <a:gd name="adj" fmla="val 6430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0D6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7" name="Google Shape;977;p18"/>
          <p:cNvSpPr/>
          <p:nvPr/>
        </p:nvSpPr>
        <p:spPr>
          <a:xfrm>
            <a:off x="4091081" y="3877117"/>
            <a:ext cx="2741294" cy="1860854"/>
          </a:xfrm>
          <a:prstGeom prst="roundRect">
            <a:avLst>
              <a:gd name="adj" fmla="val 6430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0D6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8" name="Google Shape;978;p18"/>
          <p:cNvGrpSpPr/>
          <p:nvPr/>
        </p:nvGrpSpPr>
        <p:grpSpPr>
          <a:xfrm>
            <a:off x="1198300" y="4097165"/>
            <a:ext cx="2145817" cy="1012203"/>
            <a:chOff x="1282716" y="4110933"/>
            <a:chExt cx="2145817" cy="640083"/>
          </a:xfrm>
        </p:grpSpPr>
        <p:sp>
          <p:nvSpPr>
            <p:cNvPr id="979" name="Google Shape;979;p18"/>
            <p:cNvSpPr txBox="1"/>
            <p:nvPr/>
          </p:nvSpPr>
          <p:spPr>
            <a:xfrm>
              <a:off x="1282716" y="4268096"/>
              <a:ext cx="2052900" cy="4829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80" name="Google Shape;980;p18"/>
            <p:cNvSpPr txBox="1"/>
            <p:nvPr/>
          </p:nvSpPr>
          <p:spPr>
            <a:xfrm>
              <a:off x="1282716" y="4110933"/>
              <a:ext cx="2145817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Jaccard Similarity</a:t>
              </a:r>
              <a:endParaRPr/>
            </a:p>
          </p:txBody>
        </p:sp>
      </p:grpSp>
      <p:grpSp>
        <p:nvGrpSpPr>
          <p:cNvPr id="981" name="Google Shape;981;p18"/>
          <p:cNvGrpSpPr/>
          <p:nvPr/>
        </p:nvGrpSpPr>
        <p:grpSpPr>
          <a:xfrm>
            <a:off x="4388820" y="4097166"/>
            <a:ext cx="2149025" cy="775021"/>
            <a:chOff x="1282716" y="4110933"/>
            <a:chExt cx="2149025" cy="775021"/>
          </a:xfrm>
        </p:grpSpPr>
        <p:sp>
          <p:nvSpPr>
            <p:cNvPr id="982" name="Google Shape;982;p18"/>
            <p:cNvSpPr txBox="1"/>
            <p:nvPr/>
          </p:nvSpPr>
          <p:spPr>
            <a:xfrm>
              <a:off x="1285924" y="4490653"/>
              <a:ext cx="2145817" cy="39530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  <p:sp>
          <p:nvSpPr>
            <p:cNvPr id="983" name="Google Shape;983;p18"/>
            <p:cNvSpPr txBox="1"/>
            <p:nvPr/>
          </p:nvSpPr>
          <p:spPr>
            <a:xfrm>
              <a:off x="1282716" y="4110933"/>
              <a:ext cx="2145817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Jaccard Distance</a:t>
              </a:r>
              <a:endParaRPr/>
            </a:p>
          </p:txBody>
        </p:sp>
      </p:grpSp>
      <p:sp>
        <p:nvSpPr>
          <p:cNvPr id="984" name="Google Shape;984;p18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2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Tinjauan Pustaka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85" name="Google Shape;985;p18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986" name="Google Shape;986;p18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987" name="Google Shape;987;p18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988" name="Google Shape;988;p18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18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0" name="Google Shape;990;p18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994" name="Google Shape;994;p18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995" name="Google Shape;995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69844" y="1516619"/>
            <a:ext cx="4145412" cy="479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11D36361-0D83-6A7E-72DD-70C618532A4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9"/>
          <p:cNvSpPr txBox="1"/>
          <p:nvPr/>
        </p:nvSpPr>
        <p:spPr>
          <a:xfrm>
            <a:off x="998084" y="4528384"/>
            <a:ext cx="5177687" cy="106869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472" b="-108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01" name="Google Shape;1001;p19"/>
          <p:cNvSpPr txBox="1"/>
          <p:nvPr/>
        </p:nvSpPr>
        <p:spPr>
          <a:xfrm>
            <a:off x="900561" y="1837174"/>
            <a:ext cx="593181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Confusion </a:t>
            </a: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Matrix</a:t>
            </a:r>
            <a:endParaRPr sz="3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2" name="Google Shape;1002;p19"/>
          <p:cNvSpPr/>
          <p:nvPr/>
        </p:nvSpPr>
        <p:spPr>
          <a:xfrm>
            <a:off x="6832375" y="4528384"/>
            <a:ext cx="4544868" cy="1359345"/>
          </a:xfrm>
          <a:prstGeom prst="roundRect">
            <a:avLst>
              <a:gd name="adj" fmla="val 0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19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2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Tinjauan Pustaka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04" name="Google Shape;1004;p19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1005" name="Google Shape;1005;p19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1006" name="Google Shape;1006;p19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1007" name="Google Shape;1007;p19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9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13" name="Google Shape;1013;p19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1014" name="Google Shape;1014;p19"/>
          <p:cNvPicPr preferRelativeResize="0"/>
          <p:nvPr/>
        </p:nvPicPr>
        <p:blipFill rotWithShape="1">
          <a:blip r:embed="rId4">
            <a:alphaModFix/>
          </a:blip>
          <a:srcRect t="3500"/>
          <a:stretch/>
        </p:blipFill>
        <p:spPr>
          <a:xfrm>
            <a:off x="2554288" y="2594278"/>
            <a:ext cx="7083424" cy="1649572"/>
          </a:xfrm>
          <a:prstGeom prst="rect">
            <a:avLst/>
          </a:prstGeom>
          <a:noFill/>
          <a:ln>
            <a:noFill/>
          </a:ln>
        </p:spPr>
      </p:pic>
      <p:sp>
        <p:nvSpPr>
          <p:cNvPr id="1015" name="Google Shape;1015;p19"/>
          <p:cNvSpPr txBox="1"/>
          <p:nvPr/>
        </p:nvSpPr>
        <p:spPr>
          <a:xfrm>
            <a:off x="6907709" y="4862866"/>
            <a:ext cx="4394199" cy="61549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17A04757-B200-9395-EA4A-DC3A2F21EDE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2436399" y="1795879"/>
            <a:ext cx="1364256" cy="1364255"/>
          </a:xfrm>
          <a:custGeom>
            <a:avLst/>
            <a:gdLst/>
            <a:ahLst/>
            <a:cxnLst/>
            <a:rect l="l" t="t" r="r" b="b"/>
            <a:pathLst>
              <a:path w="1364256" h="1364255" extrusionOk="0">
                <a:moveTo>
                  <a:pt x="1363370" y="1363951"/>
                </a:moveTo>
                <a:cubicBezTo>
                  <a:pt x="1363370" y="610492"/>
                  <a:pt x="752573" y="-304"/>
                  <a:pt x="-887" y="-304"/>
                </a:cubicBezTo>
                <a:lnTo>
                  <a:pt x="-887" y="136395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2436398" y="3160134"/>
            <a:ext cx="1108121" cy="1108121"/>
          </a:xfrm>
          <a:custGeom>
            <a:avLst/>
            <a:gdLst/>
            <a:ahLst/>
            <a:cxnLst/>
            <a:rect l="l" t="t" r="r" b="b"/>
            <a:pathLst>
              <a:path w="1108121" h="1108121" extrusionOk="0">
                <a:moveTo>
                  <a:pt x="-887" y="1107817"/>
                </a:moveTo>
                <a:cubicBezTo>
                  <a:pt x="611113" y="1107817"/>
                  <a:pt x="1107234" y="611695"/>
                  <a:pt x="1107234" y="-304"/>
                </a:cubicBezTo>
                <a:lnTo>
                  <a:pt x="-887" y="-30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1328277" y="2052013"/>
            <a:ext cx="1108121" cy="1108121"/>
          </a:xfrm>
          <a:custGeom>
            <a:avLst/>
            <a:gdLst/>
            <a:ahLst/>
            <a:cxnLst/>
            <a:rect l="l" t="t" r="r" b="b"/>
            <a:pathLst>
              <a:path w="1108121" h="1108121" extrusionOk="0">
                <a:moveTo>
                  <a:pt x="1107234" y="-304"/>
                </a:moveTo>
                <a:cubicBezTo>
                  <a:pt x="495236" y="-304"/>
                  <a:pt x="-887" y="495818"/>
                  <a:pt x="-887" y="1107817"/>
                </a:cubicBezTo>
                <a:lnTo>
                  <a:pt x="1107234" y="11078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091775" y="3160134"/>
            <a:ext cx="1344624" cy="1344942"/>
          </a:xfrm>
          <a:custGeom>
            <a:avLst/>
            <a:gdLst/>
            <a:ahLst/>
            <a:cxnLst/>
            <a:rect l="l" t="t" r="r" b="b"/>
            <a:pathLst>
              <a:path w="1344624" h="1344942" extrusionOk="0">
                <a:moveTo>
                  <a:pt x="1343738" y="1343689"/>
                </a:moveTo>
                <a:lnTo>
                  <a:pt x="1343738" y="-304"/>
                </a:lnTo>
                <a:lnTo>
                  <a:pt x="-887" y="-304"/>
                </a:lnTo>
                <a:cubicBezTo>
                  <a:pt x="-728" y="742295"/>
                  <a:pt x="601140" y="1344290"/>
                  <a:pt x="1343738" y="13446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778493" y="2500961"/>
            <a:ext cx="1316447" cy="1316447"/>
          </a:xfrm>
          <a:custGeom>
            <a:avLst/>
            <a:gdLst/>
            <a:ahLst/>
            <a:cxnLst/>
            <a:rect l="l" t="t" r="r" b="b"/>
            <a:pathLst>
              <a:path w="1316447" h="1316447" extrusionOk="0">
                <a:moveTo>
                  <a:pt x="1316448" y="658224"/>
                </a:moveTo>
                <a:cubicBezTo>
                  <a:pt x="1316448" y="1021751"/>
                  <a:pt x="1021751" y="1316448"/>
                  <a:pt x="658224" y="1316448"/>
                </a:cubicBezTo>
                <a:cubicBezTo>
                  <a:pt x="294697" y="1316448"/>
                  <a:pt x="0" y="1021751"/>
                  <a:pt x="0" y="658224"/>
                </a:cubicBezTo>
                <a:cubicBezTo>
                  <a:pt x="0" y="294697"/>
                  <a:pt x="294697" y="0"/>
                  <a:pt x="658224" y="0"/>
                </a:cubicBezTo>
                <a:cubicBezTo>
                  <a:pt x="1021751" y="0"/>
                  <a:pt x="1316448" y="294697"/>
                  <a:pt x="1316448" y="6582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5985977" y="2315430"/>
            <a:ext cx="844702" cy="844704"/>
          </a:xfrm>
          <a:custGeom>
            <a:avLst/>
            <a:gdLst/>
            <a:ahLst/>
            <a:cxnLst/>
            <a:rect l="l" t="t" r="r" b="b"/>
            <a:pathLst>
              <a:path w="844702" h="844704" extrusionOk="0">
                <a:moveTo>
                  <a:pt x="843816" y="844400"/>
                </a:moveTo>
                <a:cubicBezTo>
                  <a:pt x="843816" y="377882"/>
                  <a:pt x="465473" y="-304"/>
                  <a:pt x="-887" y="-304"/>
                </a:cubicBezTo>
                <a:lnTo>
                  <a:pt x="-887" y="844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5985978" y="3160134"/>
            <a:ext cx="1416494" cy="1415545"/>
          </a:xfrm>
          <a:custGeom>
            <a:avLst/>
            <a:gdLst/>
            <a:ahLst/>
            <a:cxnLst/>
            <a:rect l="l" t="t" r="r" b="b"/>
            <a:pathLst>
              <a:path w="1416494" h="1415545" extrusionOk="0">
                <a:moveTo>
                  <a:pt x="-887" y="1415241"/>
                </a:moveTo>
                <a:cubicBezTo>
                  <a:pt x="781129" y="1415431"/>
                  <a:pt x="1415291" y="781713"/>
                  <a:pt x="1415608" y="-304"/>
                </a:cubicBezTo>
                <a:lnTo>
                  <a:pt x="-887" y="-3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4740766" y="1913974"/>
            <a:ext cx="1245211" cy="1246160"/>
          </a:xfrm>
          <a:custGeom>
            <a:avLst/>
            <a:gdLst/>
            <a:ahLst/>
            <a:cxnLst/>
            <a:rect l="l" t="t" r="r" b="b"/>
            <a:pathLst>
              <a:path w="1245211" h="1246160" extrusionOk="0">
                <a:moveTo>
                  <a:pt x="1244325" y="-304"/>
                </a:moveTo>
                <a:cubicBezTo>
                  <a:pt x="556656" y="-304"/>
                  <a:pt x="-887" y="557207"/>
                  <a:pt x="-887" y="1244907"/>
                </a:cubicBezTo>
                <a:cubicBezTo>
                  <a:pt x="-887" y="1245224"/>
                  <a:pt x="-887" y="1245540"/>
                  <a:pt x="-887" y="1245856"/>
                </a:cubicBezTo>
                <a:lnTo>
                  <a:pt x="1244325" y="124585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987717" y="3160134"/>
            <a:ext cx="998259" cy="997308"/>
          </a:xfrm>
          <a:custGeom>
            <a:avLst/>
            <a:gdLst/>
            <a:ahLst/>
            <a:cxnLst/>
            <a:rect l="l" t="t" r="r" b="b"/>
            <a:pathLst>
              <a:path w="998259" h="997308" extrusionOk="0">
                <a:moveTo>
                  <a:pt x="997373" y="996055"/>
                </a:moveTo>
                <a:lnTo>
                  <a:pt x="997373" y="-304"/>
                </a:lnTo>
                <a:lnTo>
                  <a:pt x="-887" y="-304"/>
                </a:lnTo>
                <a:cubicBezTo>
                  <a:pt x="-887" y="550495"/>
                  <a:pt x="445527" y="997005"/>
                  <a:pt x="996422" y="997005"/>
                </a:cubicBezTo>
                <a:cubicBezTo>
                  <a:pt x="996422" y="997005"/>
                  <a:pt x="996739" y="997005"/>
                  <a:pt x="996739" y="99700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5327753" y="2500961"/>
            <a:ext cx="1316447" cy="1316447"/>
          </a:xfrm>
          <a:custGeom>
            <a:avLst/>
            <a:gdLst/>
            <a:ahLst/>
            <a:cxnLst/>
            <a:rect l="l" t="t" r="r" b="b"/>
            <a:pathLst>
              <a:path w="1316447" h="1316447" extrusionOk="0">
                <a:moveTo>
                  <a:pt x="1316448" y="658224"/>
                </a:moveTo>
                <a:cubicBezTo>
                  <a:pt x="1316448" y="1021751"/>
                  <a:pt x="1021751" y="1316448"/>
                  <a:pt x="658224" y="1316448"/>
                </a:cubicBezTo>
                <a:cubicBezTo>
                  <a:pt x="294697" y="1316448"/>
                  <a:pt x="0" y="1021751"/>
                  <a:pt x="0" y="658224"/>
                </a:cubicBezTo>
                <a:cubicBezTo>
                  <a:pt x="0" y="294697"/>
                  <a:pt x="294697" y="0"/>
                  <a:pt x="658224" y="0"/>
                </a:cubicBezTo>
                <a:cubicBezTo>
                  <a:pt x="1021751" y="0"/>
                  <a:pt x="1316448" y="294697"/>
                  <a:pt x="1316448" y="6582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9755601" y="2052013"/>
            <a:ext cx="1108121" cy="1108121"/>
          </a:xfrm>
          <a:custGeom>
            <a:avLst/>
            <a:gdLst/>
            <a:ahLst/>
            <a:cxnLst/>
            <a:rect l="l" t="t" r="r" b="b"/>
            <a:pathLst>
              <a:path w="1108121" h="1108121" extrusionOk="0">
                <a:moveTo>
                  <a:pt x="1107234" y="1107817"/>
                </a:moveTo>
                <a:cubicBezTo>
                  <a:pt x="1107234" y="495818"/>
                  <a:pt x="611111" y="-304"/>
                  <a:pt x="-887" y="-304"/>
                </a:cubicBezTo>
                <a:lnTo>
                  <a:pt x="-887" y="110781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9788842" y="3160134"/>
            <a:ext cx="1311383" cy="1312015"/>
          </a:xfrm>
          <a:custGeom>
            <a:avLst/>
            <a:gdLst/>
            <a:ahLst/>
            <a:cxnLst/>
            <a:rect l="l" t="t" r="r" b="b"/>
            <a:pathLst>
              <a:path w="1311383" h="1312015" extrusionOk="0">
                <a:moveTo>
                  <a:pt x="-887" y="1311711"/>
                </a:moveTo>
                <a:cubicBezTo>
                  <a:pt x="723191" y="1310667"/>
                  <a:pt x="1309863" y="723773"/>
                  <a:pt x="1310497" y="-304"/>
                </a:cubicBezTo>
                <a:lnTo>
                  <a:pt x="-887" y="-30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8342584" y="1714510"/>
            <a:ext cx="1446257" cy="1445624"/>
          </a:xfrm>
          <a:custGeom>
            <a:avLst/>
            <a:gdLst/>
            <a:ahLst/>
            <a:cxnLst/>
            <a:rect l="l" t="t" r="r" b="b"/>
            <a:pathLst>
              <a:path w="1446257" h="1445624" extrusionOk="0">
                <a:moveTo>
                  <a:pt x="1445371" y="-303"/>
                </a:moveTo>
                <a:cubicBezTo>
                  <a:pt x="647526" y="-1189"/>
                  <a:pt x="64" y="644908"/>
                  <a:pt x="-887" y="1442787"/>
                </a:cubicBezTo>
                <a:cubicBezTo>
                  <a:pt x="-887" y="1443641"/>
                  <a:pt x="-887" y="1444465"/>
                  <a:pt x="-887" y="1445320"/>
                </a:cubicBezTo>
                <a:lnTo>
                  <a:pt x="1445371" y="144532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8647158" y="3160134"/>
            <a:ext cx="1141683" cy="1139781"/>
          </a:xfrm>
          <a:custGeom>
            <a:avLst/>
            <a:gdLst/>
            <a:ahLst/>
            <a:cxnLst/>
            <a:rect l="l" t="t" r="r" b="b"/>
            <a:pathLst>
              <a:path w="1141683" h="1139781" extrusionOk="0">
                <a:moveTo>
                  <a:pt x="1140797" y="1139477"/>
                </a:moveTo>
                <a:lnTo>
                  <a:pt x="1140797" y="-304"/>
                </a:lnTo>
                <a:lnTo>
                  <a:pt x="-887" y="-304"/>
                </a:lnTo>
                <a:cubicBezTo>
                  <a:pt x="64" y="629552"/>
                  <a:pt x="511067" y="1139668"/>
                  <a:pt x="1140797" y="113947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9129035" y="2500961"/>
            <a:ext cx="1316447" cy="1316447"/>
          </a:xfrm>
          <a:custGeom>
            <a:avLst/>
            <a:gdLst/>
            <a:ahLst/>
            <a:cxnLst/>
            <a:rect l="l" t="t" r="r" b="b"/>
            <a:pathLst>
              <a:path w="1316447" h="1316447" extrusionOk="0">
                <a:moveTo>
                  <a:pt x="1316447" y="658224"/>
                </a:moveTo>
                <a:cubicBezTo>
                  <a:pt x="1316447" y="1021751"/>
                  <a:pt x="1021751" y="1316448"/>
                  <a:pt x="658224" y="1316448"/>
                </a:cubicBezTo>
                <a:cubicBezTo>
                  <a:pt x="294697" y="1316448"/>
                  <a:pt x="0" y="1021751"/>
                  <a:pt x="0" y="658224"/>
                </a:cubicBezTo>
                <a:cubicBezTo>
                  <a:pt x="0" y="294697"/>
                  <a:pt x="294697" y="0"/>
                  <a:pt x="658224" y="0"/>
                </a:cubicBezTo>
                <a:cubicBezTo>
                  <a:pt x="1021751" y="0"/>
                  <a:pt x="1316447" y="294697"/>
                  <a:pt x="1316447" y="6582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208947" y="5162949"/>
            <a:ext cx="2474536" cy="98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</a:t>
            </a:r>
            <a:endParaRPr dirty="0"/>
          </a:p>
        </p:txBody>
      </p:sp>
      <p:sp>
        <p:nvSpPr>
          <p:cNvPr id="116" name="Google Shape;116;p2"/>
          <p:cNvSpPr txBox="1"/>
          <p:nvPr/>
        </p:nvSpPr>
        <p:spPr>
          <a:xfrm>
            <a:off x="4834351" y="5162949"/>
            <a:ext cx="2474536" cy="98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8484136" y="5162949"/>
            <a:ext cx="2474536" cy="98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Lorem Ipsum is simply dummy text of the printing and typesetting industry. Lorem Ipsum has been the industry's standard 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263545" y="4816615"/>
            <a:ext cx="24611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BAB 1 - </a:t>
            </a:r>
            <a:r>
              <a:rPr lang="en-US" sz="1800" b="1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Pendahuluan</a:t>
            </a:r>
            <a:endParaRPr sz="1800" b="1" dirty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4599707" y="4816615"/>
            <a:ext cx="292792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BAB 2 - Tinjauan Pustska</a:t>
            </a:r>
            <a:endParaRPr sz="1800" b="1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8257309" y="4816615"/>
            <a:ext cx="300181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BAB 3 - Metode Penelitian</a:t>
            </a:r>
            <a:endParaRPr/>
          </a:p>
        </p:txBody>
      </p:sp>
      <p:grpSp>
        <p:nvGrpSpPr>
          <p:cNvPr id="121" name="Google Shape;121;p2"/>
          <p:cNvGrpSpPr/>
          <p:nvPr/>
        </p:nvGrpSpPr>
        <p:grpSpPr>
          <a:xfrm>
            <a:off x="9470835" y="2838840"/>
            <a:ext cx="613804" cy="640689"/>
            <a:chOff x="2841050" y="2453185"/>
            <a:chExt cx="3666517" cy="3827116"/>
          </a:xfrm>
        </p:grpSpPr>
        <p:sp>
          <p:nvSpPr>
            <p:cNvPr id="122" name="Google Shape;122;p2"/>
            <p:cNvSpPr/>
            <p:nvPr/>
          </p:nvSpPr>
          <p:spPr>
            <a:xfrm>
              <a:off x="2841050" y="2684480"/>
              <a:ext cx="3666517" cy="3595821"/>
            </a:xfrm>
            <a:prstGeom prst="ellipse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4203903" y="2453185"/>
              <a:ext cx="940810" cy="902912"/>
            </a:xfrm>
            <a:prstGeom prst="roundRect">
              <a:avLst>
                <a:gd name="adj" fmla="val 731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3222826" y="5577699"/>
              <a:ext cx="2892435" cy="303204"/>
            </a:xfrm>
            <a:custGeom>
              <a:avLst/>
              <a:gdLst/>
              <a:ahLst/>
              <a:cxnLst/>
              <a:rect l="l" t="t" r="r" b="b"/>
              <a:pathLst>
                <a:path w="2717452" h="284861" extrusionOk="0">
                  <a:moveTo>
                    <a:pt x="0" y="0"/>
                  </a:moveTo>
                  <a:lnTo>
                    <a:pt x="2717452" y="0"/>
                  </a:lnTo>
                  <a:lnTo>
                    <a:pt x="2717452" y="12976"/>
                  </a:lnTo>
                  <a:lnTo>
                    <a:pt x="2692724" y="45406"/>
                  </a:lnTo>
                  <a:cubicBezTo>
                    <a:pt x="2622523" y="128830"/>
                    <a:pt x="2544314" y="205532"/>
                    <a:pt x="2459250" y="274380"/>
                  </a:cubicBezTo>
                  <a:lnTo>
                    <a:pt x="2444957" y="284861"/>
                  </a:lnTo>
                  <a:lnTo>
                    <a:pt x="282389" y="284861"/>
                  </a:lnTo>
                  <a:lnTo>
                    <a:pt x="268097" y="274380"/>
                  </a:lnTo>
                  <a:cubicBezTo>
                    <a:pt x="183033" y="205532"/>
                    <a:pt x="104823" y="128830"/>
                    <a:pt x="34622" y="45406"/>
                  </a:cubicBezTo>
                  <a:close/>
                </a:path>
              </a:pathLst>
            </a:cu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4381230" y="2592047"/>
              <a:ext cx="588091" cy="115400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4382128" y="3139644"/>
              <a:ext cx="586294" cy="77592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4382418" y="2977046"/>
              <a:ext cx="585715" cy="78086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381719" y="2816425"/>
              <a:ext cx="587114" cy="78333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3095607" y="3517627"/>
              <a:ext cx="451057" cy="2059825"/>
            </a:xfrm>
            <a:custGeom>
              <a:avLst/>
              <a:gdLst/>
              <a:ahLst/>
              <a:cxnLst/>
              <a:rect l="l" t="t" r="r" b="b"/>
              <a:pathLst>
                <a:path w="423770" h="1935213" extrusionOk="0">
                  <a:moveTo>
                    <a:pt x="31444" y="0"/>
                  </a:moveTo>
                  <a:lnTo>
                    <a:pt x="168814" y="0"/>
                  </a:lnTo>
                  <a:lnTo>
                    <a:pt x="161696" y="13151"/>
                  </a:lnTo>
                  <a:cubicBezTo>
                    <a:pt x="144816" y="53170"/>
                    <a:pt x="135481" y="97168"/>
                    <a:pt x="135481" y="143353"/>
                  </a:cubicBezTo>
                  <a:cubicBezTo>
                    <a:pt x="135481" y="281907"/>
                    <a:pt x="219491" y="400787"/>
                    <a:pt x="339219" y="451566"/>
                  </a:cubicBezTo>
                  <a:lnTo>
                    <a:pt x="423770" y="468683"/>
                  </a:lnTo>
                  <a:lnTo>
                    <a:pt x="423770" y="1935213"/>
                  </a:lnTo>
                  <a:lnTo>
                    <a:pt x="119346" y="1935213"/>
                  </a:lnTo>
                  <a:lnTo>
                    <a:pt x="54994" y="1850816"/>
                  </a:lnTo>
                  <a:lnTo>
                    <a:pt x="0" y="1762038"/>
                  </a:lnTo>
                  <a:lnTo>
                    <a:pt x="0" y="507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5801951" y="3354718"/>
              <a:ext cx="451057" cy="2222737"/>
            </a:xfrm>
            <a:custGeom>
              <a:avLst/>
              <a:gdLst/>
              <a:ahLst/>
              <a:cxnLst/>
              <a:rect l="l" t="t" r="r" b="b"/>
              <a:pathLst>
                <a:path w="423770" h="2088269" extrusionOk="0">
                  <a:moveTo>
                    <a:pt x="281064" y="0"/>
                  </a:moveTo>
                  <a:lnTo>
                    <a:pt x="368779" y="115038"/>
                  </a:lnTo>
                  <a:lnTo>
                    <a:pt x="423770" y="203810"/>
                  </a:lnTo>
                  <a:lnTo>
                    <a:pt x="423770" y="1915098"/>
                  </a:lnTo>
                  <a:lnTo>
                    <a:pt x="368779" y="2003871"/>
                  </a:lnTo>
                  <a:lnTo>
                    <a:pt x="304426" y="2088269"/>
                  </a:lnTo>
                  <a:lnTo>
                    <a:pt x="0" y="2088269"/>
                  </a:lnTo>
                  <a:lnTo>
                    <a:pt x="0" y="281064"/>
                  </a:lnTo>
                  <a:close/>
                </a:path>
              </a:pathLst>
            </a:custGeom>
            <a:solidFill>
              <a:srgbClr val="661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3997722" y="4149026"/>
              <a:ext cx="451057" cy="1428427"/>
            </a:xfrm>
            <a:custGeom>
              <a:avLst/>
              <a:gdLst/>
              <a:ahLst/>
              <a:cxnLst/>
              <a:rect l="l" t="t" r="r" b="b"/>
              <a:pathLst>
                <a:path w="423770" h="1342012" extrusionOk="0">
                  <a:moveTo>
                    <a:pt x="0" y="0"/>
                  </a:moveTo>
                  <a:lnTo>
                    <a:pt x="62314" y="0"/>
                  </a:lnTo>
                  <a:lnTo>
                    <a:pt x="62314" y="56810"/>
                  </a:lnTo>
                  <a:lnTo>
                    <a:pt x="361457" y="56810"/>
                  </a:lnTo>
                  <a:lnTo>
                    <a:pt x="361457" y="0"/>
                  </a:lnTo>
                  <a:lnTo>
                    <a:pt x="423770" y="0"/>
                  </a:lnTo>
                  <a:lnTo>
                    <a:pt x="423770" y="1342012"/>
                  </a:lnTo>
                  <a:lnTo>
                    <a:pt x="0" y="1342012"/>
                  </a:lnTo>
                  <a:close/>
                </a:path>
              </a:pathLst>
            </a:cu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448779" y="4040693"/>
              <a:ext cx="451057" cy="1536760"/>
            </a:xfrm>
            <a:prstGeom prst="rect">
              <a:avLst/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5350894" y="3705111"/>
              <a:ext cx="451057" cy="1872341"/>
            </a:xfrm>
            <a:custGeom>
              <a:avLst/>
              <a:gdLst/>
              <a:ahLst/>
              <a:cxnLst/>
              <a:rect l="l" t="t" r="r" b="b"/>
              <a:pathLst>
                <a:path w="423770" h="1759071" extrusionOk="0">
                  <a:moveTo>
                    <a:pt x="351172" y="0"/>
                  </a:moveTo>
                  <a:lnTo>
                    <a:pt x="423770" y="0"/>
                  </a:lnTo>
                  <a:lnTo>
                    <a:pt x="423770" y="1759071"/>
                  </a:lnTo>
                  <a:lnTo>
                    <a:pt x="0" y="1759071"/>
                  </a:lnTo>
                  <a:lnTo>
                    <a:pt x="0" y="351172"/>
                  </a:ln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4899837" y="4149026"/>
              <a:ext cx="451057" cy="1428427"/>
            </a:xfrm>
            <a:custGeom>
              <a:avLst/>
              <a:gdLst/>
              <a:ahLst/>
              <a:cxnLst/>
              <a:rect l="l" t="t" r="r" b="b"/>
              <a:pathLst>
                <a:path w="423770" h="1342012" extrusionOk="0">
                  <a:moveTo>
                    <a:pt x="0" y="0"/>
                  </a:moveTo>
                  <a:lnTo>
                    <a:pt x="116189" y="0"/>
                  </a:lnTo>
                  <a:lnTo>
                    <a:pt x="116189" y="100643"/>
                  </a:lnTo>
                  <a:lnTo>
                    <a:pt x="329495" y="100643"/>
                  </a:lnTo>
                  <a:lnTo>
                    <a:pt x="329495" y="0"/>
                  </a:lnTo>
                  <a:lnTo>
                    <a:pt x="423770" y="0"/>
                  </a:lnTo>
                  <a:lnTo>
                    <a:pt x="423770" y="1342012"/>
                  </a:lnTo>
                  <a:lnTo>
                    <a:pt x="0" y="1342012"/>
                  </a:lnTo>
                  <a:close/>
                </a:path>
              </a:pathLst>
            </a:cu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4502462" y="4627259"/>
              <a:ext cx="1227178" cy="42923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3444649" y="3517628"/>
              <a:ext cx="298924" cy="303410"/>
            </a:xfrm>
            <a:prstGeom prst="ellipse">
              <a:avLst/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4617486" y="4802267"/>
              <a:ext cx="571430" cy="80557"/>
            </a:xfrm>
            <a:prstGeom prst="roundRect">
              <a:avLst>
                <a:gd name="adj" fmla="val 16667"/>
              </a:avLst>
            </a:prstGeom>
            <a:solidFill>
              <a:srgbClr val="FEF8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5265684" y="4803498"/>
              <a:ext cx="344236" cy="78849"/>
            </a:xfrm>
            <a:prstGeom prst="roundRect">
              <a:avLst>
                <a:gd name="adj" fmla="val 16667"/>
              </a:avLst>
            </a:prstGeom>
            <a:solidFill>
              <a:srgbClr val="FEF8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 rot="10800000">
              <a:off x="4568455" y="3356097"/>
              <a:ext cx="211705" cy="182505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 rot="2700000">
              <a:off x="3693131" y="4051967"/>
              <a:ext cx="653343" cy="1020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 rot="2700000">
              <a:off x="2933853" y="3234157"/>
              <a:ext cx="536278" cy="1020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 rot="8100000">
              <a:off x="4105872" y="4093880"/>
              <a:ext cx="558043" cy="1020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2"/>
            <p:cNvSpPr/>
            <p:nvPr/>
          </p:nvSpPr>
          <p:spPr>
            <a:xfrm rot="2700000">
              <a:off x="4686908" y="4105558"/>
              <a:ext cx="578017" cy="1020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4469497" y="3669415"/>
              <a:ext cx="410176" cy="4102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4072678" y="4145609"/>
              <a:ext cx="299915" cy="30267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4582049" y="3783736"/>
              <a:ext cx="185218" cy="181350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2"/>
            <p:cNvSpPr/>
            <p:nvPr/>
          </p:nvSpPr>
          <p:spPr>
            <a:xfrm rot="8100000">
              <a:off x="4941046" y="3595212"/>
              <a:ext cx="1680275" cy="10204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5633295" y="3494217"/>
              <a:ext cx="296626" cy="3027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3546664" y="3957882"/>
              <a:ext cx="451057" cy="1619570"/>
            </a:xfrm>
            <a:custGeom>
              <a:avLst/>
              <a:gdLst/>
              <a:ahLst/>
              <a:cxnLst/>
              <a:rect l="l" t="t" r="r" b="b"/>
              <a:pathLst>
                <a:path w="423770" h="1521592" extrusionOk="0">
                  <a:moveTo>
                    <a:pt x="240392" y="0"/>
                  </a:moveTo>
                  <a:lnTo>
                    <a:pt x="423770" y="183379"/>
                  </a:lnTo>
                  <a:lnTo>
                    <a:pt x="423770" y="1521592"/>
                  </a:lnTo>
                  <a:lnTo>
                    <a:pt x="0" y="1521592"/>
                  </a:lnTo>
                  <a:lnTo>
                    <a:pt x="0" y="55062"/>
                  </a:lnTo>
                  <a:lnTo>
                    <a:pt x="45295" y="64232"/>
                  </a:lnTo>
                  <a:cubicBezTo>
                    <a:pt x="114383" y="64232"/>
                    <a:pt x="178565" y="43172"/>
                    <a:pt x="231805" y="7105"/>
                  </a:cubicBezTo>
                  <a:lnTo>
                    <a:pt x="240392" y="0"/>
                  </a:lnTo>
                  <a:close/>
                </a:path>
              </a:pathLst>
            </a:cu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3239812" y="3314172"/>
              <a:ext cx="710128" cy="712077"/>
            </a:xfrm>
            <a:prstGeom prst="donut">
              <a:avLst>
                <a:gd name="adj" fmla="val 16269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4989312" y="4144903"/>
              <a:ext cx="296626" cy="30275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2"/>
          <p:cNvGrpSpPr/>
          <p:nvPr/>
        </p:nvGrpSpPr>
        <p:grpSpPr>
          <a:xfrm>
            <a:off x="5700426" y="2873614"/>
            <a:ext cx="571101" cy="571141"/>
            <a:chOff x="3356692" y="1639383"/>
            <a:chExt cx="3813494" cy="3813761"/>
          </a:xfrm>
        </p:grpSpPr>
        <p:sp>
          <p:nvSpPr>
            <p:cNvPr id="153" name="Google Shape;153;p2"/>
            <p:cNvSpPr/>
            <p:nvPr/>
          </p:nvSpPr>
          <p:spPr>
            <a:xfrm>
              <a:off x="3356692" y="2020181"/>
              <a:ext cx="3813494" cy="2669789"/>
            </a:xfrm>
            <a:prstGeom prst="rect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4183680" y="1639383"/>
              <a:ext cx="2986506" cy="3807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3356692" y="4689971"/>
              <a:ext cx="3813494" cy="264720"/>
            </a:xfrm>
            <a:prstGeom prst="rect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356692" y="1639383"/>
              <a:ext cx="826988" cy="380798"/>
            </a:xfrm>
            <a:prstGeom prst="rect">
              <a:avLst/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4916893" y="2441270"/>
              <a:ext cx="1895452" cy="885625"/>
            </a:xfrm>
            <a:custGeom>
              <a:avLst/>
              <a:gdLst/>
              <a:ahLst/>
              <a:cxnLst/>
              <a:rect l="l" t="t" r="r" b="b"/>
              <a:pathLst>
                <a:path w="1525451" h="712747" extrusionOk="0">
                  <a:moveTo>
                    <a:pt x="1526205" y="67544"/>
                  </a:moveTo>
                  <a:cubicBezTo>
                    <a:pt x="1522020" y="77351"/>
                    <a:pt x="1515321" y="85889"/>
                    <a:pt x="1506760" y="92272"/>
                  </a:cubicBezTo>
                  <a:cubicBezTo>
                    <a:pt x="1436316" y="162717"/>
                    <a:pt x="1366210" y="233182"/>
                    <a:pt x="1296462" y="303627"/>
                  </a:cubicBezTo>
                  <a:cubicBezTo>
                    <a:pt x="1262223" y="337655"/>
                    <a:pt x="1237918" y="337444"/>
                    <a:pt x="1203679" y="303627"/>
                  </a:cubicBezTo>
                  <a:cubicBezTo>
                    <a:pt x="1174934" y="275094"/>
                    <a:pt x="1145345" y="247195"/>
                    <a:pt x="1118079" y="217394"/>
                  </a:cubicBezTo>
                  <a:cubicBezTo>
                    <a:pt x="1101806" y="199429"/>
                    <a:pt x="1091871" y="200486"/>
                    <a:pt x="1075808" y="217394"/>
                  </a:cubicBezTo>
                  <a:cubicBezTo>
                    <a:pt x="964214" y="330469"/>
                    <a:pt x="851773" y="442275"/>
                    <a:pt x="739332" y="555561"/>
                  </a:cubicBezTo>
                  <a:cubicBezTo>
                    <a:pt x="699174" y="595930"/>
                    <a:pt x="677406" y="595930"/>
                    <a:pt x="637459" y="555561"/>
                  </a:cubicBezTo>
                  <a:cubicBezTo>
                    <a:pt x="576378" y="494692"/>
                    <a:pt x="514662" y="434244"/>
                    <a:pt x="454849" y="372105"/>
                  </a:cubicBezTo>
                  <a:cubicBezTo>
                    <a:pt x="436672" y="353296"/>
                    <a:pt x="426739" y="355620"/>
                    <a:pt x="409620" y="372105"/>
                  </a:cubicBezTo>
                  <a:cubicBezTo>
                    <a:pt x="302463" y="480530"/>
                    <a:pt x="194038" y="587476"/>
                    <a:pt x="87093" y="696112"/>
                  </a:cubicBezTo>
                  <a:cubicBezTo>
                    <a:pt x="68493" y="714923"/>
                    <a:pt x="57714" y="719572"/>
                    <a:pt x="37213" y="697592"/>
                  </a:cubicBezTo>
                  <a:cubicBezTo>
                    <a:pt x="-10765" y="646444"/>
                    <a:pt x="-12033" y="647713"/>
                    <a:pt x="37213" y="598255"/>
                  </a:cubicBezTo>
                  <a:lnTo>
                    <a:pt x="382989" y="252479"/>
                  </a:lnTo>
                  <a:cubicBezTo>
                    <a:pt x="421244" y="214224"/>
                    <a:pt x="443648" y="214647"/>
                    <a:pt x="482536" y="252479"/>
                  </a:cubicBezTo>
                  <a:cubicBezTo>
                    <a:pt x="543618" y="313350"/>
                    <a:pt x="605334" y="373797"/>
                    <a:pt x="665358" y="435723"/>
                  </a:cubicBezTo>
                  <a:cubicBezTo>
                    <a:pt x="682689" y="453900"/>
                    <a:pt x="692622" y="454111"/>
                    <a:pt x="710588" y="435723"/>
                  </a:cubicBezTo>
                  <a:cubicBezTo>
                    <a:pt x="821973" y="322861"/>
                    <a:pt x="934624" y="210842"/>
                    <a:pt x="1046853" y="97556"/>
                  </a:cubicBezTo>
                  <a:cubicBezTo>
                    <a:pt x="1085743" y="58878"/>
                    <a:pt x="1108146" y="58668"/>
                    <a:pt x="1146613" y="97556"/>
                  </a:cubicBezTo>
                  <a:cubicBezTo>
                    <a:pt x="1173666" y="124610"/>
                    <a:pt x="1201776" y="150818"/>
                    <a:pt x="1227561" y="179139"/>
                  </a:cubicBezTo>
                  <a:cubicBezTo>
                    <a:pt x="1244047" y="197528"/>
                    <a:pt x="1254826" y="198796"/>
                    <a:pt x="1272791" y="179139"/>
                  </a:cubicBezTo>
                  <a:cubicBezTo>
                    <a:pt x="1324361" y="125244"/>
                    <a:pt x="1378468" y="73461"/>
                    <a:pt x="1430673" y="20623"/>
                  </a:cubicBezTo>
                  <a:cubicBezTo>
                    <a:pt x="1437838" y="11577"/>
                    <a:pt x="1447032" y="4349"/>
                    <a:pt x="1457514" y="-513"/>
                  </a:cubicBezTo>
                  <a:cubicBezTo>
                    <a:pt x="1470534" y="30346"/>
                    <a:pt x="1495220" y="54821"/>
                    <a:pt x="1526205" y="67544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150782" y="3096457"/>
              <a:ext cx="261860" cy="1086304"/>
            </a:xfrm>
            <a:prstGeom prst="roundRect">
              <a:avLst>
                <a:gd name="adj" fmla="val 16667"/>
              </a:avLst>
            </a:pr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660244" y="2910630"/>
              <a:ext cx="254409" cy="127143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610340" y="2274913"/>
              <a:ext cx="890581" cy="38213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3610340" y="2973489"/>
              <a:ext cx="890583" cy="382635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642625" y="3287062"/>
              <a:ext cx="261883" cy="895419"/>
            </a:xfrm>
            <a:prstGeom prst="roundRect">
              <a:avLst>
                <a:gd name="adj" fmla="val 1666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4879993" y="2339114"/>
              <a:ext cx="891370" cy="127895"/>
            </a:xfrm>
            <a:prstGeom prst="roundRect">
              <a:avLst>
                <a:gd name="adj" fmla="val 16667"/>
              </a:avLst>
            </a:pr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5132743" y="3414170"/>
              <a:ext cx="263334" cy="769620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722237" y="2275781"/>
              <a:ext cx="256031" cy="254218"/>
            </a:xfrm>
            <a:prstGeom prst="ellipse">
              <a:avLst/>
            </a:prstGeom>
            <a:solidFill>
              <a:srgbClr val="661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4898793" y="2584519"/>
              <a:ext cx="127795" cy="127739"/>
            </a:xfrm>
            <a:prstGeom prst="roundRect">
              <a:avLst>
                <a:gd name="adj" fmla="val 16667"/>
              </a:avLst>
            </a:pr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5134043" y="4435218"/>
              <a:ext cx="2034563" cy="1017926"/>
            </a:xfrm>
            <a:prstGeom prst="roundRect">
              <a:avLst>
                <a:gd name="adj" fmla="val 911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022130" y="4625737"/>
              <a:ext cx="954877" cy="127631"/>
            </a:xfrm>
            <a:prstGeom prst="roundRect">
              <a:avLst>
                <a:gd name="adj" fmla="val 16667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022130" y="4880872"/>
              <a:ext cx="954877" cy="127631"/>
            </a:xfrm>
            <a:prstGeom prst="roundRect">
              <a:avLst>
                <a:gd name="adj" fmla="val 16667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022127" y="5136006"/>
              <a:ext cx="955079" cy="127158"/>
            </a:xfrm>
            <a:prstGeom prst="roundRect">
              <a:avLst>
                <a:gd name="adj" fmla="val 16667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5389626" y="4685095"/>
              <a:ext cx="451111" cy="512513"/>
            </a:xfrm>
            <a:prstGeom prst="roundRect">
              <a:avLst>
                <a:gd name="adj" fmla="val 16667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2" name="Google Shape;172;p2"/>
            <p:cNvGrpSpPr/>
            <p:nvPr/>
          </p:nvGrpSpPr>
          <p:grpSpPr>
            <a:xfrm>
              <a:off x="3613271" y="3674683"/>
              <a:ext cx="1015317" cy="1013971"/>
              <a:chOff x="11079799" y="-82822"/>
              <a:chExt cx="1686993" cy="1686106"/>
            </a:xfrm>
          </p:grpSpPr>
          <p:sp>
            <p:nvSpPr>
              <p:cNvPr id="173" name="Google Shape;173;p2"/>
              <p:cNvSpPr/>
              <p:nvPr/>
            </p:nvSpPr>
            <p:spPr>
              <a:xfrm>
                <a:off x="11079799" y="-82822"/>
                <a:ext cx="1686993" cy="1686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11608353" y="259252"/>
                <a:ext cx="629881" cy="1001959"/>
              </a:xfrm>
              <a:custGeom>
                <a:avLst/>
                <a:gdLst/>
                <a:ahLst/>
                <a:cxnLst/>
                <a:rect l="l" t="t" r="r" b="b"/>
                <a:pathLst>
                  <a:path w="683913" h="1088480" extrusionOk="0">
                    <a:moveTo>
                      <a:pt x="138214" y="355768"/>
                    </a:moveTo>
                    <a:cubicBezTo>
                      <a:pt x="138214" y="405221"/>
                      <a:pt x="157748" y="428463"/>
                      <a:pt x="208931" y="441321"/>
                    </a:cubicBezTo>
                    <a:lnTo>
                      <a:pt x="520732" y="518715"/>
                    </a:lnTo>
                    <a:cubicBezTo>
                      <a:pt x="636451" y="547150"/>
                      <a:pt x="699503" y="647786"/>
                      <a:pt x="681699" y="775374"/>
                    </a:cubicBezTo>
                    <a:cubicBezTo>
                      <a:pt x="664416" y="878384"/>
                      <a:pt x="574733" y="953478"/>
                      <a:pt x="470289" y="952415"/>
                    </a:cubicBezTo>
                    <a:cubicBezTo>
                      <a:pt x="402044" y="952415"/>
                      <a:pt x="410947" y="947222"/>
                      <a:pt x="410204" y="1010769"/>
                    </a:cubicBezTo>
                    <a:cubicBezTo>
                      <a:pt x="410204" y="1060222"/>
                      <a:pt x="383499" y="1089399"/>
                      <a:pt x="340476" y="1088410"/>
                    </a:cubicBezTo>
                    <a:cubicBezTo>
                      <a:pt x="297452" y="1087421"/>
                      <a:pt x="274704" y="1059233"/>
                      <a:pt x="274209" y="1011511"/>
                    </a:cubicBezTo>
                    <a:cubicBezTo>
                      <a:pt x="274209" y="948459"/>
                      <a:pt x="283358" y="952662"/>
                      <a:pt x="214867" y="952415"/>
                    </a:cubicBezTo>
                    <a:cubicBezTo>
                      <a:pt x="113240" y="954789"/>
                      <a:pt x="24548" y="883923"/>
                      <a:pt x="4445" y="784276"/>
                    </a:cubicBezTo>
                    <a:cubicBezTo>
                      <a:pt x="2343" y="773198"/>
                      <a:pt x="1602" y="761898"/>
                      <a:pt x="2219" y="750648"/>
                    </a:cubicBezTo>
                    <a:cubicBezTo>
                      <a:pt x="19" y="714127"/>
                      <a:pt x="27860" y="682725"/>
                      <a:pt x="64381" y="680524"/>
                    </a:cubicBezTo>
                    <a:cubicBezTo>
                      <a:pt x="65099" y="680474"/>
                      <a:pt x="65790" y="680450"/>
                      <a:pt x="66509" y="680425"/>
                    </a:cubicBezTo>
                    <a:cubicBezTo>
                      <a:pt x="103127" y="677656"/>
                      <a:pt x="135074" y="705102"/>
                      <a:pt x="137869" y="741722"/>
                    </a:cubicBezTo>
                    <a:cubicBezTo>
                      <a:pt x="137893" y="742315"/>
                      <a:pt x="137943" y="742884"/>
                      <a:pt x="137967" y="743477"/>
                    </a:cubicBezTo>
                    <a:cubicBezTo>
                      <a:pt x="145632" y="799359"/>
                      <a:pt x="164424" y="816173"/>
                      <a:pt x="221294" y="816173"/>
                    </a:cubicBezTo>
                    <a:cubicBezTo>
                      <a:pt x="303386" y="816173"/>
                      <a:pt x="385478" y="816173"/>
                      <a:pt x="468558" y="816173"/>
                    </a:cubicBezTo>
                    <a:cubicBezTo>
                      <a:pt x="515291" y="816173"/>
                      <a:pt x="542737" y="795155"/>
                      <a:pt x="546694" y="755841"/>
                    </a:cubicBezTo>
                    <a:cubicBezTo>
                      <a:pt x="554112" y="699217"/>
                      <a:pt x="537051" y="664600"/>
                      <a:pt x="490070" y="652237"/>
                    </a:cubicBezTo>
                    <a:cubicBezTo>
                      <a:pt x="382511" y="623554"/>
                      <a:pt x="274209" y="596850"/>
                      <a:pt x="166155" y="570145"/>
                    </a:cubicBezTo>
                    <a:cubicBezTo>
                      <a:pt x="49200" y="541216"/>
                      <a:pt x="-12616" y="444783"/>
                      <a:pt x="3208" y="314970"/>
                    </a:cubicBezTo>
                    <a:cubicBezTo>
                      <a:pt x="19750" y="210228"/>
                      <a:pt x="111064" y="133800"/>
                      <a:pt x="217091" y="135951"/>
                    </a:cubicBezTo>
                    <a:cubicBezTo>
                      <a:pt x="273962" y="135951"/>
                      <a:pt x="273962" y="135951"/>
                      <a:pt x="274952" y="79574"/>
                    </a:cubicBezTo>
                    <a:cubicBezTo>
                      <a:pt x="274952" y="30122"/>
                      <a:pt x="299678" y="203"/>
                      <a:pt x="342702" y="-44"/>
                    </a:cubicBezTo>
                    <a:cubicBezTo>
                      <a:pt x="385725" y="-292"/>
                      <a:pt x="410452" y="28886"/>
                      <a:pt x="410947" y="79327"/>
                    </a:cubicBezTo>
                    <a:cubicBezTo>
                      <a:pt x="410947" y="140154"/>
                      <a:pt x="403775" y="135951"/>
                      <a:pt x="468312" y="135951"/>
                    </a:cubicBezTo>
                    <a:cubicBezTo>
                      <a:pt x="566994" y="131104"/>
                      <a:pt x="655044" y="197494"/>
                      <a:pt x="677496" y="293705"/>
                    </a:cubicBezTo>
                    <a:cubicBezTo>
                      <a:pt x="681849" y="308640"/>
                      <a:pt x="683678" y="324168"/>
                      <a:pt x="682937" y="339696"/>
                    </a:cubicBezTo>
                    <a:cubicBezTo>
                      <a:pt x="684173" y="376266"/>
                      <a:pt x="655515" y="406927"/>
                      <a:pt x="618945" y="408139"/>
                    </a:cubicBezTo>
                    <a:cubicBezTo>
                      <a:pt x="618178" y="408188"/>
                      <a:pt x="617435" y="408188"/>
                      <a:pt x="616670" y="408188"/>
                    </a:cubicBezTo>
                    <a:cubicBezTo>
                      <a:pt x="580965" y="409770"/>
                      <a:pt x="550328" y="382967"/>
                      <a:pt x="547188" y="347361"/>
                    </a:cubicBezTo>
                    <a:cubicBezTo>
                      <a:pt x="538039" y="287029"/>
                      <a:pt x="522461" y="273182"/>
                      <a:pt x="461883" y="273182"/>
                    </a:cubicBezTo>
                    <a:lnTo>
                      <a:pt x="219563" y="273182"/>
                    </a:lnTo>
                    <a:cubicBezTo>
                      <a:pt x="160962" y="272440"/>
                      <a:pt x="137473" y="296919"/>
                      <a:pt x="138214" y="355768"/>
                    </a:cubicBezTo>
                    <a:close/>
                  </a:path>
                </a:pathLst>
              </a:custGeom>
              <a:solidFill>
                <a:srgbClr val="0F98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"/>
              <p:cNvSpPr/>
              <p:nvPr/>
            </p:nvSpPr>
            <p:spPr>
              <a:xfrm>
                <a:off x="11180181" y="17510"/>
                <a:ext cx="1486222" cy="1485441"/>
              </a:xfrm>
              <a:prstGeom prst="donut">
                <a:avLst>
                  <a:gd name="adj" fmla="val 6879"/>
                </a:avLst>
              </a:prstGeom>
              <a:solidFill>
                <a:srgbClr val="0F98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6" name="Google Shape;176;p2"/>
          <p:cNvGrpSpPr/>
          <p:nvPr/>
        </p:nvGrpSpPr>
        <p:grpSpPr>
          <a:xfrm>
            <a:off x="2102888" y="2825378"/>
            <a:ext cx="667656" cy="667612"/>
            <a:chOff x="3717166" y="2762467"/>
            <a:chExt cx="3454889" cy="3454659"/>
          </a:xfrm>
        </p:grpSpPr>
        <p:sp>
          <p:nvSpPr>
            <p:cNvPr id="177" name="Google Shape;177;p2"/>
            <p:cNvSpPr/>
            <p:nvPr/>
          </p:nvSpPr>
          <p:spPr>
            <a:xfrm>
              <a:off x="3717166" y="2762467"/>
              <a:ext cx="3454889" cy="3454659"/>
            </a:xfrm>
            <a:prstGeom prst="ellipse">
              <a:avLst/>
            </a:prstGeom>
            <a:solidFill>
              <a:srgbClr val="D3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4016385" y="3054316"/>
              <a:ext cx="2856452" cy="28581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4315324" y="3354547"/>
              <a:ext cx="2258575" cy="2257737"/>
            </a:xfrm>
            <a:prstGeom prst="ellipse">
              <a:avLst/>
            </a:prstGeom>
            <a:solidFill>
              <a:srgbClr val="D3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4549781" y="3588187"/>
              <a:ext cx="1788958" cy="2622234"/>
            </a:xfrm>
            <a:prstGeom prst="roundRect">
              <a:avLst>
                <a:gd name="adj" fmla="val 4530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09394" y="2820473"/>
              <a:ext cx="540008" cy="534483"/>
            </a:xfrm>
            <a:custGeom>
              <a:avLst/>
              <a:gdLst/>
              <a:ahLst/>
              <a:cxnLst/>
              <a:rect l="l" t="t" r="r" b="b"/>
              <a:pathLst>
                <a:path w="485632" h="480664" extrusionOk="0">
                  <a:moveTo>
                    <a:pt x="383913" y="373920"/>
                  </a:moveTo>
                  <a:cubicBezTo>
                    <a:pt x="362860" y="386527"/>
                    <a:pt x="344593" y="403112"/>
                    <a:pt x="330175" y="423016"/>
                  </a:cubicBezTo>
                  <a:cubicBezTo>
                    <a:pt x="298640" y="463263"/>
                    <a:pt x="248329" y="484270"/>
                    <a:pt x="197488" y="478302"/>
                  </a:cubicBezTo>
                  <a:cubicBezTo>
                    <a:pt x="165378" y="476531"/>
                    <a:pt x="133180" y="476531"/>
                    <a:pt x="101070" y="478302"/>
                  </a:cubicBezTo>
                  <a:lnTo>
                    <a:pt x="80946" y="478302"/>
                  </a:lnTo>
                  <a:lnTo>
                    <a:pt x="67677" y="478302"/>
                  </a:lnTo>
                  <a:cubicBezTo>
                    <a:pt x="13054" y="478302"/>
                    <a:pt x="13275" y="478302"/>
                    <a:pt x="7083" y="424341"/>
                  </a:cubicBezTo>
                  <a:cubicBezTo>
                    <a:pt x="5602" y="419255"/>
                    <a:pt x="3368" y="414391"/>
                    <a:pt x="449" y="409966"/>
                  </a:cubicBezTo>
                  <a:cubicBezTo>
                    <a:pt x="13275" y="391834"/>
                    <a:pt x="6199" y="371266"/>
                    <a:pt x="7083" y="351805"/>
                  </a:cubicBezTo>
                  <a:cubicBezTo>
                    <a:pt x="8521" y="326373"/>
                    <a:pt x="8521" y="300723"/>
                    <a:pt x="7083" y="275290"/>
                  </a:cubicBezTo>
                  <a:cubicBezTo>
                    <a:pt x="3015" y="234822"/>
                    <a:pt x="19136" y="194794"/>
                    <a:pt x="50207" y="168479"/>
                  </a:cubicBezTo>
                  <a:cubicBezTo>
                    <a:pt x="57836" y="160515"/>
                    <a:pt x="64780" y="152114"/>
                    <a:pt x="70994" y="143047"/>
                  </a:cubicBezTo>
                  <a:lnTo>
                    <a:pt x="221372" y="-1361"/>
                  </a:lnTo>
                  <a:cubicBezTo>
                    <a:pt x="237295" y="61222"/>
                    <a:pt x="253659" y="119604"/>
                    <a:pt x="266706" y="178872"/>
                  </a:cubicBezTo>
                  <a:cubicBezTo>
                    <a:pt x="268630" y="200101"/>
                    <a:pt x="285349" y="216908"/>
                    <a:pt x="306513" y="218898"/>
                  </a:cubicBezTo>
                  <a:cubicBezTo>
                    <a:pt x="365779" y="231726"/>
                    <a:pt x="424161" y="248090"/>
                    <a:pt x="486082" y="263126"/>
                  </a:cubicBezTo>
                  <a:cubicBezTo>
                    <a:pt x="453573" y="305808"/>
                    <a:pt x="412440" y="334115"/>
                    <a:pt x="383913" y="373920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5265848" y="3277573"/>
              <a:ext cx="1034290" cy="1030744"/>
            </a:xfrm>
            <a:custGeom>
              <a:avLst/>
              <a:gdLst/>
              <a:ahLst/>
              <a:cxnLst/>
              <a:rect l="l" t="t" r="r" b="b"/>
              <a:pathLst>
                <a:path w="930145" h="926956" extrusionOk="0">
                  <a:moveTo>
                    <a:pt x="845448" y="0"/>
                  </a:moveTo>
                  <a:cubicBezTo>
                    <a:pt x="847062" y="221"/>
                    <a:pt x="848698" y="221"/>
                    <a:pt x="850313" y="0"/>
                  </a:cubicBezTo>
                  <a:cubicBezTo>
                    <a:pt x="853232" y="4422"/>
                    <a:pt x="855465" y="9286"/>
                    <a:pt x="856947" y="14375"/>
                  </a:cubicBezTo>
                  <a:cubicBezTo>
                    <a:pt x="863139" y="67890"/>
                    <a:pt x="862917" y="67890"/>
                    <a:pt x="917540" y="68333"/>
                  </a:cubicBezTo>
                  <a:lnTo>
                    <a:pt x="930145" y="67007"/>
                  </a:lnTo>
                  <a:lnTo>
                    <a:pt x="748586" y="252987"/>
                  </a:lnTo>
                  <a:cubicBezTo>
                    <a:pt x="737750" y="259623"/>
                    <a:pt x="728661" y="268912"/>
                    <a:pt x="722049" y="279748"/>
                  </a:cubicBezTo>
                  <a:cubicBezTo>
                    <a:pt x="675166" y="325745"/>
                    <a:pt x="628063" y="371520"/>
                    <a:pt x="581622" y="417741"/>
                  </a:cubicBezTo>
                  <a:cubicBezTo>
                    <a:pt x="459396" y="539813"/>
                    <a:pt x="337258" y="661883"/>
                    <a:pt x="215187" y="783733"/>
                  </a:cubicBezTo>
                  <a:lnTo>
                    <a:pt x="186205" y="805201"/>
                  </a:lnTo>
                  <a:lnTo>
                    <a:pt x="316887" y="805201"/>
                  </a:lnTo>
                  <a:cubicBezTo>
                    <a:pt x="328095" y="805201"/>
                    <a:pt x="337180" y="814286"/>
                    <a:pt x="337180" y="825494"/>
                  </a:cubicBezTo>
                  <a:lnTo>
                    <a:pt x="337180" y="906663"/>
                  </a:lnTo>
                  <a:cubicBezTo>
                    <a:pt x="337180" y="917871"/>
                    <a:pt x="328095" y="926956"/>
                    <a:pt x="316887" y="926956"/>
                  </a:cubicBezTo>
                  <a:lnTo>
                    <a:pt x="20293" y="926956"/>
                  </a:lnTo>
                  <a:cubicBezTo>
                    <a:pt x="14689" y="926956"/>
                    <a:pt x="9616" y="924685"/>
                    <a:pt x="5944" y="921013"/>
                  </a:cubicBezTo>
                  <a:lnTo>
                    <a:pt x="5754" y="920554"/>
                  </a:lnTo>
                  <a:lnTo>
                    <a:pt x="4879" y="920318"/>
                  </a:lnTo>
                  <a:lnTo>
                    <a:pt x="3034" y="913989"/>
                  </a:lnTo>
                  <a:lnTo>
                    <a:pt x="0" y="906663"/>
                  </a:lnTo>
                  <a:lnTo>
                    <a:pt x="0" y="906663"/>
                  </a:lnTo>
                  <a:lnTo>
                    <a:pt x="0" y="825494"/>
                  </a:lnTo>
                  <a:lnTo>
                    <a:pt x="0" y="610069"/>
                  </a:lnTo>
                  <a:cubicBezTo>
                    <a:pt x="0" y="598861"/>
                    <a:pt x="9086" y="589776"/>
                    <a:pt x="20294" y="589776"/>
                  </a:cubicBezTo>
                  <a:lnTo>
                    <a:pt x="101462" y="589776"/>
                  </a:lnTo>
                  <a:cubicBezTo>
                    <a:pt x="112670" y="589776"/>
                    <a:pt x="121756" y="598861"/>
                    <a:pt x="121756" y="610069"/>
                  </a:cubicBezTo>
                  <a:lnTo>
                    <a:pt x="121756" y="726363"/>
                  </a:lnTo>
                  <a:lnTo>
                    <a:pt x="122306" y="725794"/>
                  </a:lnTo>
                  <a:cubicBezTo>
                    <a:pt x="267377" y="580946"/>
                    <a:pt x="412292" y="435874"/>
                    <a:pt x="557075" y="291026"/>
                  </a:cubicBezTo>
                  <a:cubicBezTo>
                    <a:pt x="559309" y="288591"/>
                    <a:pt x="561233" y="285938"/>
                    <a:pt x="562825" y="283063"/>
                  </a:cubicBezTo>
                  <a:cubicBezTo>
                    <a:pt x="594360" y="255641"/>
                    <a:pt x="623905" y="226230"/>
                    <a:pt x="651283" y="194605"/>
                  </a:cubicBezTo>
                  <a:cubicBezTo>
                    <a:pt x="717626" y="131358"/>
                    <a:pt x="783970" y="67229"/>
                    <a:pt x="845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4727176" y="5317172"/>
              <a:ext cx="365513" cy="120768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501904" y="5316901"/>
              <a:ext cx="360053" cy="119509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4729438" y="5554446"/>
              <a:ext cx="358630" cy="119509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503050" y="5554693"/>
              <a:ext cx="359884" cy="119509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205833" y="5316826"/>
              <a:ext cx="182166" cy="119583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978692" y="5316872"/>
              <a:ext cx="183634" cy="121030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205508" y="5554153"/>
              <a:ext cx="181361" cy="119556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978692" y="5554170"/>
              <a:ext cx="183613" cy="120827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727176" y="5077099"/>
              <a:ext cx="1435151" cy="121030"/>
            </a:xfrm>
            <a:prstGeom prst="roundRect">
              <a:avLst>
                <a:gd name="adj" fmla="val 16667"/>
              </a:avLst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4843298" y="4607536"/>
              <a:ext cx="241463" cy="4695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324019" y="4486291"/>
              <a:ext cx="241463" cy="59081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804739" y="4137879"/>
              <a:ext cx="241463" cy="9392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3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2"/>
            <p:cNvSpPr/>
            <p:nvPr/>
          </p:nvSpPr>
          <p:spPr>
            <a:xfrm flipH="1">
              <a:off x="4373415" y="5852971"/>
              <a:ext cx="1784693" cy="357299"/>
            </a:xfrm>
            <a:custGeom>
              <a:avLst/>
              <a:gdLst/>
              <a:ahLst/>
              <a:cxnLst/>
              <a:rect l="l" t="t" r="r" b="b"/>
              <a:pathLst>
                <a:path w="1604987" h="321322" extrusionOk="0">
                  <a:moveTo>
                    <a:pt x="1444327" y="0"/>
                  </a:moveTo>
                  <a:lnTo>
                    <a:pt x="132999" y="0"/>
                  </a:lnTo>
                  <a:lnTo>
                    <a:pt x="132999" y="188323"/>
                  </a:lnTo>
                  <a:cubicBezTo>
                    <a:pt x="132999" y="261776"/>
                    <a:pt x="73453" y="321322"/>
                    <a:pt x="0" y="321322"/>
                  </a:cubicBezTo>
                  <a:lnTo>
                    <a:pt x="1444326" y="321322"/>
                  </a:lnTo>
                  <a:cubicBezTo>
                    <a:pt x="1533056" y="321322"/>
                    <a:pt x="1604986" y="249392"/>
                    <a:pt x="1604986" y="160661"/>
                  </a:cubicBezTo>
                  <a:lnTo>
                    <a:pt x="1604987" y="160661"/>
                  </a:lnTo>
                  <a:cubicBezTo>
                    <a:pt x="1604987" y="71931"/>
                    <a:pt x="1533057" y="0"/>
                    <a:pt x="1444327" y="0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2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Daftar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Isi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97" name="Google Shape;197;p2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198" name="Google Shape;198;p2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199" name="Google Shape;199;p2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200" name="Google Shape;200;p2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6" name="Google Shape;206;p2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744FCCEC-DA39-9EEE-A254-99FAFE3C9A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0"/>
          <p:cNvSpPr txBox="1"/>
          <p:nvPr/>
        </p:nvSpPr>
        <p:spPr>
          <a:xfrm>
            <a:off x="900556" y="2318775"/>
            <a:ext cx="2741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Uji </a:t>
            </a: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Hipotesis</a:t>
            </a:r>
            <a:endParaRPr sz="3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1" name="Google Shape;1021;p20"/>
          <p:cNvSpPr/>
          <p:nvPr/>
        </p:nvSpPr>
        <p:spPr>
          <a:xfrm>
            <a:off x="4980600" y="1566308"/>
            <a:ext cx="6310844" cy="1862692"/>
          </a:xfrm>
          <a:prstGeom prst="roundRect">
            <a:avLst>
              <a:gd name="adj" fmla="val 6430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E0D6F3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endParaRPr sz="1800" dirty="0">
              <a:solidFill>
                <a:srgbClr val="E0D6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2" name="Google Shape;1022;p20"/>
          <p:cNvGrpSpPr/>
          <p:nvPr/>
        </p:nvGrpSpPr>
        <p:grpSpPr>
          <a:xfrm>
            <a:off x="4980600" y="1602264"/>
            <a:ext cx="6129853" cy="1801387"/>
            <a:chOff x="1101002" y="4004984"/>
            <a:chExt cx="2760845" cy="35245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Google Shape;1023;p20"/>
                <p:cNvSpPr txBox="1"/>
                <p:nvPr/>
              </p:nvSpPr>
              <p:spPr>
                <a:xfrm>
                  <a:off x="1242463" y="4368042"/>
                  <a:ext cx="2619384" cy="31614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457200" lvl="0" indent="-336550">
                    <a:lnSpc>
                      <a:spcPct val="150000"/>
                    </a:lnSpc>
                    <a:buClr>
                      <a:srgbClr val="595959"/>
                    </a:buClr>
                    <a:buSzPts val="1700"/>
                    <a:buFont typeface="Open Sans"/>
                    <a:buChar char="●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𝐻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ar-A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: </a:t>
                  </a:r>
                  <a:r>
                    <a:rPr lang="en-US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Tidak </a:t>
                  </a:r>
                  <a:r>
                    <a:rPr lang="en-US" dirty="0" err="1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terdapat</a:t>
                  </a:r>
                  <a:r>
                    <a:rPr lang="en-US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</a:t>
                  </a:r>
                  <a:r>
                    <a:rPr lang="en-US" dirty="0" err="1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perbedaan</a:t>
                  </a:r>
                  <a:r>
                    <a:rPr lang="en-US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yang signifikan antara rata-rata perbedaan akurasi yang dihasilkan oleh kedua metrik jarak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(</m:t>
                      </m:r>
                      <m:sSub>
                        <m:sSubPr>
                          <m:ctrlPr>
                            <a:rPr lang="el-GR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=</m:t>
                      </m:r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0</m:t>
                      </m:r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595959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  <a:p>
                  <a:pPr marL="457200" indent="-317500">
                    <a:lnSpc>
                      <a:spcPct val="150000"/>
                    </a:lnSpc>
                    <a:buClr>
                      <a:srgbClr val="595959"/>
                    </a:buClr>
                    <a:buSzPts val="1400"/>
                    <a:buFont typeface="Open Sans"/>
                    <a:buChar char="●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ar-AE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𝐻</m:t>
                          </m:r>
                        </m:e>
                        <m:sub>
                          <m:r>
                            <a:rPr lang="ar-AE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ar-A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: </a:t>
                  </a:r>
                  <a:r>
                    <a:rPr lang="en-US" dirty="0" err="1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Terdapat</a:t>
                  </a:r>
                  <a:r>
                    <a:rPr lang="en-US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</a:t>
                  </a:r>
                  <a:r>
                    <a:rPr lang="en-US" dirty="0" err="1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perbedaan</a:t>
                  </a:r>
                  <a:r>
                    <a:rPr lang="en-US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</a:t>
                  </a:r>
                  <a:r>
                    <a:rPr lang="en-US" dirty="0" err="1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signifikan</a:t>
                  </a:r>
                  <a:r>
                    <a:rPr lang="en-US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antara rata-rata perbedaan akurasi yang dihasilkan oleh kedua metrik jarak.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(</m:t>
                      </m:r>
                      <m:sSub>
                        <m:sSubPr>
                          <m:ctrlPr>
                            <a:rPr lang="el-GR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l-GR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Open Sans"/>
                              <a:sym typeface="Open Sans"/>
                            </a:rPr>
                            <m:t>𝑑</m:t>
                          </m:r>
                        </m:sub>
                      </m:sSub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≠</m:t>
                      </m:r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0</m:t>
                      </m:r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)</m:t>
                      </m:r>
                    </m:oMath>
                  </a14:m>
                  <a:endParaRPr lang="en-US" dirty="0">
                    <a:solidFill>
                      <a:srgbClr val="595959"/>
                    </a:solidFill>
                    <a:latin typeface="Open Sans"/>
                    <a:ea typeface="Open Sans"/>
                    <a:cs typeface="Open Sans"/>
                    <a:sym typeface="Open Sans"/>
                  </a:endParaRPr>
                </a:p>
              </p:txBody>
            </p:sp>
          </mc:Choice>
          <mc:Fallback xmlns="">
            <p:sp>
              <p:nvSpPr>
                <p:cNvPr id="1023" name="Google Shape;1023;p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463" y="4368042"/>
                  <a:ext cx="2619384" cy="3161449"/>
                </a:xfrm>
                <a:prstGeom prst="rect">
                  <a:avLst/>
                </a:prstGeom>
                <a:blipFill>
                  <a:blip r:embed="rId3"/>
                  <a:stretch>
                    <a:fillRect t="-1132" b="-33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4" name="Google Shape;1024;p20"/>
            <p:cNvSpPr txBox="1"/>
            <p:nvPr/>
          </p:nvSpPr>
          <p:spPr>
            <a:xfrm>
              <a:off x="1101002" y="4004984"/>
              <a:ext cx="23427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  <a:buFont typeface="Open Sans"/>
                <a:buAutoNum type="arabicPeriod"/>
              </a:pPr>
              <a:r>
                <a:rPr lang="en-US" sz="1600" b="1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Menyusun Hipotesis</a:t>
              </a:r>
              <a:endParaRPr sz="1600"/>
            </a:p>
          </p:txBody>
        </p:sp>
      </p:grpSp>
      <p:sp>
        <p:nvSpPr>
          <p:cNvPr id="1025" name="Google Shape;1025;p20"/>
          <p:cNvSpPr txBox="1"/>
          <p:nvPr/>
        </p:nvSpPr>
        <p:spPr>
          <a:xfrm>
            <a:off x="550864" y="771928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2 </a:t>
            </a:r>
            <a:r>
              <a:rPr lang="en-US" sz="3200" b="1" dirty="0" err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Tinjauan</a:t>
            </a:r>
            <a:r>
              <a:rPr lang="en-US" sz="3200" b="1" dirty="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Pustaka</a:t>
            </a:r>
            <a:endParaRPr sz="32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26" name="Google Shape;1026;p20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1027" name="Google Shape;1027;p20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1028" name="Google Shape;1028;p20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1029" name="Google Shape;1029;p20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0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35" name="Google Shape;1035;p20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36" name="Google Shape;1036;p20"/>
          <p:cNvSpPr txBox="1"/>
          <p:nvPr/>
        </p:nvSpPr>
        <p:spPr>
          <a:xfrm>
            <a:off x="752574" y="3007100"/>
            <a:ext cx="3750599" cy="2446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mengetahui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apakah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perbedaan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akurasi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model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mengklasifikasi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teks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signifikan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atau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hanya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kebetulan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digunakan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uji t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beda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berpasangan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 Uji ini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membandingkan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rata-rata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perbedaan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akurasi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dua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metrik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7" name="Google Shape;1037;p20"/>
          <p:cNvSpPr/>
          <p:nvPr/>
        </p:nvSpPr>
        <p:spPr>
          <a:xfrm>
            <a:off x="4980600" y="3662105"/>
            <a:ext cx="6310844" cy="1338300"/>
          </a:xfrm>
          <a:prstGeom prst="roundRect">
            <a:avLst>
              <a:gd name="adj" fmla="val 6430"/>
            </a:avLst>
          </a:prstGeom>
          <a:solidFill>
            <a:srgbClr val="D0F4F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E0D6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8" name="Google Shape;1038;p20"/>
          <p:cNvGrpSpPr/>
          <p:nvPr/>
        </p:nvGrpSpPr>
        <p:grpSpPr>
          <a:xfrm>
            <a:off x="5223752" y="3820153"/>
            <a:ext cx="5166469" cy="979670"/>
            <a:chOff x="1282716" y="4110942"/>
            <a:chExt cx="2145900" cy="13623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9" name="Google Shape;1039;p20"/>
                <p:cNvSpPr txBox="1"/>
                <p:nvPr/>
              </p:nvSpPr>
              <p:spPr>
                <a:xfrm>
                  <a:off x="2139172" y="4465976"/>
                  <a:ext cx="472540" cy="1007322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ar-AE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 i="1" smtClean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ar-AE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̅"/>
                                <m:ctrlPr>
                                  <a:rPr lang="ar-AE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acc>
                          </m:num>
                          <m:den>
                            <m:sSub>
                              <m:sSubPr>
                                <m:ctrlPr>
                                  <a:rPr lang="ar-AE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ar-AE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ar-AE" i="1">
                                <a:solidFill>
                                  <a:schemeClr val="bg2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ad>
                              <m:radPr>
                                <m:degHide m:val="on"/>
                                <m:ctrlPr>
                                  <a:rPr lang="ar-AE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ar-AE" i="1">
                                    <a:solidFill>
                                      <a:schemeClr val="bg2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ar-AE" dirty="0">
                    <a:solidFill>
                      <a:schemeClr val="bg2"/>
                    </a:solidFill>
                  </a:endParaRPr>
                </a:p>
              </p:txBody>
            </p:sp>
          </mc:Choice>
          <mc:Fallback xmlns="">
            <p:sp>
              <p:nvSpPr>
                <p:cNvPr id="1039" name="Google Shape;1039;p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9172" y="4465976"/>
                  <a:ext cx="472540" cy="10073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0" name="Google Shape;1040;p20"/>
            <p:cNvSpPr txBox="1"/>
            <p:nvPr/>
          </p:nvSpPr>
          <p:spPr>
            <a:xfrm>
              <a:off x="1282716" y="4110942"/>
              <a:ext cx="21459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2. </a:t>
              </a:r>
              <a:r>
                <a:rPr lang="en-US" sz="1600" b="1" dirty="0" err="1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Menghitung</a:t>
              </a:r>
              <a:r>
                <a:rPr lang="en-US" sz="1600" b="1" dirty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1600" b="1" dirty="0" err="1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Statistik</a:t>
              </a:r>
              <a:r>
                <a:rPr lang="en-US" sz="1600" b="1" dirty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 Uji</a:t>
              </a:r>
              <a:endParaRPr sz="1600" dirty="0"/>
            </a:p>
          </p:txBody>
        </p:sp>
      </p:grpSp>
      <p:sp>
        <p:nvSpPr>
          <p:cNvPr id="6" name="Google Shape;1021;p20">
            <a:extLst>
              <a:ext uri="{FF2B5EF4-FFF2-40B4-BE49-F238E27FC236}">
                <a16:creationId xmlns:a16="http://schemas.microsoft.com/office/drawing/2014/main" id="{994E972A-6DBF-6A68-234B-87A87D06CFA7}"/>
              </a:ext>
            </a:extLst>
          </p:cNvPr>
          <p:cNvSpPr/>
          <p:nvPr/>
        </p:nvSpPr>
        <p:spPr>
          <a:xfrm>
            <a:off x="4980600" y="5168284"/>
            <a:ext cx="6310844" cy="1324391"/>
          </a:xfrm>
          <a:prstGeom prst="roundRect">
            <a:avLst>
              <a:gd name="adj" fmla="val 6430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0D6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" name="Google Shape;1022;p20">
            <a:extLst>
              <a:ext uri="{FF2B5EF4-FFF2-40B4-BE49-F238E27FC236}">
                <a16:creationId xmlns:a16="http://schemas.microsoft.com/office/drawing/2014/main" id="{20400322-7F34-E57A-4854-A6E90F96E733}"/>
              </a:ext>
            </a:extLst>
          </p:cNvPr>
          <p:cNvGrpSpPr/>
          <p:nvPr/>
        </p:nvGrpSpPr>
        <p:grpSpPr>
          <a:xfrm>
            <a:off x="5092952" y="5304973"/>
            <a:ext cx="6089397" cy="1037028"/>
            <a:chOff x="1101002" y="4004984"/>
            <a:chExt cx="2611569" cy="1442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Google Shape;1023;p20">
                  <a:extLst>
                    <a:ext uri="{FF2B5EF4-FFF2-40B4-BE49-F238E27FC236}">
                      <a16:creationId xmlns:a16="http://schemas.microsoft.com/office/drawing/2014/main" id="{6A9CFF76-92CE-D41E-12BD-6905F150FA7D}"/>
                    </a:ext>
                  </a:extLst>
                </p:cNvPr>
                <p:cNvSpPr txBox="1"/>
                <p:nvPr/>
              </p:nvSpPr>
              <p:spPr>
                <a:xfrm>
                  <a:off x="1265171" y="4475181"/>
                  <a:ext cx="2447400" cy="9719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457200" lvl="0" indent="-336550">
                    <a:lnSpc>
                      <a:spcPct val="150000"/>
                    </a:lnSpc>
                    <a:buClr>
                      <a:srgbClr val="595959"/>
                    </a:buClr>
                    <a:buSzPts val="1700"/>
                    <a:buFont typeface="Open Sans"/>
                    <a:buChar char="●"/>
                  </a:pPr>
                  <a:r>
                    <a:rPr lang="sv-S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Jika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h</m:t>
                          </m:r>
                          <m: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𝑖𝑡𝑢𝑛𝑔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|&gt;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𝑘𝑟𝑖𝑡𝑖𝑠</m:t>
                          </m:r>
                        </m:sub>
                      </m:sSub>
                    </m:oMath>
                  </a14:m>
                  <a:r>
                    <a:rPr lang="sv-S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atau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𝑝</m:t>
                      </m:r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−</m:t>
                      </m:r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𝑣𝑎𝑙𝑢𝑒</m:t>
                      </m:r>
                      <m:r>
                        <a:rPr lang="sv-SE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&lt;</m:t>
                      </m:r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𝛼</m:t>
                      </m:r>
                    </m:oMath>
                  </a14:m>
                  <a:r>
                    <a:rPr lang="sv-S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, maka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sv-S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ditolak</a:t>
                  </a:r>
                </a:p>
                <a:p>
                  <a:pPr marL="457200" lvl="0" indent="-336550">
                    <a:lnSpc>
                      <a:spcPct val="150000"/>
                    </a:lnSpc>
                    <a:buClr>
                      <a:srgbClr val="595959"/>
                    </a:buClr>
                    <a:buSzPts val="1700"/>
                    <a:buFont typeface="Open Sans"/>
                    <a:buChar char="●"/>
                  </a:pPr>
                  <a:r>
                    <a:rPr lang="sv-S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Jika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|</m:t>
                          </m:r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h</m:t>
                          </m:r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𝑖𝑡𝑢𝑛𝑔</m:t>
                          </m:r>
                        </m:sub>
                      </m:sSub>
                      <m:r>
                        <a:rPr lang="en-US" i="1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|</m:t>
                      </m:r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𝑘𝑟𝑖𝑡𝑖𝑠</m:t>
                          </m:r>
                        </m:sub>
                      </m:sSub>
                    </m:oMath>
                  </a14:m>
                  <a:r>
                    <a:rPr lang="sv-S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atau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𝑣𝑎𝑙𝑢𝑒</m:t>
                      </m:r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Open Sans"/>
                          <a:cs typeface="Open Sans"/>
                          <a:sym typeface="Open Sans"/>
                        </a:rPr>
                        <m:t>≥</m:t>
                      </m:r>
                      <m:r>
                        <a:rPr lang="en-US" b="0" i="1" smtClean="0">
                          <a:solidFill>
                            <a:srgbClr val="59595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Open Sans"/>
                          <a:sym typeface="Open Sans"/>
                        </a:rPr>
                        <m:t>𝛼</m:t>
                      </m:r>
                    </m:oMath>
                  </a14:m>
                  <a:r>
                    <a:rPr lang="sv-S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, maka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95959"/>
                              </a:solidFill>
                              <a:latin typeface="Cambria Math" panose="02040503050406030204" pitchFamily="18" charset="0"/>
                              <a:ea typeface="Open Sans"/>
                              <a:cs typeface="Open Sans"/>
                              <a:sym typeface="Open Sans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sv-SE" dirty="0">
                      <a:solidFill>
                        <a:srgbClr val="595959"/>
                      </a:solidFill>
                      <a:latin typeface="Open Sans"/>
                      <a:ea typeface="Open Sans"/>
                      <a:cs typeface="Open Sans"/>
                      <a:sym typeface="Open Sans"/>
                    </a:rPr>
                    <a:t> gagal ditolak</a:t>
                  </a:r>
                </a:p>
              </p:txBody>
            </p:sp>
          </mc:Choice>
          <mc:Fallback xmlns="">
            <p:sp>
              <p:nvSpPr>
                <p:cNvPr id="8" name="Google Shape;1023;p20">
                  <a:extLst>
                    <a:ext uri="{FF2B5EF4-FFF2-40B4-BE49-F238E27FC236}">
                      <a16:creationId xmlns:a16="http://schemas.microsoft.com/office/drawing/2014/main" id="{6A9CFF76-92CE-D41E-12BD-6905F150FA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5171" y="4475181"/>
                  <a:ext cx="2447400" cy="971921"/>
                </a:xfrm>
                <a:prstGeom prst="rect">
                  <a:avLst/>
                </a:prstGeom>
                <a:blipFill>
                  <a:blip r:embed="rId5"/>
                  <a:stretch>
                    <a:fillRect t="-877" b="-1052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Google Shape;1024;p20">
              <a:extLst>
                <a:ext uri="{FF2B5EF4-FFF2-40B4-BE49-F238E27FC236}">
                  <a16:creationId xmlns:a16="http://schemas.microsoft.com/office/drawing/2014/main" id="{C9B49D15-6063-4ADB-BEB1-241FB0083CC1}"/>
                </a:ext>
              </a:extLst>
            </p:cNvPr>
            <p:cNvSpPr txBox="1"/>
            <p:nvPr/>
          </p:nvSpPr>
          <p:spPr>
            <a:xfrm>
              <a:off x="1101002" y="4004984"/>
              <a:ext cx="2342700" cy="34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127000" marR="0" lvl="0" algn="l" rtl="0"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600"/>
              </a:pPr>
              <a:r>
                <a:rPr lang="en-US" sz="1600" b="1" dirty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3. </a:t>
              </a:r>
              <a:r>
                <a:rPr lang="en-US" sz="1600" b="1" dirty="0" err="1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Membandingkan</a:t>
              </a:r>
              <a:r>
                <a:rPr lang="en-US" sz="1600" b="1" dirty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 t-</a:t>
              </a:r>
              <a:r>
                <a:rPr lang="en-US" sz="1600" b="1" dirty="0" err="1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hitung</a:t>
              </a:r>
              <a:r>
                <a:rPr lang="en-US" sz="1600" b="1" dirty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 dan t-</a:t>
              </a:r>
              <a:r>
                <a:rPr lang="en-US" sz="1600" b="1" dirty="0" err="1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kritis</a:t>
              </a:r>
              <a:endParaRPr lang="en-US" sz="1600" dirty="0"/>
            </a:p>
          </p:txBody>
        </p:sp>
      </p:grp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80D7D2A8-3A6A-F91B-6E03-9E972B54E02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1385408" y="2356145"/>
            <a:ext cx="9421184" cy="3153773"/>
          </a:xfrm>
          <a:custGeom>
            <a:avLst/>
            <a:gdLst/>
            <a:ahLst/>
            <a:cxnLst/>
            <a:rect l="l" t="t" r="r" b="b"/>
            <a:pathLst>
              <a:path w="11274302" h="3774110" extrusionOk="0">
                <a:moveTo>
                  <a:pt x="10041430" y="1308360"/>
                </a:moveTo>
                <a:cubicBezTo>
                  <a:pt x="10381879" y="1308360"/>
                  <a:pt x="10690097" y="1446355"/>
                  <a:pt x="10913203" y="1669461"/>
                </a:cubicBezTo>
                <a:lnTo>
                  <a:pt x="10923691" y="1681000"/>
                </a:lnTo>
                <a:lnTo>
                  <a:pt x="10921368" y="1679710"/>
                </a:lnTo>
                <a:cubicBezTo>
                  <a:pt x="10901784" y="1666888"/>
                  <a:pt x="10882982" y="1652531"/>
                  <a:pt x="10865141" y="1636667"/>
                </a:cubicBezTo>
                <a:cubicBezTo>
                  <a:pt x="10772798" y="1552431"/>
                  <a:pt x="10668216" y="1482682"/>
                  <a:pt x="10554946" y="1429782"/>
                </a:cubicBezTo>
                <a:lnTo>
                  <a:pt x="10551237" y="1427928"/>
                </a:lnTo>
                <a:cubicBezTo>
                  <a:pt x="10538788" y="1422101"/>
                  <a:pt x="10524748" y="1416538"/>
                  <a:pt x="10513092" y="1411240"/>
                </a:cubicBezTo>
                <a:lnTo>
                  <a:pt x="10498258" y="1404883"/>
                </a:lnTo>
                <a:lnTo>
                  <a:pt x="10468060" y="1393227"/>
                </a:lnTo>
                <a:cubicBezTo>
                  <a:pt x="10460113" y="1390313"/>
                  <a:pt x="10452165" y="1387134"/>
                  <a:pt x="10444219" y="1384485"/>
                </a:cubicBezTo>
                <a:lnTo>
                  <a:pt x="10420378" y="1376273"/>
                </a:lnTo>
                <a:lnTo>
                  <a:pt x="10388855" y="1366207"/>
                </a:lnTo>
                <a:lnTo>
                  <a:pt x="10370312" y="1360910"/>
                </a:lnTo>
                <a:lnTo>
                  <a:pt x="10332697" y="1350843"/>
                </a:lnTo>
                <a:lnTo>
                  <a:pt x="10317862" y="1347400"/>
                </a:lnTo>
                <a:cubicBezTo>
                  <a:pt x="10304088" y="1344221"/>
                  <a:pt x="10291373" y="1341042"/>
                  <a:pt x="10276274" y="1338393"/>
                </a:cubicBezTo>
                <a:lnTo>
                  <a:pt x="10263029" y="1335745"/>
                </a:lnTo>
                <a:lnTo>
                  <a:pt x="10220116" y="1328591"/>
                </a:lnTo>
                <a:lnTo>
                  <a:pt x="10205812" y="1326472"/>
                </a:lnTo>
                <a:lnTo>
                  <a:pt x="10164488" y="1321705"/>
                </a:lnTo>
                <a:lnTo>
                  <a:pt x="10146475" y="1319850"/>
                </a:lnTo>
                <a:lnTo>
                  <a:pt x="10129520" y="1318260"/>
                </a:lnTo>
                <a:cubicBezTo>
                  <a:pt x="10123693" y="1318260"/>
                  <a:pt x="10117865" y="1318260"/>
                  <a:pt x="10112037" y="1318260"/>
                </a:cubicBezTo>
                <a:cubicBezTo>
                  <a:pt x="10101706" y="1318260"/>
                  <a:pt x="10091375" y="1318260"/>
                  <a:pt x="10080780" y="1316671"/>
                </a:cubicBezTo>
                <a:lnTo>
                  <a:pt x="10051640" y="1316671"/>
                </a:lnTo>
                <a:lnTo>
                  <a:pt x="10037072" y="1316671"/>
                </a:lnTo>
                <a:lnTo>
                  <a:pt x="10017470" y="1316671"/>
                </a:lnTo>
                <a:lnTo>
                  <a:pt x="9990980" y="1316671"/>
                </a:lnTo>
                <a:lnTo>
                  <a:pt x="9953629" y="1318790"/>
                </a:lnTo>
                <a:lnTo>
                  <a:pt x="9931642" y="1318790"/>
                </a:lnTo>
                <a:lnTo>
                  <a:pt x="9890053" y="1323293"/>
                </a:lnTo>
                <a:lnTo>
                  <a:pt x="9872835" y="1325148"/>
                </a:lnTo>
                <a:cubicBezTo>
                  <a:pt x="9855882" y="1327532"/>
                  <a:pt x="9838929" y="1330181"/>
                  <a:pt x="9822240" y="1333096"/>
                </a:cubicBezTo>
                <a:lnTo>
                  <a:pt x="9814822" y="1333096"/>
                </a:lnTo>
                <a:cubicBezTo>
                  <a:pt x="9755485" y="1343903"/>
                  <a:pt x="9697049" y="1359134"/>
                  <a:pt x="9639991" y="1378657"/>
                </a:cubicBezTo>
                <a:cubicBezTo>
                  <a:pt x="9621448" y="1384751"/>
                  <a:pt x="9603435" y="1391637"/>
                  <a:pt x="9585422" y="1398789"/>
                </a:cubicBezTo>
                <a:lnTo>
                  <a:pt x="9581183" y="1400644"/>
                </a:lnTo>
                <a:cubicBezTo>
                  <a:pt x="9564230" y="1407266"/>
                  <a:pt x="9547805" y="1414419"/>
                  <a:pt x="9531382" y="1421836"/>
                </a:cubicBezTo>
                <a:lnTo>
                  <a:pt x="9525819" y="1424220"/>
                </a:lnTo>
                <a:cubicBezTo>
                  <a:pt x="9509660" y="1431636"/>
                  <a:pt x="9493767" y="1439584"/>
                  <a:pt x="9477873" y="1447531"/>
                </a:cubicBezTo>
                <a:lnTo>
                  <a:pt x="9472840" y="1450180"/>
                </a:lnTo>
                <a:cubicBezTo>
                  <a:pt x="9456947" y="1458392"/>
                  <a:pt x="9441052" y="1467133"/>
                  <a:pt x="9425424" y="1476669"/>
                </a:cubicBezTo>
                <a:lnTo>
                  <a:pt x="9421979" y="1478524"/>
                </a:lnTo>
                <a:lnTo>
                  <a:pt x="9387180" y="1499821"/>
                </a:lnTo>
                <a:lnTo>
                  <a:pt x="9427758" y="1471702"/>
                </a:lnTo>
                <a:cubicBezTo>
                  <a:pt x="9608472" y="1367789"/>
                  <a:pt x="9818011" y="1308360"/>
                  <a:pt x="10041430" y="1308360"/>
                </a:cubicBezTo>
                <a:close/>
                <a:moveTo>
                  <a:pt x="1268553" y="553"/>
                </a:moveTo>
                <a:cubicBezTo>
                  <a:pt x="1891789" y="19205"/>
                  <a:pt x="2411948" y="507302"/>
                  <a:pt x="2457297" y="1142633"/>
                </a:cubicBezTo>
                <a:cubicBezTo>
                  <a:pt x="2460210" y="1163295"/>
                  <a:pt x="2460210" y="1183693"/>
                  <a:pt x="2460210" y="1204089"/>
                </a:cubicBezTo>
                <a:cubicBezTo>
                  <a:pt x="2463150" y="1418790"/>
                  <a:pt x="2589930" y="1612429"/>
                  <a:pt x="2785504" y="1701038"/>
                </a:cubicBezTo>
                <a:lnTo>
                  <a:pt x="2794511" y="1705011"/>
                </a:lnTo>
                <a:cubicBezTo>
                  <a:pt x="2983621" y="1789408"/>
                  <a:pt x="3204652" y="1755315"/>
                  <a:pt x="3359537" y="1617860"/>
                </a:cubicBezTo>
                <a:cubicBezTo>
                  <a:pt x="3829675" y="1204911"/>
                  <a:pt x="4535361" y="1212196"/>
                  <a:pt x="4996866" y="1634813"/>
                </a:cubicBezTo>
                <a:cubicBezTo>
                  <a:pt x="5139460" y="1761725"/>
                  <a:pt x="5343697" y="1792188"/>
                  <a:pt x="5517124" y="1712429"/>
                </a:cubicBezTo>
                <a:lnTo>
                  <a:pt x="5582555" y="1683289"/>
                </a:lnTo>
                <a:cubicBezTo>
                  <a:pt x="5759850" y="1603608"/>
                  <a:pt x="5873914" y="1427346"/>
                  <a:pt x="5873942" y="1232963"/>
                </a:cubicBezTo>
                <a:cubicBezTo>
                  <a:pt x="5872618" y="935510"/>
                  <a:pt x="5979794" y="647779"/>
                  <a:pt x="6175395" y="423703"/>
                </a:cubicBezTo>
                <a:cubicBezTo>
                  <a:pt x="6188375" y="409133"/>
                  <a:pt x="6201355" y="394563"/>
                  <a:pt x="6214865" y="380524"/>
                </a:cubicBezTo>
                <a:lnTo>
                  <a:pt x="6217779" y="377610"/>
                </a:lnTo>
                <a:cubicBezTo>
                  <a:pt x="6231023" y="364894"/>
                  <a:pt x="6244003" y="351120"/>
                  <a:pt x="6257513" y="338404"/>
                </a:cubicBezTo>
                <a:lnTo>
                  <a:pt x="6262546" y="333637"/>
                </a:lnTo>
                <a:cubicBezTo>
                  <a:pt x="6276056" y="321187"/>
                  <a:pt x="6288772" y="309266"/>
                  <a:pt x="6302546" y="297611"/>
                </a:cubicBezTo>
                <a:lnTo>
                  <a:pt x="6309434" y="291783"/>
                </a:lnTo>
                <a:cubicBezTo>
                  <a:pt x="6323208" y="280658"/>
                  <a:pt x="6336187" y="269797"/>
                  <a:pt x="6349697" y="258935"/>
                </a:cubicBezTo>
                <a:lnTo>
                  <a:pt x="6358174" y="252578"/>
                </a:lnTo>
                <a:cubicBezTo>
                  <a:pt x="6372744" y="242247"/>
                  <a:pt x="6385459" y="232182"/>
                  <a:pt x="6399233" y="222379"/>
                </a:cubicBezTo>
                <a:lnTo>
                  <a:pt x="6409034" y="215757"/>
                </a:lnTo>
                <a:cubicBezTo>
                  <a:pt x="6422810" y="207281"/>
                  <a:pt x="6436584" y="198274"/>
                  <a:pt x="6450888" y="189267"/>
                </a:cubicBezTo>
                <a:lnTo>
                  <a:pt x="6461749" y="182645"/>
                </a:lnTo>
                <a:cubicBezTo>
                  <a:pt x="6475789" y="174169"/>
                  <a:pt x="6489829" y="165692"/>
                  <a:pt x="6504398" y="157744"/>
                </a:cubicBezTo>
                <a:cubicBezTo>
                  <a:pt x="6508107" y="155361"/>
                  <a:pt x="6512080" y="153241"/>
                  <a:pt x="6516053" y="151122"/>
                </a:cubicBezTo>
                <a:cubicBezTo>
                  <a:pt x="6530357" y="143440"/>
                  <a:pt x="6544927" y="135758"/>
                  <a:pt x="6559762" y="128342"/>
                </a:cubicBezTo>
                <a:lnTo>
                  <a:pt x="6571947" y="122778"/>
                </a:lnTo>
                <a:cubicBezTo>
                  <a:pt x="6586781" y="115626"/>
                  <a:pt x="6601615" y="108474"/>
                  <a:pt x="6616714" y="102116"/>
                </a:cubicBezTo>
                <a:lnTo>
                  <a:pt x="6629165" y="96819"/>
                </a:lnTo>
                <a:cubicBezTo>
                  <a:pt x="6644183" y="90461"/>
                  <a:pt x="6659549" y="84369"/>
                  <a:pt x="6675257" y="78541"/>
                </a:cubicBezTo>
                <a:lnTo>
                  <a:pt x="6686648" y="74567"/>
                </a:lnTo>
                <a:cubicBezTo>
                  <a:pt x="6702807" y="68739"/>
                  <a:pt x="6718965" y="62911"/>
                  <a:pt x="6735654" y="57879"/>
                </a:cubicBezTo>
                <a:lnTo>
                  <a:pt x="6741482" y="56025"/>
                </a:lnTo>
                <a:cubicBezTo>
                  <a:pt x="6796050" y="40528"/>
                  <a:pt x="6851651" y="28846"/>
                  <a:pt x="6907837" y="21057"/>
                </a:cubicBezTo>
                <a:lnTo>
                  <a:pt x="6922142" y="18674"/>
                </a:lnTo>
                <a:cubicBezTo>
                  <a:pt x="6934061" y="16820"/>
                  <a:pt x="6946247" y="15760"/>
                  <a:pt x="6958432" y="14171"/>
                </a:cubicBezTo>
                <a:lnTo>
                  <a:pt x="6988631" y="10726"/>
                </a:lnTo>
                <a:cubicBezTo>
                  <a:pt x="6999226" y="8608"/>
                  <a:pt x="7008497" y="9402"/>
                  <a:pt x="7020418" y="8608"/>
                </a:cubicBezTo>
                <a:cubicBezTo>
                  <a:pt x="7032339" y="7813"/>
                  <a:pt x="7046113" y="6489"/>
                  <a:pt x="7055914" y="6489"/>
                </a:cubicBezTo>
                <a:cubicBezTo>
                  <a:pt x="7065715" y="6489"/>
                  <a:pt x="7073927" y="6489"/>
                  <a:pt x="7085849" y="6489"/>
                </a:cubicBezTo>
                <a:cubicBezTo>
                  <a:pt x="7097768" y="6489"/>
                  <a:pt x="7111278" y="6489"/>
                  <a:pt x="7124258" y="6489"/>
                </a:cubicBezTo>
                <a:lnTo>
                  <a:pt x="7152866" y="6489"/>
                </a:lnTo>
                <a:lnTo>
                  <a:pt x="7182801" y="6489"/>
                </a:lnTo>
                <a:lnTo>
                  <a:pt x="7194456" y="6489"/>
                </a:lnTo>
                <a:lnTo>
                  <a:pt x="7201874" y="6489"/>
                </a:lnTo>
                <a:cubicBezTo>
                  <a:pt x="7207702" y="6753"/>
                  <a:pt x="7213529" y="8077"/>
                  <a:pt x="7219357" y="8077"/>
                </a:cubicBezTo>
                <a:cubicBezTo>
                  <a:pt x="7229158" y="9138"/>
                  <a:pt x="7238959" y="9932"/>
                  <a:pt x="7248760" y="11256"/>
                </a:cubicBezTo>
                <a:lnTo>
                  <a:pt x="7276574" y="14965"/>
                </a:lnTo>
                <a:lnTo>
                  <a:pt x="7303065" y="18939"/>
                </a:lnTo>
                <a:lnTo>
                  <a:pt x="7332468" y="24236"/>
                </a:lnTo>
                <a:lnTo>
                  <a:pt x="7357369" y="29269"/>
                </a:lnTo>
                <a:lnTo>
                  <a:pt x="7387567" y="36157"/>
                </a:lnTo>
                <a:lnTo>
                  <a:pt x="7410612" y="41719"/>
                </a:lnTo>
                <a:lnTo>
                  <a:pt x="7441871" y="50462"/>
                </a:lnTo>
                <a:lnTo>
                  <a:pt x="7463327" y="56819"/>
                </a:lnTo>
                <a:lnTo>
                  <a:pt x="7494584" y="67150"/>
                </a:lnTo>
                <a:lnTo>
                  <a:pt x="7514982" y="74037"/>
                </a:lnTo>
                <a:lnTo>
                  <a:pt x="7545975" y="85958"/>
                </a:lnTo>
                <a:lnTo>
                  <a:pt x="7565843" y="93904"/>
                </a:lnTo>
                <a:cubicBezTo>
                  <a:pt x="7575908" y="97877"/>
                  <a:pt x="7585974" y="102381"/>
                  <a:pt x="7595775" y="106620"/>
                </a:cubicBezTo>
                <a:lnTo>
                  <a:pt x="7615909" y="115626"/>
                </a:lnTo>
                <a:lnTo>
                  <a:pt x="7644251" y="129400"/>
                </a:lnTo>
                <a:lnTo>
                  <a:pt x="7665179" y="139997"/>
                </a:lnTo>
                <a:lnTo>
                  <a:pt x="7691669" y="154036"/>
                </a:lnTo>
                <a:lnTo>
                  <a:pt x="7713655" y="166221"/>
                </a:lnTo>
                <a:lnTo>
                  <a:pt x="7736702" y="180261"/>
                </a:lnTo>
                <a:lnTo>
                  <a:pt x="7760277" y="194565"/>
                </a:lnTo>
                <a:lnTo>
                  <a:pt x="7780409" y="207811"/>
                </a:lnTo>
                <a:lnTo>
                  <a:pt x="7806898" y="225294"/>
                </a:lnTo>
                <a:lnTo>
                  <a:pt x="7823587" y="237213"/>
                </a:lnTo>
                <a:cubicBezTo>
                  <a:pt x="7831799" y="243837"/>
                  <a:pt x="7841072" y="250723"/>
                  <a:pt x="7850078" y="257875"/>
                </a:cubicBezTo>
                <a:lnTo>
                  <a:pt x="7862792" y="267678"/>
                </a:lnTo>
                <a:lnTo>
                  <a:pt x="7892990" y="292313"/>
                </a:lnTo>
                <a:lnTo>
                  <a:pt x="7901467" y="299729"/>
                </a:lnTo>
                <a:cubicBezTo>
                  <a:pt x="7912592" y="309266"/>
                  <a:pt x="7923454" y="318803"/>
                  <a:pt x="7934314" y="328869"/>
                </a:cubicBezTo>
                <a:lnTo>
                  <a:pt x="7938818" y="333107"/>
                </a:lnTo>
                <a:cubicBezTo>
                  <a:pt x="7950737" y="344232"/>
                  <a:pt x="7962392" y="355359"/>
                  <a:pt x="7973784" y="367014"/>
                </a:cubicBezTo>
                <a:cubicBezTo>
                  <a:pt x="8179106" y="572999"/>
                  <a:pt x="8304456" y="845287"/>
                  <a:pt x="8327422" y="1135217"/>
                </a:cubicBezTo>
                <a:cubicBezTo>
                  <a:pt x="8329012" y="1158262"/>
                  <a:pt x="8330866" y="1181044"/>
                  <a:pt x="8330866" y="1203825"/>
                </a:cubicBezTo>
                <a:cubicBezTo>
                  <a:pt x="8334654" y="1417042"/>
                  <a:pt x="8460851" y="1609039"/>
                  <a:pt x="8655100" y="1697064"/>
                </a:cubicBezTo>
                <a:cubicBezTo>
                  <a:pt x="8814614" y="1769080"/>
                  <a:pt x="8997472" y="1759302"/>
                  <a:pt x="9147083" y="1674260"/>
                </a:cubicBezTo>
                <a:lnTo>
                  <a:pt x="9188686" y="1646688"/>
                </a:lnTo>
                <a:lnTo>
                  <a:pt x="9216931" y="1621017"/>
                </a:lnTo>
                <a:lnTo>
                  <a:pt x="9250937" y="1595588"/>
                </a:lnTo>
                <a:lnTo>
                  <a:pt x="9257207" y="1589889"/>
                </a:lnTo>
                <a:lnTo>
                  <a:pt x="9275631" y="1577122"/>
                </a:lnTo>
                <a:lnTo>
                  <a:pt x="9305198" y="1555012"/>
                </a:lnTo>
                <a:lnTo>
                  <a:pt x="9324162" y="1543491"/>
                </a:lnTo>
                <a:lnTo>
                  <a:pt x="9354837" y="1522234"/>
                </a:lnTo>
                <a:lnTo>
                  <a:pt x="9336730" y="1535856"/>
                </a:lnTo>
                <a:lnTo>
                  <a:pt x="9336732" y="1535855"/>
                </a:lnTo>
                <a:lnTo>
                  <a:pt x="9354840" y="1522232"/>
                </a:lnTo>
                <a:lnTo>
                  <a:pt x="9354837" y="1522234"/>
                </a:lnTo>
                <a:lnTo>
                  <a:pt x="9373503" y="1508192"/>
                </a:lnTo>
                <a:lnTo>
                  <a:pt x="9387180" y="1499821"/>
                </a:lnTo>
                <a:lnTo>
                  <a:pt x="9387176" y="1499824"/>
                </a:lnTo>
                <a:lnTo>
                  <a:pt x="9421978" y="1478525"/>
                </a:lnTo>
                <a:lnTo>
                  <a:pt x="9425423" y="1476670"/>
                </a:lnTo>
                <a:cubicBezTo>
                  <a:pt x="9441051" y="1467134"/>
                  <a:pt x="9456946" y="1458393"/>
                  <a:pt x="9472839" y="1450181"/>
                </a:cubicBezTo>
                <a:lnTo>
                  <a:pt x="9477872" y="1447532"/>
                </a:lnTo>
                <a:cubicBezTo>
                  <a:pt x="9493766" y="1439585"/>
                  <a:pt x="9509659" y="1431637"/>
                  <a:pt x="9525818" y="1424221"/>
                </a:cubicBezTo>
                <a:lnTo>
                  <a:pt x="9531381" y="1421837"/>
                </a:lnTo>
                <a:cubicBezTo>
                  <a:pt x="9547804" y="1414420"/>
                  <a:pt x="9564229" y="1407267"/>
                  <a:pt x="9581182" y="1400645"/>
                </a:cubicBezTo>
                <a:lnTo>
                  <a:pt x="9585421" y="1398790"/>
                </a:lnTo>
                <a:cubicBezTo>
                  <a:pt x="9603434" y="1391638"/>
                  <a:pt x="9621447" y="1384752"/>
                  <a:pt x="9639990" y="1378658"/>
                </a:cubicBezTo>
                <a:cubicBezTo>
                  <a:pt x="9697048" y="1359135"/>
                  <a:pt x="9755484" y="1343904"/>
                  <a:pt x="9814821" y="1333097"/>
                </a:cubicBezTo>
                <a:lnTo>
                  <a:pt x="9822239" y="1333097"/>
                </a:lnTo>
                <a:cubicBezTo>
                  <a:pt x="9838928" y="1330182"/>
                  <a:pt x="9855881" y="1327533"/>
                  <a:pt x="9872834" y="1325149"/>
                </a:cubicBezTo>
                <a:lnTo>
                  <a:pt x="9890052" y="1323294"/>
                </a:lnTo>
                <a:lnTo>
                  <a:pt x="9931641" y="1318791"/>
                </a:lnTo>
                <a:lnTo>
                  <a:pt x="9953628" y="1318791"/>
                </a:lnTo>
                <a:lnTo>
                  <a:pt x="9990979" y="1316672"/>
                </a:lnTo>
                <a:lnTo>
                  <a:pt x="10017469" y="1316672"/>
                </a:lnTo>
                <a:lnTo>
                  <a:pt x="10037071" y="1316672"/>
                </a:lnTo>
                <a:lnTo>
                  <a:pt x="10051639" y="1316672"/>
                </a:lnTo>
                <a:lnTo>
                  <a:pt x="10080779" y="1316672"/>
                </a:lnTo>
                <a:cubicBezTo>
                  <a:pt x="10091374" y="1318261"/>
                  <a:pt x="10101705" y="1318261"/>
                  <a:pt x="10112036" y="1318261"/>
                </a:cubicBezTo>
                <a:cubicBezTo>
                  <a:pt x="10117864" y="1318261"/>
                  <a:pt x="10123692" y="1318261"/>
                  <a:pt x="10129519" y="1318261"/>
                </a:cubicBezTo>
                <a:lnTo>
                  <a:pt x="10146474" y="1319851"/>
                </a:lnTo>
                <a:lnTo>
                  <a:pt x="10164487" y="1321706"/>
                </a:lnTo>
                <a:lnTo>
                  <a:pt x="10205811" y="1326473"/>
                </a:lnTo>
                <a:lnTo>
                  <a:pt x="10220115" y="1328592"/>
                </a:lnTo>
                <a:lnTo>
                  <a:pt x="10263028" y="1335746"/>
                </a:lnTo>
                <a:lnTo>
                  <a:pt x="10276273" y="1338394"/>
                </a:lnTo>
                <a:cubicBezTo>
                  <a:pt x="10291372" y="1341043"/>
                  <a:pt x="10304087" y="1344222"/>
                  <a:pt x="10317861" y="1347401"/>
                </a:cubicBezTo>
                <a:lnTo>
                  <a:pt x="10332696" y="1350844"/>
                </a:lnTo>
                <a:lnTo>
                  <a:pt x="10370311" y="1360911"/>
                </a:lnTo>
                <a:lnTo>
                  <a:pt x="10388854" y="1366208"/>
                </a:lnTo>
                <a:lnTo>
                  <a:pt x="10420377" y="1376274"/>
                </a:lnTo>
                <a:lnTo>
                  <a:pt x="10444218" y="1384486"/>
                </a:lnTo>
                <a:cubicBezTo>
                  <a:pt x="10452164" y="1387135"/>
                  <a:pt x="10460112" y="1390314"/>
                  <a:pt x="10468059" y="1393228"/>
                </a:cubicBezTo>
                <a:lnTo>
                  <a:pt x="10498257" y="1404884"/>
                </a:lnTo>
                <a:lnTo>
                  <a:pt x="10513091" y="1411241"/>
                </a:lnTo>
                <a:cubicBezTo>
                  <a:pt x="10524747" y="1416539"/>
                  <a:pt x="10538787" y="1422102"/>
                  <a:pt x="10551236" y="1427929"/>
                </a:cubicBezTo>
                <a:lnTo>
                  <a:pt x="10554945" y="1429783"/>
                </a:lnTo>
                <a:cubicBezTo>
                  <a:pt x="10668215" y="1482683"/>
                  <a:pt x="10772797" y="1552432"/>
                  <a:pt x="10865140" y="1636668"/>
                </a:cubicBezTo>
                <a:cubicBezTo>
                  <a:pt x="10882981" y="1652532"/>
                  <a:pt x="10901783" y="1666889"/>
                  <a:pt x="10921367" y="1679711"/>
                </a:cubicBezTo>
                <a:lnTo>
                  <a:pt x="10923690" y="1681001"/>
                </a:lnTo>
                <a:lnTo>
                  <a:pt x="10992774" y="1757013"/>
                </a:lnTo>
                <a:cubicBezTo>
                  <a:pt x="11143525" y="1939682"/>
                  <a:pt x="11242683" y="2166509"/>
                  <a:pt x="11267937" y="2415182"/>
                </a:cubicBezTo>
                <a:lnTo>
                  <a:pt x="11270402" y="2464004"/>
                </a:lnTo>
                <a:lnTo>
                  <a:pt x="11274302" y="2541235"/>
                </a:lnTo>
                <a:cubicBezTo>
                  <a:pt x="11274302" y="3222133"/>
                  <a:pt x="10722326" y="3774110"/>
                  <a:pt x="10041429" y="3774110"/>
                </a:cubicBezTo>
                <a:cubicBezTo>
                  <a:pt x="9998873" y="3774110"/>
                  <a:pt x="9956820" y="3771954"/>
                  <a:pt x="9915375" y="3767745"/>
                </a:cubicBezTo>
                <a:lnTo>
                  <a:pt x="9894696" y="3764589"/>
                </a:lnTo>
                <a:lnTo>
                  <a:pt x="9894690" y="3764589"/>
                </a:lnTo>
                <a:lnTo>
                  <a:pt x="9894683" y="3764588"/>
                </a:lnTo>
                <a:lnTo>
                  <a:pt x="9888462" y="3764588"/>
                </a:lnTo>
                <a:cubicBezTo>
                  <a:pt x="9860648" y="3761411"/>
                  <a:pt x="9834158" y="3757172"/>
                  <a:pt x="9807669" y="3752139"/>
                </a:cubicBezTo>
                <a:lnTo>
                  <a:pt x="9778530" y="3746311"/>
                </a:lnTo>
                <a:cubicBezTo>
                  <a:pt x="9755750" y="3741199"/>
                  <a:pt x="9733233" y="3735637"/>
                  <a:pt x="9710983" y="3729622"/>
                </a:cubicBezTo>
                <a:lnTo>
                  <a:pt x="9670717" y="3717967"/>
                </a:lnTo>
                <a:lnTo>
                  <a:pt x="9622241" y="3701544"/>
                </a:lnTo>
                <a:cubicBezTo>
                  <a:pt x="9603168" y="3694656"/>
                  <a:pt x="9584625" y="3687238"/>
                  <a:pt x="9566083" y="3679558"/>
                </a:cubicBezTo>
                <a:lnTo>
                  <a:pt x="9561050" y="3677437"/>
                </a:lnTo>
                <a:lnTo>
                  <a:pt x="9515072" y="3654842"/>
                </a:lnTo>
                <a:lnTo>
                  <a:pt x="9514970" y="3654793"/>
                </a:lnTo>
                <a:lnTo>
                  <a:pt x="9514816" y="3654717"/>
                </a:lnTo>
                <a:lnTo>
                  <a:pt x="9453769" y="3625309"/>
                </a:lnTo>
                <a:lnTo>
                  <a:pt x="9448660" y="3622205"/>
                </a:lnTo>
                <a:lnTo>
                  <a:pt x="9448647" y="3622199"/>
                </a:lnTo>
                <a:lnTo>
                  <a:pt x="9448635" y="3622191"/>
                </a:lnTo>
                <a:lnTo>
                  <a:pt x="9434095" y="3615046"/>
                </a:lnTo>
                <a:lnTo>
                  <a:pt x="9385468" y="3583816"/>
                </a:lnTo>
                <a:lnTo>
                  <a:pt x="9385420" y="3583787"/>
                </a:lnTo>
                <a:lnTo>
                  <a:pt x="9385373" y="3583757"/>
                </a:lnTo>
                <a:lnTo>
                  <a:pt x="9352118" y="3563554"/>
                </a:lnTo>
                <a:lnTo>
                  <a:pt x="9341183" y="3555377"/>
                </a:lnTo>
                <a:lnTo>
                  <a:pt x="9341167" y="3555367"/>
                </a:lnTo>
                <a:lnTo>
                  <a:pt x="9341158" y="3555360"/>
                </a:lnTo>
                <a:lnTo>
                  <a:pt x="9316226" y="3539348"/>
                </a:lnTo>
                <a:lnTo>
                  <a:pt x="9277364" y="3507656"/>
                </a:lnTo>
                <a:lnTo>
                  <a:pt x="9277349" y="3507645"/>
                </a:lnTo>
                <a:lnTo>
                  <a:pt x="9277334" y="3507633"/>
                </a:lnTo>
                <a:lnTo>
                  <a:pt x="9257206" y="3492581"/>
                </a:lnTo>
                <a:lnTo>
                  <a:pt x="9242606" y="3479312"/>
                </a:lnTo>
                <a:lnTo>
                  <a:pt x="9242595" y="3479303"/>
                </a:lnTo>
                <a:lnTo>
                  <a:pt x="9208332" y="3451361"/>
                </a:lnTo>
                <a:lnTo>
                  <a:pt x="9180303" y="3422688"/>
                </a:lnTo>
                <a:lnTo>
                  <a:pt x="9180286" y="3422670"/>
                </a:lnTo>
                <a:lnTo>
                  <a:pt x="9169656" y="3413009"/>
                </a:lnTo>
                <a:lnTo>
                  <a:pt x="9153957" y="3395735"/>
                </a:lnTo>
                <a:lnTo>
                  <a:pt x="9153930" y="3395708"/>
                </a:lnTo>
                <a:lnTo>
                  <a:pt x="9153918" y="3395694"/>
                </a:lnTo>
                <a:lnTo>
                  <a:pt x="9111300" y="3352097"/>
                </a:lnTo>
                <a:lnTo>
                  <a:pt x="9093395" y="3329104"/>
                </a:lnTo>
                <a:lnTo>
                  <a:pt x="9093390" y="3329098"/>
                </a:lnTo>
                <a:lnTo>
                  <a:pt x="9093384" y="3329091"/>
                </a:lnTo>
                <a:lnTo>
                  <a:pt x="9090083" y="3325458"/>
                </a:lnTo>
                <a:lnTo>
                  <a:pt x="9078639" y="3310154"/>
                </a:lnTo>
                <a:lnTo>
                  <a:pt x="9078620" y="3310130"/>
                </a:lnTo>
                <a:lnTo>
                  <a:pt x="9078601" y="3310104"/>
                </a:lnTo>
                <a:lnTo>
                  <a:pt x="9026017" y="3242575"/>
                </a:lnTo>
                <a:cubicBezTo>
                  <a:pt x="8999646" y="3204471"/>
                  <a:pt x="8975382" y="3164826"/>
                  <a:pt x="8953371" y="3123810"/>
                </a:cubicBezTo>
                <a:lnTo>
                  <a:pt x="8909166" y="3028861"/>
                </a:lnTo>
                <a:lnTo>
                  <a:pt x="8909152" y="3028832"/>
                </a:lnTo>
                <a:lnTo>
                  <a:pt x="8905440" y="3021127"/>
                </a:lnTo>
                <a:lnTo>
                  <a:pt x="8904982" y="3019877"/>
                </a:lnTo>
                <a:lnTo>
                  <a:pt x="8904978" y="3019867"/>
                </a:lnTo>
                <a:lnTo>
                  <a:pt x="8894248" y="2996818"/>
                </a:lnTo>
                <a:lnTo>
                  <a:pt x="8870966" y="2926938"/>
                </a:lnTo>
                <a:lnTo>
                  <a:pt x="8870955" y="2926908"/>
                </a:lnTo>
                <a:lnTo>
                  <a:pt x="8870945" y="2926877"/>
                </a:lnTo>
                <a:lnTo>
                  <a:pt x="8863983" y="2907855"/>
                </a:lnTo>
                <a:lnTo>
                  <a:pt x="8861870" y="2899640"/>
                </a:lnTo>
                <a:lnTo>
                  <a:pt x="8861866" y="2899627"/>
                </a:lnTo>
                <a:lnTo>
                  <a:pt x="8861865" y="2899622"/>
                </a:lnTo>
                <a:lnTo>
                  <a:pt x="8849535" y="2862613"/>
                </a:lnTo>
                <a:lnTo>
                  <a:pt x="8847151" y="2853871"/>
                </a:lnTo>
                <a:cubicBezTo>
                  <a:pt x="8839999" y="2825793"/>
                  <a:pt x="8833641" y="2797448"/>
                  <a:pt x="8828343" y="2768574"/>
                </a:cubicBezTo>
                <a:cubicBezTo>
                  <a:pt x="8826225" y="2756655"/>
                  <a:pt x="8823840" y="2743145"/>
                  <a:pt x="8822250" y="2732814"/>
                </a:cubicBezTo>
                <a:cubicBezTo>
                  <a:pt x="8820661" y="2722483"/>
                  <a:pt x="8818277" y="2712152"/>
                  <a:pt x="8816952" y="2701821"/>
                </a:cubicBezTo>
                <a:lnTo>
                  <a:pt x="8810793" y="2615947"/>
                </a:lnTo>
                <a:lnTo>
                  <a:pt x="8804407" y="2552598"/>
                </a:lnTo>
                <a:lnTo>
                  <a:pt x="8782334" y="2418075"/>
                </a:lnTo>
                <a:cubicBezTo>
                  <a:pt x="8735807" y="2270202"/>
                  <a:pt x="8628279" y="2145987"/>
                  <a:pt x="8482652" y="2080106"/>
                </a:cubicBezTo>
                <a:cubicBezTo>
                  <a:pt x="8455023" y="2067788"/>
                  <a:pt x="8426415" y="2057854"/>
                  <a:pt x="8397090" y="2050438"/>
                </a:cubicBezTo>
                <a:cubicBezTo>
                  <a:pt x="8222469" y="2005669"/>
                  <a:pt x="8036989" y="2049299"/>
                  <a:pt x="7900672" y="2167257"/>
                </a:cubicBezTo>
                <a:cubicBezTo>
                  <a:pt x="7842474" y="2217110"/>
                  <a:pt x="7779773" y="2261428"/>
                  <a:pt x="7713391" y="2299706"/>
                </a:cubicBezTo>
                <a:cubicBezTo>
                  <a:pt x="7696966" y="2308182"/>
                  <a:pt x="7680278" y="2317455"/>
                  <a:pt x="7663589" y="2326197"/>
                </a:cubicBezTo>
                <a:lnTo>
                  <a:pt x="7658821" y="2328580"/>
                </a:lnTo>
                <a:cubicBezTo>
                  <a:pt x="7643193" y="2336526"/>
                  <a:pt x="7627564" y="2344208"/>
                  <a:pt x="7611670" y="2351361"/>
                </a:cubicBezTo>
                <a:lnTo>
                  <a:pt x="7604516" y="2354539"/>
                </a:lnTo>
                <a:cubicBezTo>
                  <a:pt x="7589153" y="2361692"/>
                  <a:pt x="7573525" y="2368315"/>
                  <a:pt x="7557630" y="2374671"/>
                </a:cubicBezTo>
                <a:lnTo>
                  <a:pt x="7549948" y="2377850"/>
                </a:lnTo>
                <a:cubicBezTo>
                  <a:pt x="7534055" y="2383944"/>
                  <a:pt x="7517895" y="2390036"/>
                  <a:pt x="7501472" y="2395599"/>
                </a:cubicBezTo>
                <a:lnTo>
                  <a:pt x="7494850" y="2397984"/>
                </a:lnTo>
                <a:cubicBezTo>
                  <a:pt x="7477631" y="2404076"/>
                  <a:pt x="7459882" y="2409639"/>
                  <a:pt x="7441871" y="2414937"/>
                </a:cubicBezTo>
                <a:lnTo>
                  <a:pt x="7439220" y="2414937"/>
                </a:lnTo>
                <a:cubicBezTo>
                  <a:pt x="7381552" y="2431361"/>
                  <a:pt x="7322772" y="2443573"/>
                  <a:pt x="7263330" y="2451491"/>
                </a:cubicBezTo>
                <a:lnTo>
                  <a:pt x="7248495" y="2453346"/>
                </a:lnTo>
                <a:lnTo>
                  <a:pt x="7205051" y="2457851"/>
                </a:lnTo>
                <a:lnTo>
                  <a:pt x="7183861" y="2457851"/>
                </a:lnTo>
                <a:lnTo>
                  <a:pt x="7145716" y="2459969"/>
                </a:lnTo>
                <a:lnTo>
                  <a:pt x="7121345" y="2459969"/>
                </a:lnTo>
                <a:lnTo>
                  <a:pt x="7101211" y="2459969"/>
                </a:lnTo>
                <a:lnTo>
                  <a:pt x="7086377" y="2459969"/>
                </a:lnTo>
                <a:lnTo>
                  <a:pt x="7057504" y="2459969"/>
                </a:lnTo>
                <a:cubicBezTo>
                  <a:pt x="7046908" y="2458379"/>
                  <a:pt x="7036577" y="2458379"/>
                  <a:pt x="7026246" y="2458379"/>
                </a:cubicBezTo>
                <a:cubicBezTo>
                  <a:pt x="7020418" y="2458379"/>
                  <a:pt x="7014590" y="2458379"/>
                  <a:pt x="7008763" y="2458379"/>
                </a:cubicBezTo>
                <a:lnTo>
                  <a:pt x="6991810" y="2456791"/>
                </a:lnTo>
                <a:lnTo>
                  <a:pt x="6973796" y="2454936"/>
                </a:lnTo>
                <a:cubicBezTo>
                  <a:pt x="6958962" y="2453612"/>
                  <a:pt x="6945982" y="2452023"/>
                  <a:pt x="6932473" y="2450169"/>
                </a:cubicBezTo>
                <a:lnTo>
                  <a:pt x="6918168" y="2448048"/>
                </a:lnTo>
                <a:lnTo>
                  <a:pt x="6875254" y="2440896"/>
                </a:lnTo>
                <a:lnTo>
                  <a:pt x="6862009" y="2438247"/>
                </a:lnTo>
                <a:cubicBezTo>
                  <a:pt x="6846910" y="2435599"/>
                  <a:pt x="6834195" y="2432420"/>
                  <a:pt x="6820420" y="2429241"/>
                </a:cubicBezTo>
                <a:lnTo>
                  <a:pt x="6805586" y="2425533"/>
                </a:lnTo>
                <a:cubicBezTo>
                  <a:pt x="6792871" y="2422619"/>
                  <a:pt x="6780421" y="2419174"/>
                  <a:pt x="6768236" y="2415731"/>
                </a:cubicBezTo>
                <a:lnTo>
                  <a:pt x="6749428" y="2410168"/>
                </a:lnTo>
                <a:lnTo>
                  <a:pt x="6717905" y="2400367"/>
                </a:lnTo>
                <a:lnTo>
                  <a:pt x="6694064" y="2392156"/>
                </a:lnTo>
                <a:cubicBezTo>
                  <a:pt x="6686118" y="2389506"/>
                  <a:pt x="6680820" y="2387123"/>
                  <a:pt x="6670489" y="2383414"/>
                </a:cubicBezTo>
                <a:cubicBezTo>
                  <a:pt x="6660157" y="2379705"/>
                  <a:pt x="6649827" y="2375731"/>
                  <a:pt x="6639761" y="2371494"/>
                </a:cubicBezTo>
                <a:lnTo>
                  <a:pt x="6625456" y="2365400"/>
                </a:lnTo>
                <a:cubicBezTo>
                  <a:pt x="6613271" y="2360103"/>
                  <a:pt x="6599497" y="2354539"/>
                  <a:pt x="6586781" y="2348712"/>
                </a:cubicBezTo>
                <a:lnTo>
                  <a:pt x="6583338" y="2346859"/>
                </a:lnTo>
                <a:cubicBezTo>
                  <a:pt x="6470014" y="2293985"/>
                  <a:pt x="6365406" y="2224131"/>
                  <a:pt x="6273143" y="2139708"/>
                </a:cubicBezTo>
                <a:cubicBezTo>
                  <a:pt x="6130336" y="2012954"/>
                  <a:pt x="5926099" y="1982624"/>
                  <a:pt x="5752619" y="2062358"/>
                </a:cubicBezTo>
                <a:lnTo>
                  <a:pt x="5687453" y="2091496"/>
                </a:lnTo>
                <a:cubicBezTo>
                  <a:pt x="5510105" y="2171126"/>
                  <a:pt x="5396014" y="2347414"/>
                  <a:pt x="5396067" y="2541823"/>
                </a:cubicBezTo>
                <a:lnTo>
                  <a:pt x="5396067" y="2545000"/>
                </a:lnTo>
                <a:cubicBezTo>
                  <a:pt x="5395987" y="3162953"/>
                  <a:pt x="4937052" y="3684722"/>
                  <a:pt x="4324186" y="3763635"/>
                </a:cubicBezTo>
                <a:cubicBezTo>
                  <a:pt x="3651054" y="3850336"/>
                  <a:pt x="3035117" y="3374951"/>
                  <a:pt x="2948417" y="2701821"/>
                </a:cubicBezTo>
                <a:cubicBezTo>
                  <a:pt x="2943119" y="2658377"/>
                  <a:pt x="2938880" y="2615198"/>
                  <a:pt x="2938880" y="2572550"/>
                </a:cubicBezTo>
                <a:cubicBezTo>
                  <a:pt x="2936124" y="2358222"/>
                  <a:pt x="2809769" y="2164794"/>
                  <a:pt x="2614646" y="2076133"/>
                </a:cubicBezTo>
                <a:cubicBezTo>
                  <a:pt x="2422463" y="1989035"/>
                  <a:pt x="2197221" y="2021272"/>
                  <a:pt x="2037169" y="2158781"/>
                </a:cubicBezTo>
                <a:cubicBezTo>
                  <a:pt x="1836031" y="2333559"/>
                  <a:pt x="1583611" y="2438328"/>
                  <a:pt x="1317838" y="2457293"/>
                </a:cubicBezTo>
                <a:cubicBezTo>
                  <a:pt x="640142" y="2505664"/>
                  <a:pt x="51550" y="1995498"/>
                  <a:pt x="3175" y="1317810"/>
                </a:cubicBezTo>
                <a:cubicBezTo>
                  <a:pt x="-45204" y="640123"/>
                  <a:pt x="464955" y="51548"/>
                  <a:pt x="1142641" y="3177"/>
                </a:cubicBezTo>
                <a:cubicBezTo>
                  <a:pt x="1184996" y="152"/>
                  <a:pt x="1227003" y="-691"/>
                  <a:pt x="1268553" y="55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"/>
          <p:cNvSpPr/>
          <p:nvPr/>
        </p:nvSpPr>
        <p:spPr>
          <a:xfrm>
            <a:off x="1656514" y="2626822"/>
            <a:ext cx="1517626" cy="1517626"/>
          </a:xfrm>
          <a:custGeom>
            <a:avLst/>
            <a:gdLst/>
            <a:ahLst/>
            <a:cxnLst/>
            <a:rect l="l" t="t" r="r" b="b"/>
            <a:pathLst>
              <a:path w="1175192" h="1175192" extrusionOk="0">
                <a:moveTo>
                  <a:pt x="1175140" y="587421"/>
                </a:moveTo>
                <a:cubicBezTo>
                  <a:pt x="1175140" y="911942"/>
                  <a:pt x="912064" y="1175017"/>
                  <a:pt x="587544" y="1175017"/>
                </a:cubicBezTo>
                <a:cubicBezTo>
                  <a:pt x="263023" y="1175017"/>
                  <a:pt x="-52" y="911942"/>
                  <a:pt x="-52" y="587421"/>
                </a:cubicBezTo>
                <a:cubicBezTo>
                  <a:pt x="-52" y="262901"/>
                  <a:pt x="263023" y="-175"/>
                  <a:pt x="587544" y="-175"/>
                </a:cubicBezTo>
                <a:cubicBezTo>
                  <a:pt x="912064" y="-175"/>
                  <a:pt x="1175140" y="262901"/>
                  <a:pt x="1175140" y="5874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905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"/>
          <p:cNvSpPr/>
          <p:nvPr/>
        </p:nvSpPr>
        <p:spPr>
          <a:xfrm>
            <a:off x="4108920" y="3724025"/>
            <a:ext cx="1517624" cy="1517624"/>
          </a:xfrm>
          <a:custGeom>
            <a:avLst/>
            <a:gdLst/>
            <a:ahLst/>
            <a:cxnLst/>
            <a:rect l="l" t="t" r="r" b="b"/>
            <a:pathLst>
              <a:path w="1175191" h="1175191" extrusionOk="0">
                <a:moveTo>
                  <a:pt x="1175192" y="587596"/>
                </a:moveTo>
                <a:cubicBezTo>
                  <a:pt x="1175192" y="912116"/>
                  <a:pt x="912116" y="1175192"/>
                  <a:pt x="587596" y="1175192"/>
                </a:cubicBezTo>
                <a:cubicBezTo>
                  <a:pt x="263075" y="1175192"/>
                  <a:pt x="0" y="912116"/>
                  <a:pt x="0" y="587596"/>
                </a:cubicBezTo>
                <a:cubicBezTo>
                  <a:pt x="0" y="263076"/>
                  <a:pt x="263075" y="0"/>
                  <a:pt x="587596" y="0"/>
                </a:cubicBezTo>
                <a:cubicBezTo>
                  <a:pt x="912116" y="0"/>
                  <a:pt x="1175192" y="263076"/>
                  <a:pt x="1175192" y="5875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905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"/>
          <p:cNvSpPr/>
          <p:nvPr/>
        </p:nvSpPr>
        <p:spPr>
          <a:xfrm>
            <a:off x="6561553" y="2627077"/>
            <a:ext cx="1517624" cy="1517624"/>
          </a:xfrm>
          <a:custGeom>
            <a:avLst/>
            <a:gdLst/>
            <a:ahLst/>
            <a:cxnLst/>
            <a:rect l="l" t="t" r="r" b="b"/>
            <a:pathLst>
              <a:path w="1175191" h="1175191" extrusionOk="0">
                <a:moveTo>
                  <a:pt x="1175139" y="587421"/>
                </a:moveTo>
                <a:cubicBezTo>
                  <a:pt x="1175139" y="911941"/>
                  <a:pt x="912063" y="1175017"/>
                  <a:pt x="587543" y="1175017"/>
                </a:cubicBezTo>
                <a:cubicBezTo>
                  <a:pt x="263023" y="1175017"/>
                  <a:pt x="-52" y="911941"/>
                  <a:pt x="-52" y="587421"/>
                </a:cubicBezTo>
                <a:cubicBezTo>
                  <a:pt x="-52" y="262901"/>
                  <a:pt x="263023" y="-175"/>
                  <a:pt x="587543" y="-175"/>
                </a:cubicBezTo>
                <a:cubicBezTo>
                  <a:pt x="912063" y="-175"/>
                  <a:pt x="1175139" y="262901"/>
                  <a:pt x="1175139" y="58742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905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"/>
          <p:cNvSpPr/>
          <p:nvPr/>
        </p:nvSpPr>
        <p:spPr>
          <a:xfrm>
            <a:off x="9013533" y="3724025"/>
            <a:ext cx="1517624" cy="1517624"/>
          </a:xfrm>
          <a:custGeom>
            <a:avLst/>
            <a:gdLst/>
            <a:ahLst/>
            <a:cxnLst/>
            <a:rect l="l" t="t" r="r" b="b"/>
            <a:pathLst>
              <a:path w="1175191" h="1175191" extrusionOk="0">
                <a:moveTo>
                  <a:pt x="1175191" y="587596"/>
                </a:moveTo>
                <a:cubicBezTo>
                  <a:pt x="1175191" y="912116"/>
                  <a:pt x="912116" y="1175192"/>
                  <a:pt x="587596" y="1175192"/>
                </a:cubicBezTo>
                <a:cubicBezTo>
                  <a:pt x="263076" y="1175192"/>
                  <a:pt x="0" y="912116"/>
                  <a:pt x="0" y="587596"/>
                </a:cubicBezTo>
                <a:cubicBezTo>
                  <a:pt x="0" y="263076"/>
                  <a:pt x="263076" y="0"/>
                  <a:pt x="587596" y="0"/>
                </a:cubicBezTo>
                <a:cubicBezTo>
                  <a:pt x="912116" y="0"/>
                  <a:pt x="1175191" y="263076"/>
                  <a:pt x="1175191" y="5875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1905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6" name="Google Shape;216;p3"/>
          <p:cNvGrpSpPr/>
          <p:nvPr/>
        </p:nvGrpSpPr>
        <p:grpSpPr>
          <a:xfrm>
            <a:off x="1576405" y="4639892"/>
            <a:ext cx="1678042" cy="1140703"/>
            <a:chOff x="1656285" y="4522336"/>
            <a:chExt cx="1678042" cy="1140703"/>
          </a:xfrm>
        </p:grpSpPr>
        <p:sp>
          <p:nvSpPr>
            <p:cNvPr id="217" name="Google Shape;217;p3"/>
            <p:cNvSpPr txBox="1"/>
            <p:nvPr/>
          </p:nvSpPr>
          <p:spPr>
            <a:xfrm>
              <a:off x="1656285" y="4836018"/>
              <a:ext cx="1517626" cy="82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</a:t>
              </a:r>
              <a:endParaRPr sz="11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8" name="Google Shape;218;p3"/>
            <p:cNvSpPr txBox="1"/>
            <p:nvPr/>
          </p:nvSpPr>
          <p:spPr>
            <a:xfrm>
              <a:off x="1656285" y="4522336"/>
              <a:ext cx="16780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Latar Belakang</a:t>
              </a:r>
              <a:endParaRPr sz="18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19" name="Google Shape;219;p3"/>
          <p:cNvGrpSpPr/>
          <p:nvPr/>
        </p:nvGrpSpPr>
        <p:grpSpPr>
          <a:xfrm>
            <a:off x="6384194" y="4667631"/>
            <a:ext cx="1872341" cy="1113219"/>
            <a:chOff x="1301570" y="4522336"/>
            <a:chExt cx="1872341" cy="1113219"/>
          </a:xfrm>
        </p:grpSpPr>
        <p:sp>
          <p:nvSpPr>
            <p:cNvPr id="220" name="Google Shape;220;p3"/>
            <p:cNvSpPr txBox="1"/>
            <p:nvPr/>
          </p:nvSpPr>
          <p:spPr>
            <a:xfrm>
              <a:off x="1462321" y="4808534"/>
              <a:ext cx="1517626" cy="82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</a:t>
              </a:r>
              <a:endParaRPr sz="11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1" name="Google Shape;221;p3"/>
            <p:cNvSpPr txBox="1"/>
            <p:nvPr/>
          </p:nvSpPr>
          <p:spPr>
            <a:xfrm>
              <a:off x="1301570" y="4522336"/>
              <a:ext cx="18723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Tujuan Penelitian</a:t>
              </a:r>
              <a:endParaRPr/>
            </a:p>
          </p:txBody>
        </p:sp>
      </p:grpSp>
      <p:grpSp>
        <p:nvGrpSpPr>
          <p:cNvPr id="222" name="Google Shape;222;p3"/>
          <p:cNvGrpSpPr/>
          <p:nvPr/>
        </p:nvGrpSpPr>
        <p:grpSpPr>
          <a:xfrm>
            <a:off x="3629891" y="1991151"/>
            <a:ext cx="2466109" cy="1142824"/>
            <a:chOff x="1352747" y="4522336"/>
            <a:chExt cx="2290618" cy="1142824"/>
          </a:xfrm>
        </p:grpSpPr>
        <p:sp>
          <p:nvSpPr>
            <p:cNvPr id="223" name="Google Shape;223;p3"/>
            <p:cNvSpPr txBox="1"/>
            <p:nvPr/>
          </p:nvSpPr>
          <p:spPr>
            <a:xfrm>
              <a:off x="1743689" y="4838139"/>
              <a:ext cx="1517626" cy="82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</a:t>
              </a:r>
              <a:endParaRPr sz="11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4" name="Google Shape;224;p3"/>
            <p:cNvSpPr txBox="1"/>
            <p:nvPr/>
          </p:nvSpPr>
          <p:spPr>
            <a:xfrm>
              <a:off x="1352747" y="4522336"/>
              <a:ext cx="22906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Rumusan Maasalah</a:t>
              </a:r>
              <a:endParaRPr sz="18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8454570" y="2056470"/>
            <a:ext cx="2623128" cy="1140703"/>
            <a:chOff x="1656285" y="4522336"/>
            <a:chExt cx="1517626" cy="1140703"/>
          </a:xfrm>
        </p:grpSpPr>
        <p:sp>
          <p:nvSpPr>
            <p:cNvPr id="226" name="Google Shape;226;p3"/>
            <p:cNvSpPr txBox="1"/>
            <p:nvPr/>
          </p:nvSpPr>
          <p:spPr>
            <a:xfrm>
              <a:off x="1656285" y="4836018"/>
              <a:ext cx="1517626" cy="8270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45700" rIns="0" bIns="45700" anchor="t" anchorCtr="0">
              <a:sp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Lorem ipsum dolor sit amet, consectetur adipiscing</a:t>
              </a:r>
              <a:endParaRPr sz="11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7" name="Google Shape;227;p3"/>
            <p:cNvSpPr txBox="1"/>
            <p:nvPr/>
          </p:nvSpPr>
          <p:spPr>
            <a:xfrm>
              <a:off x="1656285" y="4522336"/>
              <a:ext cx="15176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>
                  <a:solidFill>
                    <a:srgbClr val="595959"/>
                  </a:solidFill>
                  <a:latin typeface="Open Sans"/>
                  <a:ea typeface="Open Sans"/>
                  <a:cs typeface="Open Sans"/>
                  <a:sym typeface="Open Sans"/>
                </a:rPr>
                <a:t>Batasan Permasalahan</a:t>
              </a:r>
              <a:endParaRPr sz="18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228" name="Google Shape;228;p3"/>
          <p:cNvGrpSpPr/>
          <p:nvPr/>
        </p:nvGrpSpPr>
        <p:grpSpPr>
          <a:xfrm>
            <a:off x="4473174" y="4088129"/>
            <a:ext cx="789116" cy="789417"/>
            <a:chOff x="4399215" y="1368583"/>
            <a:chExt cx="5160876" cy="5162846"/>
          </a:xfrm>
        </p:grpSpPr>
        <p:sp>
          <p:nvSpPr>
            <p:cNvPr id="229" name="Google Shape;229;p3"/>
            <p:cNvSpPr/>
            <p:nvPr/>
          </p:nvSpPr>
          <p:spPr>
            <a:xfrm>
              <a:off x="4413713" y="1368583"/>
              <a:ext cx="5123393" cy="51628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5043582" y="2018179"/>
              <a:ext cx="3863653" cy="3863653"/>
            </a:xfrm>
            <a:prstGeom prst="ellipse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5729873" y="1866743"/>
              <a:ext cx="3830218" cy="2479789"/>
            </a:xfrm>
            <a:prstGeom prst="roundRect">
              <a:avLst>
                <a:gd name="adj" fmla="val 6134"/>
              </a:avLst>
            </a:prstGeom>
            <a:solidFill>
              <a:srgbClr val="EF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8189633" y="1373004"/>
              <a:ext cx="466369" cy="2550091"/>
            </a:xfrm>
            <a:prstGeom prst="roundRect">
              <a:avLst>
                <a:gd name="adj" fmla="val 16667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8845215" y="2252047"/>
              <a:ext cx="463703" cy="1671047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6876806" y="1774135"/>
              <a:ext cx="468368" cy="214896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223224" y="2253495"/>
              <a:ext cx="465034" cy="1669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534720" y="2573882"/>
              <a:ext cx="463703" cy="1349212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399215" y="3620289"/>
              <a:ext cx="3830747" cy="2250228"/>
            </a:xfrm>
            <a:prstGeom prst="roundRect">
              <a:avLst>
                <a:gd name="adj" fmla="val 6572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257309" y="5870195"/>
              <a:ext cx="19988" cy="15657"/>
            </a:xfrm>
            <a:custGeom>
              <a:avLst/>
              <a:gdLst/>
              <a:ahLst/>
              <a:cxnLst/>
              <a:rect l="l" t="t" r="r" b="b"/>
              <a:pathLst>
                <a:path w="17320" h="13567" extrusionOk="0">
                  <a:moveTo>
                    <a:pt x="748" y="-9"/>
                  </a:moveTo>
                  <a:lnTo>
                    <a:pt x="18068" y="-9"/>
                  </a:lnTo>
                  <a:cubicBezTo>
                    <a:pt x="18068" y="4609"/>
                    <a:pt x="18068" y="9228"/>
                    <a:pt x="18068" y="13558"/>
                  </a:cubicBezTo>
                  <a:close/>
                </a:path>
              </a:pathLst>
            </a:custGeom>
            <a:solidFill>
              <a:srgbClr val="2A4D8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4831906" y="4860041"/>
              <a:ext cx="1020358" cy="612406"/>
            </a:xfrm>
            <a:custGeom>
              <a:avLst/>
              <a:gdLst/>
              <a:ahLst/>
              <a:cxnLst/>
              <a:rect l="l" t="t" r="r" b="b"/>
              <a:pathLst>
                <a:path w="884178" h="530673" extrusionOk="0">
                  <a:moveTo>
                    <a:pt x="438077" y="529510"/>
                  </a:moveTo>
                  <a:cubicBezTo>
                    <a:pt x="315974" y="529510"/>
                    <a:pt x="193871" y="529510"/>
                    <a:pt x="71766" y="529510"/>
                  </a:cubicBezTo>
                  <a:cubicBezTo>
                    <a:pt x="14034" y="529510"/>
                    <a:pt x="1910" y="516231"/>
                    <a:pt x="1622" y="461097"/>
                  </a:cubicBezTo>
                  <a:cubicBezTo>
                    <a:pt x="1333" y="405963"/>
                    <a:pt x="5374" y="347364"/>
                    <a:pt x="1622" y="291076"/>
                  </a:cubicBezTo>
                  <a:cubicBezTo>
                    <a:pt x="-9637" y="149920"/>
                    <a:pt x="88220" y="5012"/>
                    <a:pt x="275561" y="2414"/>
                  </a:cubicBezTo>
                  <a:cubicBezTo>
                    <a:pt x="399109" y="971"/>
                    <a:pt x="522655" y="-3936"/>
                    <a:pt x="646203" y="6455"/>
                  </a:cubicBezTo>
                  <a:cubicBezTo>
                    <a:pt x="779420" y="17280"/>
                    <a:pt x="882703" y="127404"/>
                    <a:pt x="884926" y="261055"/>
                  </a:cubicBezTo>
                  <a:cubicBezTo>
                    <a:pt x="884926" y="328024"/>
                    <a:pt x="884926" y="394705"/>
                    <a:pt x="884926" y="463118"/>
                  </a:cubicBezTo>
                  <a:cubicBezTo>
                    <a:pt x="884926" y="515943"/>
                    <a:pt x="870780" y="530664"/>
                    <a:pt x="818246" y="530664"/>
                  </a:cubicBezTo>
                  <a:cubicBezTo>
                    <a:pt x="691234" y="529798"/>
                    <a:pt x="564511" y="529510"/>
                    <a:pt x="438077" y="5295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5037251" y="4022396"/>
              <a:ext cx="607024" cy="706470"/>
            </a:xfrm>
            <a:custGeom>
              <a:avLst/>
              <a:gdLst/>
              <a:ahLst/>
              <a:cxnLst/>
              <a:rect l="l" t="t" r="r" b="b"/>
              <a:pathLst>
                <a:path w="526009" h="612183" extrusionOk="0">
                  <a:moveTo>
                    <a:pt x="524553" y="314614"/>
                  </a:moveTo>
                  <a:cubicBezTo>
                    <a:pt x="533675" y="384902"/>
                    <a:pt x="514248" y="455942"/>
                    <a:pt x="470574" y="511769"/>
                  </a:cubicBezTo>
                  <a:cubicBezTo>
                    <a:pt x="402651" y="599205"/>
                    <a:pt x="286753" y="633959"/>
                    <a:pt x="181913" y="598368"/>
                  </a:cubicBezTo>
                  <a:cubicBezTo>
                    <a:pt x="75483" y="562112"/>
                    <a:pt x="3346" y="462841"/>
                    <a:pt x="1788" y="350407"/>
                  </a:cubicBezTo>
                  <a:cubicBezTo>
                    <a:pt x="-2254" y="250242"/>
                    <a:pt x="1788" y="151809"/>
                    <a:pt x="82902" y="76757"/>
                  </a:cubicBezTo>
                  <a:cubicBezTo>
                    <a:pt x="164016" y="1704"/>
                    <a:pt x="260428" y="-21677"/>
                    <a:pt x="364058" y="21622"/>
                  </a:cubicBezTo>
                  <a:cubicBezTo>
                    <a:pt x="461395" y="57500"/>
                    <a:pt x="525824" y="150541"/>
                    <a:pt x="525130" y="254283"/>
                  </a:cubicBezTo>
                  <a:cubicBezTo>
                    <a:pt x="525130" y="271892"/>
                    <a:pt x="524553" y="289500"/>
                    <a:pt x="524553" y="31461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254654" y="4113806"/>
              <a:ext cx="1432394" cy="151558"/>
            </a:xfrm>
            <a:prstGeom prst="roundRect">
              <a:avLst>
                <a:gd name="adj" fmla="val 1666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6254592" y="4416266"/>
              <a:ext cx="1006632" cy="152032"/>
            </a:xfrm>
            <a:prstGeom prst="roundRect">
              <a:avLst>
                <a:gd name="adj" fmla="val 1666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6254651" y="4870167"/>
              <a:ext cx="1007388" cy="150718"/>
            </a:xfrm>
            <a:prstGeom prst="roundRect">
              <a:avLst>
                <a:gd name="adj" fmla="val 1666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6254663" y="5222847"/>
              <a:ext cx="704518" cy="151818"/>
            </a:xfrm>
            <a:prstGeom prst="roundRect">
              <a:avLst>
                <a:gd name="adj" fmla="val 1666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7463039" y="4865212"/>
              <a:ext cx="305297" cy="155653"/>
            </a:xfrm>
            <a:prstGeom prst="roundRect">
              <a:avLst>
                <a:gd name="adj" fmla="val 1666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7462295" y="5218153"/>
              <a:ext cx="305197" cy="155157"/>
            </a:xfrm>
            <a:prstGeom prst="roundRect">
              <a:avLst>
                <a:gd name="adj" fmla="val 1666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7823847" y="5402316"/>
              <a:ext cx="905674" cy="907122"/>
            </a:xfrm>
            <a:prstGeom prst="ellipse">
              <a:avLst/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8200097" y="5554386"/>
              <a:ext cx="156323" cy="603711"/>
            </a:xfrm>
            <a:prstGeom prst="roundRect">
              <a:avLst>
                <a:gd name="adj" fmla="val 50000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3"/>
          <p:cNvGrpSpPr/>
          <p:nvPr/>
        </p:nvGrpSpPr>
        <p:grpSpPr>
          <a:xfrm>
            <a:off x="6926268" y="2976900"/>
            <a:ext cx="788194" cy="817977"/>
            <a:chOff x="3298414" y="1838064"/>
            <a:chExt cx="3743642" cy="3885102"/>
          </a:xfrm>
        </p:grpSpPr>
        <p:sp>
          <p:nvSpPr>
            <p:cNvPr id="250" name="Google Shape;250;p3"/>
            <p:cNvSpPr/>
            <p:nvPr/>
          </p:nvSpPr>
          <p:spPr>
            <a:xfrm>
              <a:off x="3298414" y="1979166"/>
              <a:ext cx="3743642" cy="3744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3636659" y="3905870"/>
              <a:ext cx="2858018" cy="1817296"/>
            </a:xfrm>
            <a:custGeom>
              <a:avLst/>
              <a:gdLst/>
              <a:ahLst/>
              <a:cxnLst/>
              <a:rect l="l" t="t" r="r" b="b"/>
              <a:pathLst>
                <a:path w="2858018" h="1817296" extrusionOk="0">
                  <a:moveTo>
                    <a:pt x="2042819" y="0"/>
                  </a:moveTo>
                  <a:lnTo>
                    <a:pt x="2858018" y="0"/>
                  </a:lnTo>
                  <a:lnTo>
                    <a:pt x="2858018" y="1268049"/>
                  </a:lnTo>
                  <a:lnTo>
                    <a:pt x="2857154" y="1269000"/>
                  </a:lnTo>
                  <a:cubicBezTo>
                    <a:pt x="2645445" y="1480729"/>
                    <a:pt x="2383260" y="1641975"/>
                    <a:pt x="2090198" y="1733135"/>
                  </a:cubicBezTo>
                  <a:lnTo>
                    <a:pt x="1935249" y="1772980"/>
                  </a:lnTo>
                  <a:lnTo>
                    <a:pt x="1803014" y="1795718"/>
                  </a:lnTo>
                  <a:lnTo>
                    <a:pt x="1737529" y="1805713"/>
                  </a:lnTo>
                  <a:lnTo>
                    <a:pt x="1533576" y="1817296"/>
                  </a:lnTo>
                  <a:lnTo>
                    <a:pt x="1533568" y="1817296"/>
                  </a:lnTo>
                  <a:lnTo>
                    <a:pt x="1329624" y="1805713"/>
                  </a:lnTo>
                  <a:lnTo>
                    <a:pt x="1264132" y="1795717"/>
                  </a:lnTo>
                  <a:lnTo>
                    <a:pt x="1131905" y="1772981"/>
                  </a:lnTo>
                  <a:lnTo>
                    <a:pt x="1057153" y="1753758"/>
                  </a:lnTo>
                  <a:lnTo>
                    <a:pt x="941452" y="1720140"/>
                  </a:lnTo>
                  <a:lnTo>
                    <a:pt x="866019" y="1692528"/>
                  </a:lnTo>
                  <a:lnTo>
                    <a:pt x="759222" y="1648141"/>
                  </a:lnTo>
                  <a:lnTo>
                    <a:pt x="686569" y="1613139"/>
                  </a:lnTo>
                  <a:lnTo>
                    <a:pt x="585997" y="1557722"/>
                  </a:lnTo>
                  <a:lnTo>
                    <a:pt x="518473" y="1516696"/>
                  </a:lnTo>
                  <a:lnTo>
                    <a:pt x="422038" y="1448988"/>
                  </a:lnTo>
                  <a:lnTo>
                    <a:pt x="362287" y="1404303"/>
                  </a:lnTo>
                  <a:lnTo>
                    <a:pt x="265358" y="1319319"/>
                  </a:lnTo>
                  <a:lnTo>
                    <a:pt x="218863" y="1277057"/>
                  </a:lnTo>
                  <a:lnTo>
                    <a:pt x="89285" y="1136169"/>
                  </a:lnTo>
                  <a:lnTo>
                    <a:pt x="89188" y="1136062"/>
                  </a:lnTo>
                  <a:lnTo>
                    <a:pt x="247" y="1017112"/>
                  </a:lnTo>
                  <a:lnTo>
                    <a:pt x="0" y="336684"/>
                  </a:lnTo>
                  <a:cubicBezTo>
                    <a:pt x="0" y="274344"/>
                    <a:pt x="0" y="212256"/>
                    <a:pt x="1515" y="149917"/>
                  </a:cubicBezTo>
                  <a:cubicBezTo>
                    <a:pt x="1515" y="54011"/>
                    <a:pt x="54769" y="757"/>
                    <a:pt x="149918" y="505"/>
                  </a:cubicBezTo>
                  <a:lnTo>
                    <a:pt x="1026962" y="505"/>
                  </a:lnTo>
                  <a:cubicBezTo>
                    <a:pt x="1254111" y="505"/>
                    <a:pt x="1420940" y="99693"/>
                    <a:pt x="1525932" y="301602"/>
                  </a:cubicBezTo>
                  <a:cubicBezTo>
                    <a:pt x="1527699" y="304631"/>
                    <a:pt x="1529971" y="307407"/>
                    <a:pt x="1532242" y="310688"/>
                  </a:cubicBezTo>
                  <a:cubicBezTo>
                    <a:pt x="1544861" y="307407"/>
                    <a:pt x="1544861" y="295293"/>
                    <a:pt x="1549404" y="287216"/>
                  </a:cubicBezTo>
                  <a:cubicBezTo>
                    <a:pt x="1650359" y="103983"/>
                    <a:pt x="1806334" y="7823"/>
                    <a:pt x="2015816" y="1008"/>
                  </a:cubicBezTo>
                  <a:lnTo>
                    <a:pt x="2042819" y="1008"/>
                  </a:lnTo>
                  <a:close/>
                </a:path>
              </a:pathLst>
            </a:custGeom>
            <a:solidFill>
              <a:srgbClr val="EF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3384953" y="4242281"/>
              <a:ext cx="3571390" cy="680372"/>
            </a:xfrm>
            <a:custGeom>
              <a:avLst/>
              <a:gdLst/>
              <a:ahLst/>
              <a:cxnLst/>
              <a:rect l="l" t="t" r="r" b="b"/>
              <a:pathLst>
                <a:path w="3571390" h="680372" extrusionOk="0">
                  <a:moveTo>
                    <a:pt x="3319976" y="273"/>
                  </a:moveTo>
                  <a:lnTo>
                    <a:pt x="3414621" y="273"/>
                  </a:lnTo>
                  <a:cubicBezTo>
                    <a:pt x="3508762" y="273"/>
                    <a:pt x="3566053" y="55293"/>
                    <a:pt x="3570345" y="148928"/>
                  </a:cubicBezTo>
                  <a:lnTo>
                    <a:pt x="3571390" y="169824"/>
                  </a:lnTo>
                  <a:lnTo>
                    <a:pt x="3510006" y="337552"/>
                  </a:lnTo>
                  <a:cubicBezTo>
                    <a:pt x="3462647" y="449534"/>
                    <a:pt x="3404702" y="555947"/>
                    <a:pt x="3337426" y="655538"/>
                  </a:cubicBezTo>
                  <a:lnTo>
                    <a:pt x="3319976" y="678875"/>
                  </a:lnTo>
                  <a:close/>
                  <a:moveTo>
                    <a:pt x="251707" y="273"/>
                  </a:moveTo>
                  <a:lnTo>
                    <a:pt x="251707" y="680372"/>
                  </a:lnTo>
                  <a:lnTo>
                    <a:pt x="233139" y="655538"/>
                  </a:lnTo>
                  <a:cubicBezTo>
                    <a:pt x="165863" y="555947"/>
                    <a:pt x="107918" y="449534"/>
                    <a:pt x="60558" y="337552"/>
                  </a:cubicBezTo>
                  <a:lnTo>
                    <a:pt x="0" y="172080"/>
                  </a:lnTo>
                  <a:lnTo>
                    <a:pt x="5629" y="115109"/>
                  </a:lnTo>
                  <a:cubicBezTo>
                    <a:pt x="17315" y="49159"/>
                    <a:pt x="74430" y="954"/>
                    <a:pt x="141414" y="524"/>
                  </a:cubicBezTo>
                  <a:cubicBezTo>
                    <a:pt x="178263" y="-485"/>
                    <a:pt x="214859" y="273"/>
                    <a:pt x="251707" y="27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4053418" y="5351150"/>
              <a:ext cx="804037" cy="143488"/>
            </a:xfrm>
            <a:custGeom>
              <a:avLst/>
              <a:gdLst/>
              <a:ahLst/>
              <a:cxnLst/>
              <a:rect l="l" t="t" r="r" b="b"/>
              <a:pathLst>
                <a:path w="804037" h="143488" extrusionOk="0">
                  <a:moveTo>
                    <a:pt x="0" y="0"/>
                  </a:moveTo>
                  <a:lnTo>
                    <a:pt x="732293" y="0"/>
                  </a:lnTo>
                  <a:cubicBezTo>
                    <a:pt x="771916" y="0"/>
                    <a:pt x="804037" y="32121"/>
                    <a:pt x="804037" y="71744"/>
                  </a:cubicBezTo>
                  <a:cubicBezTo>
                    <a:pt x="804037" y="111367"/>
                    <a:pt x="771916" y="143488"/>
                    <a:pt x="732293" y="143488"/>
                  </a:cubicBezTo>
                  <a:lnTo>
                    <a:pt x="225584" y="143488"/>
                  </a:lnTo>
                  <a:lnTo>
                    <a:pt x="126991" y="891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126185" y="2351567"/>
              <a:ext cx="608270" cy="191057"/>
            </a:xfrm>
            <a:prstGeom prst="roundRect">
              <a:avLst>
                <a:gd name="adj" fmla="val 5000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5679479" y="2541963"/>
              <a:ext cx="857106" cy="847010"/>
            </a:xfrm>
            <a:custGeom>
              <a:avLst/>
              <a:gdLst/>
              <a:ahLst/>
              <a:cxnLst/>
              <a:rect l="l" t="t" r="r" b="b"/>
              <a:pathLst>
                <a:path w="857106" h="847010" extrusionOk="0">
                  <a:moveTo>
                    <a:pt x="726878" y="-749"/>
                  </a:moveTo>
                  <a:lnTo>
                    <a:pt x="857866" y="-749"/>
                  </a:lnTo>
                  <a:cubicBezTo>
                    <a:pt x="857866" y="49729"/>
                    <a:pt x="857866" y="97683"/>
                    <a:pt x="857866" y="146899"/>
                  </a:cubicBezTo>
                  <a:lnTo>
                    <a:pt x="529763" y="472224"/>
                  </a:lnTo>
                  <a:lnTo>
                    <a:pt x="153706" y="846262"/>
                  </a:lnTo>
                  <a:cubicBezTo>
                    <a:pt x="121400" y="783165"/>
                    <a:pt x="75467" y="737736"/>
                    <a:pt x="760" y="730668"/>
                  </a:cubicBezTo>
                  <a:cubicBezTo>
                    <a:pt x="232451" y="498802"/>
                    <a:pt x="464217" y="266782"/>
                    <a:pt x="696086" y="34586"/>
                  </a:cubicBezTo>
                  <a:cubicBezTo>
                    <a:pt x="708831" y="25222"/>
                    <a:pt x="719331" y="13158"/>
                    <a:pt x="726878" y="-7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4856920" y="2669991"/>
              <a:ext cx="366495" cy="366228"/>
            </a:xfrm>
            <a:prstGeom prst="ellips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4467768" y="2884705"/>
              <a:ext cx="512850" cy="523450"/>
            </a:xfrm>
            <a:custGeom>
              <a:avLst/>
              <a:gdLst/>
              <a:ahLst/>
              <a:cxnLst/>
              <a:rect l="l" t="t" r="r" b="b"/>
              <a:pathLst>
                <a:path w="512850" h="523450" extrusionOk="0">
                  <a:moveTo>
                    <a:pt x="132254" y="522702"/>
                  </a:moveTo>
                  <a:cubicBezTo>
                    <a:pt x="110119" y="461068"/>
                    <a:pt x="62039" y="412258"/>
                    <a:pt x="760" y="389189"/>
                  </a:cubicBezTo>
                  <a:lnTo>
                    <a:pt x="390445" y="-749"/>
                  </a:lnTo>
                  <a:cubicBezTo>
                    <a:pt x="405740" y="64594"/>
                    <a:pt x="451599" y="118530"/>
                    <a:pt x="513610" y="144121"/>
                  </a:cubicBezTo>
                  <a:close/>
                </a:path>
              </a:pathLst>
            </a:cu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5108579" y="2875366"/>
              <a:ext cx="514364" cy="524206"/>
            </a:xfrm>
            <a:custGeom>
              <a:avLst/>
              <a:gdLst/>
              <a:ahLst/>
              <a:cxnLst/>
              <a:rect l="l" t="t" r="r" b="b"/>
              <a:pathLst>
                <a:path w="514364" h="524206" extrusionOk="0">
                  <a:moveTo>
                    <a:pt x="515124" y="397264"/>
                  </a:moveTo>
                  <a:cubicBezTo>
                    <a:pt x="451143" y="414553"/>
                    <a:pt x="399329" y="461498"/>
                    <a:pt x="375806" y="523458"/>
                  </a:cubicBezTo>
                  <a:lnTo>
                    <a:pt x="760" y="149169"/>
                  </a:lnTo>
                  <a:cubicBezTo>
                    <a:pt x="61484" y="121053"/>
                    <a:pt x="104718" y="65099"/>
                    <a:pt x="116604" y="-749"/>
                  </a:cubicBezTo>
                  <a:cubicBezTo>
                    <a:pt x="251885" y="129482"/>
                    <a:pt x="384716" y="262163"/>
                    <a:pt x="515124" y="397264"/>
                  </a:cubicBezTo>
                  <a:close/>
                </a:path>
              </a:pathLst>
            </a:cu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3892113" y="4493572"/>
              <a:ext cx="965101" cy="145289"/>
            </a:xfrm>
            <a:prstGeom prst="roundRect">
              <a:avLst>
                <a:gd name="adj" fmla="val 47462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3895102" y="4777753"/>
              <a:ext cx="962099" cy="145733"/>
            </a:xfrm>
            <a:prstGeom prst="roundRect">
              <a:avLst>
                <a:gd name="adj" fmla="val 47318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3894442" y="5066912"/>
              <a:ext cx="961750" cy="138470"/>
            </a:xfrm>
            <a:prstGeom prst="roundRect">
              <a:avLst>
                <a:gd name="adj" fmla="val 498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3895084" y="4212765"/>
              <a:ext cx="573459" cy="13791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3" name="Google Shape;263;p3"/>
            <p:cNvGrpSpPr/>
            <p:nvPr/>
          </p:nvGrpSpPr>
          <p:grpSpPr>
            <a:xfrm>
              <a:off x="3638821" y="1838064"/>
              <a:ext cx="1088763" cy="1086971"/>
              <a:chOff x="11079799" y="-82822"/>
              <a:chExt cx="1686993" cy="1686106"/>
            </a:xfrm>
          </p:grpSpPr>
          <p:sp>
            <p:nvSpPr>
              <p:cNvPr id="264" name="Google Shape;264;p3"/>
              <p:cNvSpPr/>
              <p:nvPr/>
            </p:nvSpPr>
            <p:spPr>
              <a:xfrm>
                <a:off x="11079799" y="-82822"/>
                <a:ext cx="1686993" cy="1686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3"/>
              <p:cNvSpPr/>
              <p:nvPr/>
            </p:nvSpPr>
            <p:spPr>
              <a:xfrm>
                <a:off x="11608353" y="259252"/>
                <a:ext cx="629881" cy="1001959"/>
              </a:xfrm>
              <a:custGeom>
                <a:avLst/>
                <a:gdLst/>
                <a:ahLst/>
                <a:cxnLst/>
                <a:rect l="l" t="t" r="r" b="b"/>
                <a:pathLst>
                  <a:path w="683913" h="1088480" extrusionOk="0">
                    <a:moveTo>
                      <a:pt x="138214" y="355768"/>
                    </a:moveTo>
                    <a:cubicBezTo>
                      <a:pt x="138214" y="405221"/>
                      <a:pt x="157748" y="428463"/>
                      <a:pt x="208931" y="441321"/>
                    </a:cubicBezTo>
                    <a:lnTo>
                      <a:pt x="520732" y="518715"/>
                    </a:lnTo>
                    <a:cubicBezTo>
                      <a:pt x="636451" y="547150"/>
                      <a:pt x="699503" y="647786"/>
                      <a:pt x="681699" y="775374"/>
                    </a:cubicBezTo>
                    <a:cubicBezTo>
                      <a:pt x="664416" y="878384"/>
                      <a:pt x="574733" y="953478"/>
                      <a:pt x="470289" y="952415"/>
                    </a:cubicBezTo>
                    <a:cubicBezTo>
                      <a:pt x="402044" y="952415"/>
                      <a:pt x="410947" y="947222"/>
                      <a:pt x="410204" y="1010769"/>
                    </a:cubicBezTo>
                    <a:cubicBezTo>
                      <a:pt x="410204" y="1060222"/>
                      <a:pt x="383499" y="1089399"/>
                      <a:pt x="340476" y="1088410"/>
                    </a:cubicBezTo>
                    <a:cubicBezTo>
                      <a:pt x="297452" y="1087421"/>
                      <a:pt x="274704" y="1059233"/>
                      <a:pt x="274209" y="1011511"/>
                    </a:cubicBezTo>
                    <a:cubicBezTo>
                      <a:pt x="274209" y="948459"/>
                      <a:pt x="283358" y="952662"/>
                      <a:pt x="214867" y="952415"/>
                    </a:cubicBezTo>
                    <a:cubicBezTo>
                      <a:pt x="113240" y="954789"/>
                      <a:pt x="24548" y="883923"/>
                      <a:pt x="4445" y="784276"/>
                    </a:cubicBezTo>
                    <a:cubicBezTo>
                      <a:pt x="2343" y="773198"/>
                      <a:pt x="1602" y="761898"/>
                      <a:pt x="2219" y="750648"/>
                    </a:cubicBezTo>
                    <a:cubicBezTo>
                      <a:pt x="19" y="714127"/>
                      <a:pt x="27860" y="682725"/>
                      <a:pt x="64381" y="680524"/>
                    </a:cubicBezTo>
                    <a:cubicBezTo>
                      <a:pt x="65099" y="680474"/>
                      <a:pt x="65790" y="680450"/>
                      <a:pt x="66509" y="680425"/>
                    </a:cubicBezTo>
                    <a:cubicBezTo>
                      <a:pt x="103127" y="677656"/>
                      <a:pt x="135074" y="705102"/>
                      <a:pt x="137869" y="741722"/>
                    </a:cubicBezTo>
                    <a:cubicBezTo>
                      <a:pt x="137893" y="742315"/>
                      <a:pt x="137943" y="742884"/>
                      <a:pt x="137967" y="743477"/>
                    </a:cubicBezTo>
                    <a:cubicBezTo>
                      <a:pt x="145632" y="799359"/>
                      <a:pt x="164424" y="816173"/>
                      <a:pt x="221294" y="816173"/>
                    </a:cubicBezTo>
                    <a:cubicBezTo>
                      <a:pt x="303386" y="816173"/>
                      <a:pt x="385478" y="816173"/>
                      <a:pt x="468558" y="816173"/>
                    </a:cubicBezTo>
                    <a:cubicBezTo>
                      <a:pt x="515291" y="816173"/>
                      <a:pt x="542737" y="795155"/>
                      <a:pt x="546694" y="755841"/>
                    </a:cubicBezTo>
                    <a:cubicBezTo>
                      <a:pt x="554112" y="699217"/>
                      <a:pt x="537051" y="664600"/>
                      <a:pt x="490070" y="652237"/>
                    </a:cubicBezTo>
                    <a:cubicBezTo>
                      <a:pt x="382511" y="623554"/>
                      <a:pt x="274209" y="596850"/>
                      <a:pt x="166155" y="570145"/>
                    </a:cubicBezTo>
                    <a:cubicBezTo>
                      <a:pt x="49200" y="541216"/>
                      <a:pt x="-12616" y="444783"/>
                      <a:pt x="3208" y="314970"/>
                    </a:cubicBezTo>
                    <a:cubicBezTo>
                      <a:pt x="19750" y="210228"/>
                      <a:pt x="111064" y="133800"/>
                      <a:pt x="217091" y="135951"/>
                    </a:cubicBezTo>
                    <a:cubicBezTo>
                      <a:pt x="273962" y="135951"/>
                      <a:pt x="273962" y="135951"/>
                      <a:pt x="274952" y="79574"/>
                    </a:cubicBezTo>
                    <a:cubicBezTo>
                      <a:pt x="274952" y="30122"/>
                      <a:pt x="299678" y="203"/>
                      <a:pt x="342702" y="-44"/>
                    </a:cubicBezTo>
                    <a:cubicBezTo>
                      <a:pt x="385725" y="-292"/>
                      <a:pt x="410452" y="28886"/>
                      <a:pt x="410947" y="79327"/>
                    </a:cubicBezTo>
                    <a:cubicBezTo>
                      <a:pt x="410947" y="140154"/>
                      <a:pt x="403775" y="135951"/>
                      <a:pt x="468312" y="135951"/>
                    </a:cubicBezTo>
                    <a:cubicBezTo>
                      <a:pt x="566994" y="131104"/>
                      <a:pt x="655044" y="197494"/>
                      <a:pt x="677496" y="293705"/>
                    </a:cubicBezTo>
                    <a:cubicBezTo>
                      <a:pt x="681849" y="308640"/>
                      <a:pt x="683678" y="324168"/>
                      <a:pt x="682937" y="339696"/>
                    </a:cubicBezTo>
                    <a:cubicBezTo>
                      <a:pt x="684173" y="376266"/>
                      <a:pt x="655515" y="406927"/>
                      <a:pt x="618945" y="408139"/>
                    </a:cubicBezTo>
                    <a:cubicBezTo>
                      <a:pt x="618178" y="408188"/>
                      <a:pt x="617435" y="408188"/>
                      <a:pt x="616670" y="408188"/>
                    </a:cubicBezTo>
                    <a:cubicBezTo>
                      <a:pt x="580965" y="409770"/>
                      <a:pt x="550328" y="382967"/>
                      <a:pt x="547188" y="347361"/>
                    </a:cubicBezTo>
                    <a:cubicBezTo>
                      <a:pt x="538039" y="287029"/>
                      <a:pt x="522461" y="273182"/>
                      <a:pt x="461883" y="273182"/>
                    </a:cubicBezTo>
                    <a:lnTo>
                      <a:pt x="219563" y="273182"/>
                    </a:lnTo>
                    <a:cubicBezTo>
                      <a:pt x="160962" y="272440"/>
                      <a:pt x="137473" y="296919"/>
                      <a:pt x="138214" y="355768"/>
                    </a:cubicBezTo>
                    <a:close/>
                  </a:path>
                </a:pathLst>
              </a:custGeom>
              <a:solidFill>
                <a:srgbClr val="0F98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3"/>
              <p:cNvSpPr/>
              <p:nvPr/>
            </p:nvSpPr>
            <p:spPr>
              <a:xfrm>
                <a:off x="11180181" y="17510"/>
                <a:ext cx="1486222" cy="1485441"/>
              </a:xfrm>
              <a:prstGeom prst="donut">
                <a:avLst>
                  <a:gd name="adj" fmla="val 6879"/>
                </a:avLst>
              </a:prstGeom>
              <a:solidFill>
                <a:srgbClr val="0F98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7" name="Google Shape;267;p3"/>
            <p:cNvSpPr/>
            <p:nvPr/>
          </p:nvSpPr>
          <p:spPr>
            <a:xfrm>
              <a:off x="6536430" y="2351567"/>
              <a:ext cx="198025" cy="604044"/>
            </a:xfrm>
            <a:prstGeom prst="roundRect">
              <a:avLst>
                <a:gd name="adj" fmla="val 50000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4249002" y="3258678"/>
              <a:ext cx="364725" cy="36461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5475944" y="3258386"/>
              <a:ext cx="364157" cy="367369"/>
            </a:xfrm>
            <a:prstGeom prst="ellipse">
              <a:avLst/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5743081" y="3907602"/>
              <a:ext cx="962855" cy="1725465"/>
            </a:xfrm>
            <a:custGeom>
              <a:avLst/>
              <a:gdLst/>
              <a:ahLst/>
              <a:cxnLst/>
              <a:rect l="l" t="t" r="r" b="b"/>
              <a:pathLst>
                <a:path w="962855" h="1725465" extrusionOk="0">
                  <a:moveTo>
                    <a:pt x="321403" y="0"/>
                  </a:moveTo>
                  <a:lnTo>
                    <a:pt x="332428" y="2226"/>
                  </a:lnTo>
                  <a:lnTo>
                    <a:pt x="343452" y="0"/>
                  </a:lnTo>
                  <a:lnTo>
                    <a:pt x="838972" y="0"/>
                  </a:lnTo>
                  <a:cubicBezTo>
                    <a:pt x="907391" y="0"/>
                    <a:pt x="962855" y="55464"/>
                    <a:pt x="962855" y="123883"/>
                  </a:cubicBezTo>
                  <a:lnTo>
                    <a:pt x="962855" y="1012208"/>
                  </a:lnTo>
                  <a:lnTo>
                    <a:pt x="871542" y="1134331"/>
                  </a:lnTo>
                  <a:cubicBezTo>
                    <a:pt x="680809" y="1365468"/>
                    <a:pt x="435678" y="1550044"/>
                    <a:pt x="155751" y="1668454"/>
                  </a:cubicBezTo>
                  <a:lnTo>
                    <a:pt x="0" y="1725465"/>
                  </a:lnTo>
                  <a:lnTo>
                    <a:pt x="0" y="321403"/>
                  </a:lnTo>
                  <a:cubicBezTo>
                    <a:pt x="0" y="143897"/>
                    <a:pt x="143897" y="0"/>
                    <a:pt x="321403" y="0"/>
                  </a:cubicBezTo>
                  <a:close/>
                </a:path>
              </a:pathLst>
            </a:custGeom>
            <a:solidFill>
              <a:srgbClr val="DF92E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5482618" y="5348507"/>
              <a:ext cx="807649" cy="143103"/>
            </a:xfrm>
            <a:custGeom>
              <a:avLst/>
              <a:gdLst/>
              <a:ahLst/>
              <a:cxnLst/>
              <a:rect l="l" t="t" r="r" b="b"/>
              <a:pathLst>
                <a:path w="807649" h="143103" extrusionOk="0">
                  <a:moveTo>
                    <a:pt x="71172" y="0"/>
                  </a:moveTo>
                  <a:lnTo>
                    <a:pt x="807649" y="0"/>
                  </a:lnTo>
                  <a:lnTo>
                    <a:pt x="734171" y="54951"/>
                  </a:lnTo>
                  <a:lnTo>
                    <a:pt x="589082" y="143103"/>
                  </a:lnTo>
                  <a:lnTo>
                    <a:pt x="71172" y="143103"/>
                  </a:lnTo>
                  <a:cubicBezTo>
                    <a:pt x="31865" y="143103"/>
                    <a:pt x="0" y="111238"/>
                    <a:pt x="0" y="71931"/>
                  </a:cubicBezTo>
                  <a:lnTo>
                    <a:pt x="0" y="71172"/>
                  </a:lnTo>
                  <a:cubicBezTo>
                    <a:pt x="0" y="31865"/>
                    <a:pt x="31865" y="0"/>
                    <a:pt x="711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482471" y="4493419"/>
              <a:ext cx="967256" cy="147061"/>
            </a:xfrm>
            <a:prstGeom prst="roundRect">
              <a:avLst>
                <a:gd name="adj" fmla="val 4839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483114" y="4776346"/>
              <a:ext cx="963246" cy="144617"/>
            </a:xfrm>
            <a:prstGeom prst="roundRect">
              <a:avLst>
                <a:gd name="adj" fmla="val 49214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5483121" y="5064256"/>
              <a:ext cx="963570" cy="140922"/>
            </a:xfrm>
            <a:prstGeom prst="roundRect">
              <a:avLst>
                <a:gd name="adj" fmla="val 50505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5483121" y="4210242"/>
              <a:ext cx="580009" cy="142345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2026890" y="3021098"/>
            <a:ext cx="776875" cy="729074"/>
            <a:chOff x="8019307" y="3014195"/>
            <a:chExt cx="2225760" cy="2088807"/>
          </a:xfrm>
        </p:grpSpPr>
        <p:sp>
          <p:nvSpPr>
            <p:cNvPr id="277" name="Google Shape;277;p3"/>
            <p:cNvSpPr/>
            <p:nvPr/>
          </p:nvSpPr>
          <p:spPr>
            <a:xfrm rot="10800000">
              <a:off x="9487656" y="4241669"/>
              <a:ext cx="275893" cy="23087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8019307" y="3145680"/>
              <a:ext cx="1391981" cy="1825966"/>
            </a:xfrm>
            <a:prstGeom prst="roundRect">
              <a:avLst>
                <a:gd name="adj" fmla="val 3754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9004131" y="3014195"/>
              <a:ext cx="1240936" cy="12404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8227033" y="3146542"/>
              <a:ext cx="379052" cy="571333"/>
            </a:xfrm>
            <a:custGeom>
              <a:avLst/>
              <a:gdLst/>
              <a:ahLst/>
              <a:cxnLst/>
              <a:rect l="l" t="t" r="r" b="b"/>
              <a:pathLst>
                <a:path w="622679" h="938543" extrusionOk="0">
                  <a:moveTo>
                    <a:pt x="4215" y="-487"/>
                  </a:moveTo>
                  <a:lnTo>
                    <a:pt x="620331" y="-487"/>
                  </a:lnTo>
                  <a:cubicBezTo>
                    <a:pt x="620331" y="11321"/>
                    <a:pt x="622456" y="23128"/>
                    <a:pt x="622456" y="34936"/>
                  </a:cubicBezTo>
                  <a:cubicBezTo>
                    <a:pt x="622456" y="310760"/>
                    <a:pt x="622456" y="586275"/>
                    <a:pt x="622456" y="861461"/>
                  </a:cubicBezTo>
                  <a:cubicBezTo>
                    <a:pt x="623920" y="876905"/>
                    <a:pt x="621582" y="892492"/>
                    <a:pt x="615608" y="906802"/>
                  </a:cubicBezTo>
                  <a:cubicBezTo>
                    <a:pt x="595299" y="946240"/>
                    <a:pt x="549722" y="948128"/>
                    <a:pt x="519967" y="908928"/>
                  </a:cubicBezTo>
                  <a:cubicBezTo>
                    <a:pt x="457859" y="827692"/>
                    <a:pt x="396932" y="745749"/>
                    <a:pt x="335533" y="664040"/>
                  </a:cubicBezTo>
                  <a:cubicBezTo>
                    <a:pt x="309084" y="629090"/>
                    <a:pt x="309321" y="628854"/>
                    <a:pt x="283817" y="664040"/>
                  </a:cubicBezTo>
                  <a:lnTo>
                    <a:pt x="107412" y="901844"/>
                  </a:lnTo>
                  <a:cubicBezTo>
                    <a:pt x="89701" y="925459"/>
                    <a:pt x="70101" y="946476"/>
                    <a:pt x="36567" y="934669"/>
                  </a:cubicBezTo>
                  <a:cubicBezTo>
                    <a:pt x="3034" y="922861"/>
                    <a:pt x="200" y="895704"/>
                    <a:pt x="200" y="865241"/>
                  </a:cubicBezTo>
                  <a:cubicBezTo>
                    <a:pt x="200" y="588165"/>
                    <a:pt x="200" y="311161"/>
                    <a:pt x="200" y="34227"/>
                  </a:cubicBezTo>
                  <a:cubicBezTo>
                    <a:pt x="672" y="21948"/>
                    <a:pt x="3034" y="11321"/>
                    <a:pt x="4215" y="-4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8200747" y="4363575"/>
              <a:ext cx="1023342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8200517" y="4706300"/>
              <a:ext cx="1023717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8199657" y="4020849"/>
              <a:ext cx="871544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8200356" y="3849486"/>
              <a:ext cx="775066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8201038" y="4192212"/>
              <a:ext cx="702256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8422485" y="4534938"/>
              <a:ext cx="580308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9453572" y="4554438"/>
              <a:ext cx="344061" cy="548564"/>
            </a:xfrm>
            <a:prstGeom prst="roundRect">
              <a:avLst>
                <a:gd name="adj" fmla="val 1329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9579817" y="4471677"/>
              <a:ext cx="91572" cy="82947"/>
            </a:xfrm>
            <a:prstGeom prst="rect">
              <a:avLst/>
            </a:pr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9109881" y="3119440"/>
              <a:ext cx="1029436" cy="1030005"/>
            </a:xfrm>
            <a:prstGeom prst="ellipse">
              <a:avLst/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9240787" y="3345934"/>
              <a:ext cx="768811" cy="546944"/>
            </a:xfrm>
            <a:custGeom>
              <a:avLst/>
              <a:gdLst/>
              <a:ahLst/>
              <a:cxnLst/>
              <a:rect l="l" t="t" r="r" b="b"/>
              <a:pathLst>
                <a:path w="1262946" h="898478" extrusionOk="0">
                  <a:moveTo>
                    <a:pt x="479834" y="533679"/>
                  </a:moveTo>
                  <a:lnTo>
                    <a:pt x="479834" y="116402"/>
                  </a:lnTo>
                  <a:cubicBezTo>
                    <a:pt x="479834" y="104358"/>
                    <a:pt x="479834" y="92787"/>
                    <a:pt x="479834" y="80743"/>
                  </a:cubicBezTo>
                  <a:cubicBezTo>
                    <a:pt x="479289" y="42227"/>
                    <a:pt x="505952" y="8646"/>
                    <a:pt x="543595" y="452"/>
                  </a:cubicBezTo>
                  <a:cubicBezTo>
                    <a:pt x="578833" y="-4885"/>
                    <a:pt x="613540" y="12897"/>
                    <a:pt x="629790" y="44612"/>
                  </a:cubicBezTo>
                  <a:cubicBezTo>
                    <a:pt x="682923" y="133405"/>
                    <a:pt x="735349" y="222433"/>
                    <a:pt x="788482" y="311225"/>
                  </a:cubicBezTo>
                  <a:cubicBezTo>
                    <a:pt x="809972" y="346648"/>
                    <a:pt x="824850" y="393405"/>
                    <a:pt x="856257" y="413950"/>
                  </a:cubicBezTo>
                  <a:cubicBezTo>
                    <a:pt x="887665" y="434497"/>
                    <a:pt x="937257" y="419383"/>
                    <a:pt x="978583" y="419854"/>
                  </a:cubicBezTo>
                  <a:cubicBezTo>
                    <a:pt x="1043997" y="419854"/>
                    <a:pt x="1109411" y="419854"/>
                    <a:pt x="1174824" y="419854"/>
                  </a:cubicBezTo>
                  <a:cubicBezTo>
                    <a:pt x="1225833" y="419854"/>
                    <a:pt x="1261727" y="450791"/>
                    <a:pt x="1263144" y="494242"/>
                  </a:cubicBezTo>
                  <a:cubicBezTo>
                    <a:pt x="1263468" y="539111"/>
                    <a:pt x="1227358" y="575737"/>
                    <a:pt x="1182494" y="576069"/>
                  </a:cubicBezTo>
                  <a:cubicBezTo>
                    <a:pt x="1180881" y="576069"/>
                    <a:pt x="1179268" y="576044"/>
                    <a:pt x="1177658" y="575950"/>
                  </a:cubicBezTo>
                  <a:cubicBezTo>
                    <a:pt x="1057458" y="575950"/>
                    <a:pt x="937257" y="575950"/>
                    <a:pt x="817293" y="575950"/>
                  </a:cubicBezTo>
                  <a:cubicBezTo>
                    <a:pt x="781887" y="576069"/>
                    <a:pt x="749591" y="555736"/>
                    <a:pt x="734404" y="523761"/>
                  </a:cubicBezTo>
                  <a:cubicBezTo>
                    <a:pt x="704533" y="471382"/>
                    <a:pt x="671817" y="420704"/>
                    <a:pt x="636402" y="371916"/>
                  </a:cubicBezTo>
                  <a:lnTo>
                    <a:pt x="636402" y="709847"/>
                  </a:lnTo>
                  <a:cubicBezTo>
                    <a:pt x="636402" y="744326"/>
                    <a:pt x="636402" y="778803"/>
                    <a:pt x="636402" y="813281"/>
                  </a:cubicBezTo>
                  <a:cubicBezTo>
                    <a:pt x="639805" y="851655"/>
                    <a:pt x="614584" y="886723"/>
                    <a:pt x="577128" y="895697"/>
                  </a:cubicBezTo>
                  <a:cubicBezTo>
                    <a:pt x="542324" y="904412"/>
                    <a:pt x="506144" y="887715"/>
                    <a:pt x="490225" y="855551"/>
                  </a:cubicBezTo>
                  <a:cubicBezTo>
                    <a:pt x="432446" y="765342"/>
                    <a:pt x="375297" y="674897"/>
                    <a:pt x="318780" y="584215"/>
                  </a:cubicBezTo>
                  <a:cubicBezTo>
                    <a:pt x="309948" y="565819"/>
                    <a:pt x="290725" y="554744"/>
                    <a:pt x="270369" y="556350"/>
                  </a:cubicBezTo>
                  <a:cubicBezTo>
                    <a:pt x="209678" y="558003"/>
                    <a:pt x="148988" y="556350"/>
                    <a:pt x="88297" y="556350"/>
                  </a:cubicBezTo>
                  <a:cubicBezTo>
                    <a:pt x="27606" y="556350"/>
                    <a:pt x="-495" y="528011"/>
                    <a:pt x="213" y="477240"/>
                  </a:cubicBezTo>
                  <a:cubicBezTo>
                    <a:pt x="213" y="430010"/>
                    <a:pt x="30913" y="404505"/>
                    <a:pt x="85936" y="404269"/>
                  </a:cubicBezTo>
                  <a:cubicBezTo>
                    <a:pt x="170477" y="404269"/>
                    <a:pt x="254783" y="404269"/>
                    <a:pt x="339325" y="404269"/>
                  </a:cubicBezTo>
                  <a:cubicBezTo>
                    <a:pt x="370882" y="402261"/>
                    <a:pt x="400733" y="418769"/>
                    <a:pt x="415837" y="446539"/>
                  </a:cubicBezTo>
                  <a:cubicBezTo>
                    <a:pt x="434021" y="477003"/>
                    <a:pt x="453385" y="506522"/>
                    <a:pt x="472513" y="536277"/>
                  </a:cubicBezTo>
                  <a:close/>
                </a:path>
              </a:pathLst>
            </a:cu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9744666" y="3188883"/>
              <a:ext cx="175317" cy="122330"/>
            </a:xfrm>
            <a:custGeom>
              <a:avLst/>
              <a:gdLst/>
              <a:ahLst/>
              <a:cxnLst/>
              <a:rect l="l" t="t" r="r" b="b"/>
              <a:pathLst>
                <a:path w="287997" h="200955" extrusionOk="0">
                  <a:moveTo>
                    <a:pt x="77878" y="-377"/>
                  </a:moveTo>
                  <a:cubicBezTo>
                    <a:pt x="160356" y="12352"/>
                    <a:pt x="233291" y="60148"/>
                    <a:pt x="277898" y="130686"/>
                  </a:cubicBezTo>
                  <a:cubicBezTo>
                    <a:pt x="301513" y="166109"/>
                    <a:pt x="282620" y="196336"/>
                    <a:pt x="240586" y="200115"/>
                  </a:cubicBezTo>
                  <a:cubicBezTo>
                    <a:pt x="166671" y="206255"/>
                    <a:pt x="38441" y="131395"/>
                    <a:pt x="7505" y="64093"/>
                  </a:cubicBezTo>
                  <a:cubicBezTo>
                    <a:pt x="-12095" y="20168"/>
                    <a:pt x="6561" y="-2266"/>
                    <a:pt x="77878" y="-377"/>
                  </a:cubicBezTo>
                  <a:close/>
                </a:path>
              </a:pathLst>
            </a:cu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3"/>
          <p:cNvGrpSpPr/>
          <p:nvPr/>
        </p:nvGrpSpPr>
        <p:grpSpPr>
          <a:xfrm>
            <a:off x="9395832" y="4112523"/>
            <a:ext cx="753026" cy="740629"/>
            <a:chOff x="8264125" y="2783346"/>
            <a:chExt cx="2598945" cy="2556158"/>
          </a:xfrm>
        </p:grpSpPr>
        <p:sp>
          <p:nvSpPr>
            <p:cNvPr id="293" name="Google Shape;293;p3"/>
            <p:cNvSpPr/>
            <p:nvPr/>
          </p:nvSpPr>
          <p:spPr>
            <a:xfrm>
              <a:off x="8264125" y="3217814"/>
              <a:ext cx="131246" cy="88839"/>
            </a:xfrm>
            <a:custGeom>
              <a:avLst/>
              <a:gdLst/>
              <a:ahLst/>
              <a:cxnLst/>
              <a:rect l="l" t="t" r="r" b="b"/>
              <a:pathLst>
                <a:path w="93154" h="63055" extrusionOk="0">
                  <a:moveTo>
                    <a:pt x="94200" y="62017"/>
                  </a:moveTo>
                  <a:lnTo>
                    <a:pt x="1045" y="62017"/>
                  </a:lnTo>
                  <a:lnTo>
                    <a:pt x="1045" y="771"/>
                  </a:lnTo>
                  <a:lnTo>
                    <a:pt x="93818" y="-1038"/>
                  </a:lnTo>
                  <a:cubicBezTo>
                    <a:pt x="94009" y="19916"/>
                    <a:pt x="94104" y="40968"/>
                    <a:pt x="94200" y="62017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8394488" y="4169557"/>
              <a:ext cx="1990177" cy="1169947"/>
            </a:xfrm>
            <a:prstGeom prst="roundRect">
              <a:avLst>
                <a:gd name="adj" fmla="val 7777"/>
              </a:avLst>
            </a:prstGeom>
            <a:solidFill>
              <a:srgbClr val="4F299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8309587" y="4039564"/>
              <a:ext cx="2162924" cy="606535"/>
            </a:xfrm>
            <a:custGeom>
              <a:avLst/>
              <a:gdLst/>
              <a:ahLst/>
              <a:cxnLst/>
              <a:rect l="l" t="t" r="r" b="b"/>
              <a:pathLst>
                <a:path w="1535167" h="430497" extrusionOk="0">
                  <a:moveTo>
                    <a:pt x="55456" y="71"/>
                  </a:moveTo>
                  <a:cubicBezTo>
                    <a:pt x="57552" y="-24"/>
                    <a:pt x="59552" y="-24"/>
                    <a:pt x="61648" y="71"/>
                  </a:cubicBezTo>
                  <a:cubicBezTo>
                    <a:pt x="153373" y="71"/>
                    <a:pt x="245004" y="71"/>
                    <a:pt x="336730" y="71"/>
                  </a:cubicBezTo>
                  <a:lnTo>
                    <a:pt x="398547" y="71"/>
                  </a:lnTo>
                  <a:lnTo>
                    <a:pt x="592762" y="71"/>
                  </a:lnTo>
                  <a:lnTo>
                    <a:pt x="1135687" y="71"/>
                  </a:lnTo>
                  <a:lnTo>
                    <a:pt x="1197504" y="71"/>
                  </a:lnTo>
                  <a:cubicBezTo>
                    <a:pt x="1289135" y="71"/>
                    <a:pt x="1380670" y="71"/>
                    <a:pt x="1472205" y="71"/>
                  </a:cubicBezTo>
                  <a:cubicBezTo>
                    <a:pt x="1510305" y="71"/>
                    <a:pt x="1534880" y="25313"/>
                    <a:pt x="1535165" y="63318"/>
                  </a:cubicBezTo>
                  <a:cubicBezTo>
                    <a:pt x="1535165" y="114181"/>
                    <a:pt x="1535165" y="165045"/>
                    <a:pt x="1535165" y="215718"/>
                  </a:cubicBezTo>
                  <a:cubicBezTo>
                    <a:pt x="1535337" y="235054"/>
                    <a:pt x="1527593" y="253627"/>
                    <a:pt x="1513734" y="267153"/>
                  </a:cubicBezTo>
                  <a:cubicBezTo>
                    <a:pt x="1499056" y="280297"/>
                    <a:pt x="1485454" y="294585"/>
                    <a:pt x="1473063" y="309920"/>
                  </a:cubicBezTo>
                  <a:cubicBezTo>
                    <a:pt x="1442011" y="340495"/>
                    <a:pt x="1410769" y="370880"/>
                    <a:pt x="1379908" y="401741"/>
                  </a:cubicBezTo>
                  <a:cubicBezTo>
                    <a:pt x="1371736" y="411028"/>
                    <a:pt x="1361654" y="418195"/>
                    <a:pt x="1350524" y="422874"/>
                  </a:cubicBezTo>
                  <a:lnTo>
                    <a:pt x="1326930" y="426978"/>
                  </a:lnTo>
                  <a:lnTo>
                    <a:pt x="1326930" y="430497"/>
                  </a:lnTo>
                  <a:lnTo>
                    <a:pt x="206148" y="430497"/>
                  </a:lnTo>
                  <a:lnTo>
                    <a:pt x="206148" y="427154"/>
                  </a:lnTo>
                  <a:lnTo>
                    <a:pt x="184961" y="423279"/>
                  </a:lnTo>
                  <a:cubicBezTo>
                    <a:pt x="174900" y="419029"/>
                    <a:pt x="165756" y="412600"/>
                    <a:pt x="158231" y="404313"/>
                  </a:cubicBezTo>
                  <a:cubicBezTo>
                    <a:pt x="126323" y="372689"/>
                    <a:pt x="96128" y="339352"/>
                    <a:pt x="62124" y="309920"/>
                  </a:cubicBezTo>
                  <a:cubicBezTo>
                    <a:pt x="49075" y="294299"/>
                    <a:pt x="34978" y="279535"/>
                    <a:pt x="19928" y="265819"/>
                  </a:cubicBezTo>
                  <a:cubicBezTo>
                    <a:pt x="7260" y="253627"/>
                    <a:pt x="212" y="236767"/>
                    <a:pt x="212" y="219242"/>
                  </a:cubicBezTo>
                  <a:cubicBezTo>
                    <a:pt x="212" y="166473"/>
                    <a:pt x="-265" y="113705"/>
                    <a:pt x="212" y="61032"/>
                  </a:cubicBezTo>
                  <a:cubicBezTo>
                    <a:pt x="-1408" y="28932"/>
                    <a:pt x="23357" y="1596"/>
                    <a:pt x="55456" y="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9696299" y="2783346"/>
              <a:ext cx="1166771" cy="952293"/>
            </a:xfrm>
            <a:custGeom>
              <a:avLst/>
              <a:gdLst/>
              <a:ahLst/>
              <a:cxnLst/>
              <a:rect l="l" t="t" r="r" b="b"/>
              <a:pathLst>
                <a:path w="828133" h="675904" extrusionOk="0">
                  <a:moveTo>
                    <a:pt x="509055" y="397"/>
                  </a:moveTo>
                  <a:cubicBezTo>
                    <a:pt x="664686" y="8001"/>
                    <a:pt x="798770" y="123963"/>
                    <a:pt x="823465" y="283901"/>
                  </a:cubicBezTo>
                  <a:cubicBezTo>
                    <a:pt x="823684" y="285424"/>
                    <a:pt x="823903" y="286853"/>
                    <a:pt x="824103" y="288282"/>
                  </a:cubicBezTo>
                  <a:cubicBezTo>
                    <a:pt x="852592" y="471638"/>
                    <a:pt x="727014" y="643469"/>
                    <a:pt x="543620" y="671949"/>
                  </a:cubicBezTo>
                  <a:cubicBezTo>
                    <a:pt x="519322" y="675664"/>
                    <a:pt x="494690" y="676807"/>
                    <a:pt x="470154" y="675187"/>
                  </a:cubicBezTo>
                  <a:cubicBezTo>
                    <a:pt x="309267" y="666615"/>
                    <a:pt x="177260" y="544695"/>
                    <a:pt x="155829" y="385056"/>
                  </a:cubicBezTo>
                  <a:cubicBezTo>
                    <a:pt x="153828" y="371244"/>
                    <a:pt x="148685" y="369054"/>
                    <a:pt x="136779" y="369149"/>
                  </a:cubicBezTo>
                  <a:cubicBezTo>
                    <a:pt x="91154" y="369721"/>
                    <a:pt x="45624" y="369149"/>
                    <a:pt x="0" y="369149"/>
                  </a:cubicBezTo>
                  <a:lnTo>
                    <a:pt x="95" y="307808"/>
                  </a:lnTo>
                  <a:cubicBezTo>
                    <a:pt x="46291" y="307808"/>
                    <a:pt x="92487" y="307808"/>
                    <a:pt x="138684" y="307808"/>
                  </a:cubicBezTo>
                  <a:cubicBezTo>
                    <a:pt x="149543" y="307808"/>
                    <a:pt x="153734" y="305332"/>
                    <a:pt x="155543" y="293330"/>
                  </a:cubicBezTo>
                  <a:cubicBezTo>
                    <a:pt x="178022" y="140358"/>
                    <a:pt x="288321" y="26630"/>
                    <a:pt x="441293" y="3961"/>
                  </a:cubicBezTo>
                  <a:cubicBezTo>
                    <a:pt x="464150" y="437"/>
                    <a:pt x="486822" y="-689"/>
                    <a:pt x="509055" y="397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9040067" y="3693149"/>
              <a:ext cx="695421" cy="17499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9735488" y="3737434"/>
              <a:ext cx="260034" cy="303558"/>
            </a:xfrm>
            <a:custGeom>
              <a:avLst/>
              <a:gdLst/>
              <a:ahLst/>
              <a:cxnLst/>
              <a:rect l="l" t="t" r="r" b="b"/>
              <a:pathLst>
                <a:path w="184563" h="215455" extrusionOk="0">
                  <a:moveTo>
                    <a:pt x="1045" y="60304"/>
                  </a:moveTo>
                  <a:lnTo>
                    <a:pt x="1045" y="-1038"/>
                  </a:lnTo>
                  <a:cubicBezTo>
                    <a:pt x="30382" y="-1038"/>
                    <a:pt x="59624" y="-1038"/>
                    <a:pt x="88961" y="-1038"/>
                  </a:cubicBezTo>
                  <a:cubicBezTo>
                    <a:pt x="146111" y="-371"/>
                    <a:pt x="184211" y="37062"/>
                    <a:pt x="185354" y="94212"/>
                  </a:cubicBezTo>
                  <a:cubicBezTo>
                    <a:pt x="185925" y="134218"/>
                    <a:pt x="185354" y="174318"/>
                    <a:pt x="185354" y="214417"/>
                  </a:cubicBezTo>
                  <a:lnTo>
                    <a:pt x="123537" y="214417"/>
                  </a:lnTo>
                  <a:cubicBezTo>
                    <a:pt x="123537" y="175556"/>
                    <a:pt x="123537" y="136694"/>
                    <a:pt x="123537" y="97736"/>
                  </a:cubicBezTo>
                  <a:cubicBezTo>
                    <a:pt x="123537" y="70876"/>
                    <a:pt x="112297" y="59636"/>
                    <a:pt x="85437" y="59636"/>
                  </a:cubicBezTo>
                  <a:cubicBezTo>
                    <a:pt x="58576" y="59636"/>
                    <a:pt x="29144" y="60304"/>
                    <a:pt x="1045" y="60304"/>
                  </a:cubicBezTo>
                  <a:close/>
                </a:path>
              </a:pathLst>
            </a:cu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8782466" y="3736738"/>
              <a:ext cx="258002" cy="303851"/>
            </a:xfrm>
            <a:custGeom>
              <a:avLst/>
              <a:gdLst/>
              <a:ahLst/>
              <a:cxnLst/>
              <a:rect l="l" t="t" r="r" b="b"/>
              <a:pathLst>
                <a:path w="183121" h="215663" extrusionOk="0">
                  <a:moveTo>
                    <a:pt x="184166" y="-163"/>
                  </a:moveTo>
                  <a:lnTo>
                    <a:pt x="184166" y="60321"/>
                  </a:lnTo>
                  <a:lnTo>
                    <a:pt x="105490" y="60321"/>
                  </a:lnTo>
                  <a:cubicBezTo>
                    <a:pt x="74057" y="60321"/>
                    <a:pt x="63294" y="70893"/>
                    <a:pt x="63103" y="101945"/>
                  </a:cubicBezTo>
                  <a:cubicBezTo>
                    <a:pt x="63103" y="139474"/>
                    <a:pt x="63103" y="177097"/>
                    <a:pt x="63103" y="214625"/>
                  </a:cubicBezTo>
                  <a:lnTo>
                    <a:pt x="1286" y="214625"/>
                  </a:lnTo>
                  <a:cubicBezTo>
                    <a:pt x="2811" y="170430"/>
                    <a:pt x="-1286" y="126139"/>
                    <a:pt x="3287" y="82133"/>
                  </a:cubicBezTo>
                  <a:cubicBezTo>
                    <a:pt x="6811" y="34604"/>
                    <a:pt x="46816" y="-1973"/>
                    <a:pt x="94536" y="-1020"/>
                  </a:cubicBezTo>
                  <a:cubicBezTo>
                    <a:pt x="124445" y="-1020"/>
                    <a:pt x="154258" y="-354"/>
                    <a:pt x="184166" y="-163"/>
                  </a:cubicBezTo>
                  <a:close/>
                </a:path>
              </a:pathLst>
            </a:cu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8629147" y="2938679"/>
              <a:ext cx="309866" cy="298192"/>
            </a:xfrm>
            <a:custGeom>
              <a:avLst/>
              <a:gdLst/>
              <a:ahLst/>
              <a:cxnLst/>
              <a:rect l="l" t="t" r="r" b="b"/>
              <a:pathLst>
                <a:path w="219932" h="211646" extrusionOk="0">
                  <a:moveTo>
                    <a:pt x="202499" y="-1038"/>
                  </a:moveTo>
                  <a:cubicBezTo>
                    <a:pt x="200118" y="21918"/>
                    <a:pt x="209643" y="41349"/>
                    <a:pt x="220977" y="60304"/>
                  </a:cubicBezTo>
                  <a:lnTo>
                    <a:pt x="19523" y="210608"/>
                  </a:lnTo>
                  <a:cubicBezTo>
                    <a:pt x="23048" y="187271"/>
                    <a:pt x="9998" y="168793"/>
                    <a:pt x="1045" y="149362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9146890" y="2940960"/>
              <a:ext cx="310537" cy="296045"/>
            </a:xfrm>
            <a:custGeom>
              <a:avLst/>
              <a:gdLst/>
              <a:ahLst/>
              <a:cxnLst/>
              <a:rect l="l" t="t" r="r" b="b"/>
              <a:pathLst>
                <a:path w="220408" h="210122" extrusionOk="0">
                  <a:moveTo>
                    <a:pt x="1045" y="58493"/>
                  </a:moveTo>
                  <a:cubicBezTo>
                    <a:pt x="15237" y="41158"/>
                    <a:pt x="18761" y="20393"/>
                    <a:pt x="22476" y="-1038"/>
                  </a:cubicBezTo>
                  <a:lnTo>
                    <a:pt x="216786" y="144028"/>
                  </a:lnTo>
                  <a:cubicBezTo>
                    <a:pt x="218491" y="145743"/>
                    <a:pt x="220053" y="147552"/>
                    <a:pt x="221454" y="149457"/>
                  </a:cubicBezTo>
                  <a:cubicBezTo>
                    <a:pt x="210052" y="167364"/>
                    <a:pt x="203490" y="187938"/>
                    <a:pt x="202404" y="209084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9516863" y="4300351"/>
              <a:ext cx="522369" cy="51658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3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8740801" y="4300423"/>
              <a:ext cx="518004" cy="51771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3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 rot="5400000">
              <a:off x="8830148" y="4728792"/>
              <a:ext cx="339311" cy="518004"/>
            </a:xfrm>
            <a:prstGeom prst="homePlate">
              <a:avLst>
                <a:gd name="adj" fmla="val 50000"/>
              </a:avLst>
            </a:prstGeom>
            <a:solidFill>
              <a:srgbClr val="A486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9733035" y="4427627"/>
              <a:ext cx="90024" cy="90268"/>
            </a:xfrm>
            <a:prstGeom prst="roundRect">
              <a:avLst>
                <a:gd name="adj" fmla="val 16667"/>
              </a:avLst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9733035" y="4604122"/>
              <a:ext cx="90024" cy="90268"/>
            </a:xfrm>
            <a:prstGeom prst="roundRect">
              <a:avLst>
                <a:gd name="adj" fmla="val 16667"/>
              </a:avLst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8954791" y="4427627"/>
              <a:ext cx="90024" cy="90268"/>
            </a:xfrm>
            <a:prstGeom prst="roundRect">
              <a:avLst>
                <a:gd name="adj" fmla="val 16667"/>
              </a:avLst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8954791" y="4604122"/>
              <a:ext cx="90024" cy="90268"/>
            </a:xfrm>
            <a:prstGeom prst="roundRect">
              <a:avLst>
                <a:gd name="adj" fmla="val 16667"/>
              </a:avLst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9" name="Google Shape;309;p3"/>
            <p:cNvGrpSpPr/>
            <p:nvPr/>
          </p:nvGrpSpPr>
          <p:grpSpPr>
            <a:xfrm>
              <a:off x="9994683" y="2870775"/>
              <a:ext cx="780329" cy="780692"/>
              <a:chOff x="11079799" y="-82822"/>
              <a:chExt cx="1686993" cy="1686106"/>
            </a:xfrm>
          </p:grpSpPr>
          <p:sp>
            <p:nvSpPr>
              <p:cNvPr id="310" name="Google Shape;310;p3"/>
              <p:cNvSpPr/>
              <p:nvPr/>
            </p:nvSpPr>
            <p:spPr>
              <a:xfrm>
                <a:off x="11079799" y="-82822"/>
                <a:ext cx="1686993" cy="168610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3"/>
              <p:cNvSpPr/>
              <p:nvPr/>
            </p:nvSpPr>
            <p:spPr>
              <a:xfrm>
                <a:off x="11608353" y="259252"/>
                <a:ext cx="629881" cy="1001959"/>
              </a:xfrm>
              <a:custGeom>
                <a:avLst/>
                <a:gdLst/>
                <a:ahLst/>
                <a:cxnLst/>
                <a:rect l="l" t="t" r="r" b="b"/>
                <a:pathLst>
                  <a:path w="683913" h="1088480" extrusionOk="0">
                    <a:moveTo>
                      <a:pt x="138214" y="355768"/>
                    </a:moveTo>
                    <a:cubicBezTo>
                      <a:pt x="138214" y="405221"/>
                      <a:pt x="157748" y="428463"/>
                      <a:pt x="208931" y="441321"/>
                    </a:cubicBezTo>
                    <a:lnTo>
                      <a:pt x="520732" y="518715"/>
                    </a:lnTo>
                    <a:cubicBezTo>
                      <a:pt x="636451" y="547150"/>
                      <a:pt x="699503" y="647786"/>
                      <a:pt x="681699" y="775374"/>
                    </a:cubicBezTo>
                    <a:cubicBezTo>
                      <a:pt x="664416" y="878384"/>
                      <a:pt x="574733" y="953478"/>
                      <a:pt x="470289" y="952415"/>
                    </a:cubicBezTo>
                    <a:cubicBezTo>
                      <a:pt x="402044" y="952415"/>
                      <a:pt x="410947" y="947222"/>
                      <a:pt x="410204" y="1010769"/>
                    </a:cubicBezTo>
                    <a:cubicBezTo>
                      <a:pt x="410204" y="1060222"/>
                      <a:pt x="383499" y="1089399"/>
                      <a:pt x="340476" y="1088410"/>
                    </a:cubicBezTo>
                    <a:cubicBezTo>
                      <a:pt x="297452" y="1087421"/>
                      <a:pt x="274704" y="1059233"/>
                      <a:pt x="274209" y="1011511"/>
                    </a:cubicBezTo>
                    <a:cubicBezTo>
                      <a:pt x="274209" y="948459"/>
                      <a:pt x="283358" y="952662"/>
                      <a:pt x="214867" y="952415"/>
                    </a:cubicBezTo>
                    <a:cubicBezTo>
                      <a:pt x="113240" y="954789"/>
                      <a:pt x="24548" y="883923"/>
                      <a:pt x="4445" y="784276"/>
                    </a:cubicBezTo>
                    <a:cubicBezTo>
                      <a:pt x="2343" y="773198"/>
                      <a:pt x="1602" y="761898"/>
                      <a:pt x="2219" y="750648"/>
                    </a:cubicBezTo>
                    <a:cubicBezTo>
                      <a:pt x="19" y="714127"/>
                      <a:pt x="27860" y="682725"/>
                      <a:pt x="64381" y="680524"/>
                    </a:cubicBezTo>
                    <a:cubicBezTo>
                      <a:pt x="65099" y="680474"/>
                      <a:pt x="65790" y="680450"/>
                      <a:pt x="66509" y="680425"/>
                    </a:cubicBezTo>
                    <a:cubicBezTo>
                      <a:pt x="103127" y="677656"/>
                      <a:pt x="135074" y="705102"/>
                      <a:pt x="137869" y="741722"/>
                    </a:cubicBezTo>
                    <a:cubicBezTo>
                      <a:pt x="137893" y="742315"/>
                      <a:pt x="137943" y="742884"/>
                      <a:pt x="137967" y="743477"/>
                    </a:cubicBezTo>
                    <a:cubicBezTo>
                      <a:pt x="145632" y="799359"/>
                      <a:pt x="164424" y="816173"/>
                      <a:pt x="221294" y="816173"/>
                    </a:cubicBezTo>
                    <a:cubicBezTo>
                      <a:pt x="303386" y="816173"/>
                      <a:pt x="385478" y="816173"/>
                      <a:pt x="468558" y="816173"/>
                    </a:cubicBezTo>
                    <a:cubicBezTo>
                      <a:pt x="515291" y="816173"/>
                      <a:pt x="542737" y="795155"/>
                      <a:pt x="546694" y="755841"/>
                    </a:cubicBezTo>
                    <a:cubicBezTo>
                      <a:pt x="554112" y="699217"/>
                      <a:pt x="537051" y="664600"/>
                      <a:pt x="490070" y="652237"/>
                    </a:cubicBezTo>
                    <a:cubicBezTo>
                      <a:pt x="382511" y="623554"/>
                      <a:pt x="274209" y="596850"/>
                      <a:pt x="166155" y="570145"/>
                    </a:cubicBezTo>
                    <a:cubicBezTo>
                      <a:pt x="49200" y="541216"/>
                      <a:pt x="-12616" y="444783"/>
                      <a:pt x="3208" y="314970"/>
                    </a:cubicBezTo>
                    <a:cubicBezTo>
                      <a:pt x="19750" y="210228"/>
                      <a:pt x="111064" y="133800"/>
                      <a:pt x="217091" y="135951"/>
                    </a:cubicBezTo>
                    <a:cubicBezTo>
                      <a:pt x="273962" y="135951"/>
                      <a:pt x="273962" y="135951"/>
                      <a:pt x="274952" y="79574"/>
                    </a:cubicBezTo>
                    <a:cubicBezTo>
                      <a:pt x="274952" y="30122"/>
                      <a:pt x="299678" y="203"/>
                      <a:pt x="342702" y="-44"/>
                    </a:cubicBezTo>
                    <a:cubicBezTo>
                      <a:pt x="385725" y="-292"/>
                      <a:pt x="410452" y="28886"/>
                      <a:pt x="410947" y="79327"/>
                    </a:cubicBezTo>
                    <a:cubicBezTo>
                      <a:pt x="410947" y="140154"/>
                      <a:pt x="403775" y="135951"/>
                      <a:pt x="468312" y="135951"/>
                    </a:cubicBezTo>
                    <a:cubicBezTo>
                      <a:pt x="566994" y="131104"/>
                      <a:pt x="655044" y="197494"/>
                      <a:pt x="677496" y="293705"/>
                    </a:cubicBezTo>
                    <a:cubicBezTo>
                      <a:pt x="681849" y="308640"/>
                      <a:pt x="683678" y="324168"/>
                      <a:pt x="682937" y="339696"/>
                    </a:cubicBezTo>
                    <a:cubicBezTo>
                      <a:pt x="684173" y="376266"/>
                      <a:pt x="655515" y="406927"/>
                      <a:pt x="618945" y="408139"/>
                    </a:cubicBezTo>
                    <a:cubicBezTo>
                      <a:pt x="618178" y="408188"/>
                      <a:pt x="617435" y="408188"/>
                      <a:pt x="616670" y="408188"/>
                    </a:cubicBezTo>
                    <a:cubicBezTo>
                      <a:pt x="580965" y="409770"/>
                      <a:pt x="550328" y="382967"/>
                      <a:pt x="547188" y="347361"/>
                    </a:cubicBezTo>
                    <a:cubicBezTo>
                      <a:pt x="538039" y="287029"/>
                      <a:pt x="522461" y="273182"/>
                      <a:pt x="461883" y="273182"/>
                    </a:cubicBezTo>
                    <a:lnTo>
                      <a:pt x="219563" y="273182"/>
                    </a:lnTo>
                    <a:cubicBezTo>
                      <a:pt x="160962" y="272440"/>
                      <a:pt x="137473" y="296919"/>
                      <a:pt x="138214" y="355768"/>
                    </a:cubicBezTo>
                    <a:close/>
                  </a:path>
                </a:pathLst>
              </a:custGeom>
              <a:solidFill>
                <a:srgbClr val="0F98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3"/>
              <p:cNvSpPr/>
              <p:nvPr/>
            </p:nvSpPr>
            <p:spPr>
              <a:xfrm>
                <a:off x="11180181" y="17510"/>
                <a:ext cx="1486222" cy="1485441"/>
              </a:xfrm>
              <a:prstGeom prst="donut">
                <a:avLst>
                  <a:gd name="adj" fmla="val 6879"/>
                </a:avLst>
              </a:prstGeom>
              <a:solidFill>
                <a:srgbClr val="0F98B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3" name="Google Shape;313;p3"/>
            <p:cNvSpPr/>
            <p:nvPr/>
          </p:nvSpPr>
          <p:spPr>
            <a:xfrm rot="5400000">
              <a:off x="9610574" y="4728792"/>
              <a:ext cx="339311" cy="518004"/>
            </a:xfrm>
            <a:prstGeom prst="homePlate">
              <a:avLst>
                <a:gd name="adj" fmla="val 50000"/>
              </a:avLst>
            </a:prstGeom>
            <a:solidFill>
              <a:srgbClr val="A486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9431123" y="3129679"/>
              <a:ext cx="263835" cy="262056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8395373" y="3129841"/>
              <a:ext cx="261206" cy="262834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8912461" y="2783576"/>
              <a:ext cx="263414" cy="26320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9517362" y="3219669"/>
              <a:ext cx="90905" cy="86313"/>
            </a:xfrm>
            <a:prstGeom prst="roundRect">
              <a:avLst>
                <a:gd name="adj" fmla="val 16667"/>
              </a:avLst>
            </a:pr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8481985" y="3219554"/>
              <a:ext cx="86467" cy="86429"/>
            </a:xfrm>
            <a:prstGeom prst="roundRect">
              <a:avLst>
                <a:gd name="adj" fmla="val 16667"/>
              </a:avLst>
            </a:pr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9000645" y="2869937"/>
              <a:ext cx="86623" cy="86674"/>
            </a:xfrm>
            <a:prstGeom prst="roundRect">
              <a:avLst>
                <a:gd name="adj" fmla="val 16667"/>
              </a:avLst>
            </a:pr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0" name="Google Shape;320;p3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1 </a:t>
            </a:r>
            <a:r>
              <a:rPr lang="en-US" sz="3200" b="1" dirty="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PENDAHULUAN</a:t>
            </a:r>
            <a:endParaRPr sz="32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21" name="Google Shape;321;p3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322" name="Google Shape;322;p3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323" name="Google Shape;323;p3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324" name="Google Shape;324;p3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3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3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7" name="Google Shape;327;p3"/>
            <p:cNvSpPr/>
            <p:nvPr/>
          </p:nvSpPr>
          <p:spPr>
            <a:xfrm>
              <a:off x="550863" y="292444"/>
              <a:ext cx="159541" cy="159541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838543" y="292444"/>
              <a:ext cx="159541" cy="159541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0" name="Google Shape;330;p3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4FBFFCCC-9CD1-2362-DF36-24A0706FE81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6">
          <a:extLst>
            <a:ext uri="{FF2B5EF4-FFF2-40B4-BE49-F238E27FC236}">
              <a16:creationId xmlns:a16="http://schemas.microsoft.com/office/drawing/2014/main" id="{19AF110A-F941-B817-5C00-49CA91B47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7" name="Google Shape;2837;p44">
            <a:extLst>
              <a:ext uri="{FF2B5EF4-FFF2-40B4-BE49-F238E27FC236}">
                <a16:creationId xmlns:a16="http://schemas.microsoft.com/office/drawing/2014/main" id="{23C279D0-7ED3-237C-8B9E-22901A96C48B}"/>
              </a:ext>
            </a:extLst>
          </p:cNvPr>
          <p:cNvSpPr txBox="1"/>
          <p:nvPr/>
        </p:nvSpPr>
        <p:spPr>
          <a:xfrm>
            <a:off x="5549710" y="2603046"/>
            <a:ext cx="566519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	Pada proses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analisis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data,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pemilihan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metode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sangat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bergantung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pada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bagaimana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algoritma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menghitung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kedekatan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antar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data.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Berbagai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pendekatan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berbasis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telah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dikembangkan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menyelesaikan</a:t>
            </a:r>
            <a:r>
              <a:rPr lang="en-US" sz="20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masalah </a:t>
            </a:r>
            <a:r>
              <a:rPr lang="en-US" sz="20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</a:t>
            </a:r>
            <a:r>
              <a:rPr lang="en-US" sz="200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2800" dirty="0"/>
          </a:p>
        </p:txBody>
      </p:sp>
      <p:sp>
        <p:nvSpPr>
          <p:cNvPr id="2838" name="Google Shape;2838;p44">
            <a:extLst>
              <a:ext uri="{FF2B5EF4-FFF2-40B4-BE49-F238E27FC236}">
                <a16:creationId xmlns:a16="http://schemas.microsoft.com/office/drawing/2014/main" id="{BBFC4685-7BF4-A334-CEF3-86273F7C45FC}"/>
              </a:ext>
            </a:extLst>
          </p:cNvPr>
          <p:cNvSpPr txBox="1"/>
          <p:nvPr/>
        </p:nvSpPr>
        <p:spPr>
          <a:xfrm>
            <a:off x="5549710" y="1956536"/>
            <a:ext cx="5665190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Latar</a:t>
            </a:r>
            <a:r>
              <a:rPr lang="en-US" sz="3200" b="1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b="1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Belakang</a:t>
            </a:r>
            <a:endParaRPr lang="en-US" sz="3200" b="1" dirty="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842" name="Google Shape;2842;p44">
            <a:extLst>
              <a:ext uri="{FF2B5EF4-FFF2-40B4-BE49-F238E27FC236}">
                <a16:creationId xmlns:a16="http://schemas.microsoft.com/office/drawing/2014/main" id="{369BC12D-7F6F-2E22-F4F1-4C69DD650EC8}"/>
              </a:ext>
            </a:extLst>
          </p:cNvPr>
          <p:cNvGrpSpPr/>
          <p:nvPr/>
        </p:nvGrpSpPr>
        <p:grpSpPr>
          <a:xfrm>
            <a:off x="892829" y="1956536"/>
            <a:ext cx="4139977" cy="3952990"/>
            <a:chOff x="2531259" y="3177979"/>
            <a:chExt cx="2018459" cy="1927292"/>
          </a:xfrm>
        </p:grpSpPr>
        <p:sp>
          <p:nvSpPr>
            <p:cNvPr id="2843" name="Google Shape;2843;p44">
              <a:extLst>
                <a:ext uri="{FF2B5EF4-FFF2-40B4-BE49-F238E27FC236}">
                  <a16:creationId xmlns:a16="http://schemas.microsoft.com/office/drawing/2014/main" id="{F7B804B0-D1CD-13D3-D7D2-A3CC3038A17D}"/>
                </a:ext>
              </a:extLst>
            </p:cNvPr>
            <p:cNvSpPr/>
            <p:nvPr/>
          </p:nvSpPr>
          <p:spPr>
            <a:xfrm rot="2917916">
              <a:off x="4272056" y="3551947"/>
              <a:ext cx="55416" cy="444994"/>
            </a:xfrm>
            <a:prstGeom prst="rect">
              <a:avLst/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44">
              <a:extLst>
                <a:ext uri="{FF2B5EF4-FFF2-40B4-BE49-F238E27FC236}">
                  <a16:creationId xmlns:a16="http://schemas.microsoft.com/office/drawing/2014/main" id="{B4854827-30E0-6B2A-A257-B8E6DEA87579}"/>
                </a:ext>
              </a:extLst>
            </p:cNvPr>
            <p:cNvSpPr/>
            <p:nvPr/>
          </p:nvSpPr>
          <p:spPr>
            <a:xfrm rot="7676340">
              <a:off x="2993927" y="3686425"/>
              <a:ext cx="55416" cy="444994"/>
            </a:xfrm>
            <a:prstGeom prst="rect">
              <a:avLst/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44">
              <a:extLst>
                <a:ext uri="{FF2B5EF4-FFF2-40B4-BE49-F238E27FC236}">
                  <a16:creationId xmlns:a16="http://schemas.microsoft.com/office/drawing/2014/main" id="{54A96D82-D370-D4C5-3A3F-66699165B32E}"/>
                </a:ext>
              </a:extLst>
            </p:cNvPr>
            <p:cNvSpPr/>
            <p:nvPr/>
          </p:nvSpPr>
          <p:spPr>
            <a:xfrm rot="1925525">
              <a:off x="2689777" y="3739007"/>
              <a:ext cx="55416" cy="444994"/>
            </a:xfrm>
            <a:prstGeom prst="rect">
              <a:avLst/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44">
              <a:extLst>
                <a:ext uri="{FF2B5EF4-FFF2-40B4-BE49-F238E27FC236}">
                  <a16:creationId xmlns:a16="http://schemas.microsoft.com/office/drawing/2014/main" id="{4433ECD5-5CA5-4D9B-500A-C4AE05E81E50}"/>
                </a:ext>
              </a:extLst>
            </p:cNvPr>
            <p:cNvSpPr/>
            <p:nvPr/>
          </p:nvSpPr>
          <p:spPr>
            <a:xfrm>
              <a:off x="3562496" y="4324305"/>
              <a:ext cx="116119" cy="271530"/>
            </a:xfrm>
            <a:prstGeom prst="rect">
              <a:avLst/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44">
              <a:extLst>
                <a:ext uri="{FF2B5EF4-FFF2-40B4-BE49-F238E27FC236}">
                  <a16:creationId xmlns:a16="http://schemas.microsoft.com/office/drawing/2014/main" id="{25661321-FA0D-5FDB-C750-251EF9AFDBA0}"/>
                </a:ext>
              </a:extLst>
            </p:cNvPr>
            <p:cNvSpPr/>
            <p:nvPr/>
          </p:nvSpPr>
          <p:spPr>
            <a:xfrm>
              <a:off x="3029124" y="3177979"/>
              <a:ext cx="1182863" cy="118264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8" name="Google Shape;2848;p44">
              <a:extLst>
                <a:ext uri="{FF2B5EF4-FFF2-40B4-BE49-F238E27FC236}">
                  <a16:creationId xmlns:a16="http://schemas.microsoft.com/office/drawing/2014/main" id="{4C070E6C-88CC-4D4B-EAE1-78B46095BF7E}"/>
                </a:ext>
              </a:extLst>
            </p:cNvPr>
            <p:cNvSpPr/>
            <p:nvPr/>
          </p:nvSpPr>
          <p:spPr>
            <a:xfrm>
              <a:off x="2531259" y="4067724"/>
              <a:ext cx="144784" cy="146079"/>
            </a:xfrm>
            <a:prstGeom prst="ellips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9" name="Google Shape;2849;p44">
              <a:extLst>
                <a:ext uri="{FF2B5EF4-FFF2-40B4-BE49-F238E27FC236}">
                  <a16:creationId xmlns:a16="http://schemas.microsoft.com/office/drawing/2014/main" id="{F6A311D9-9A31-DE0C-80EF-CAB0BC13C962}"/>
                </a:ext>
              </a:extLst>
            </p:cNvPr>
            <p:cNvSpPr/>
            <p:nvPr/>
          </p:nvSpPr>
          <p:spPr>
            <a:xfrm>
              <a:off x="3495546" y="4595835"/>
              <a:ext cx="250020" cy="509436"/>
            </a:xfrm>
            <a:prstGeom prst="roundRect">
              <a:avLst>
                <a:gd name="adj" fmla="val 16667"/>
              </a:avLst>
            </a:pr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0" name="Google Shape;2850;p44">
              <a:extLst>
                <a:ext uri="{FF2B5EF4-FFF2-40B4-BE49-F238E27FC236}">
                  <a16:creationId xmlns:a16="http://schemas.microsoft.com/office/drawing/2014/main" id="{382900DC-E354-37DE-2530-C23A3C379087}"/>
                </a:ext>
              </a:extLst>
            </p:cNvPr>
            <p:cNvSpPr/>
            <p:nvPr/>
          </p:nvSpPr>
          <p:spPr>
            <a:xfrm>
              <a:off x="2768065" y="3697186"/>
              <a:ext cx="146412" cy="143603"/>
            </a:xfrm>
            <a:prstGeom prst="ellips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1" name="Google Shape;2851;p44">
              <a:extLst>
                <a:ext uri="{FF2B5EF4-FFF2-40B4-BE49-F238E27FC236}">
                  <a16:creationId xmlns:a16="http://schemas.microsoft.com/office/drawing/2014/main" id="{82B71F57-908B-DE84-B020-568CD329D78C}"/>
                </a:ext>
              </a:extLst>
            </p:cNvPr>
            <p:cNvSpPr/>
            <p:nvPr/>
          </p:nvSpPr>
          <p:spPr>
            <a:xfrm>
              <a:off x="4405976" y="3543037"/>
              <a:ext cx="143742" cy="143090"/>
            </a:xfrm>
            <a:prstGeom prst="ellips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2" name="Google Shape;2852;p44">
              <a:extLst>
                <a:ext uri="{FF2B5EF4-FFF2-40B4-BE49-F238E27FC236}">
                  <a16:creationId xmlns:a16="http://schemas.microsoft.com/office/drawing/2014/main" id="{51CC68E7-AAA2-E759-1637-226FB8791DDE}"/>
                </a:ext>
              </a:extLst>
            </p:cNvPr>
            <p:cNvSpPr/>
            <p:nvPr/>
          </p:nvSpPr>
          <p:spPr>
            <a:xfrm>
              <a:off x="3060253" y="3969320"/>
              <a:ext cx="2999" cy="4302"/>
            </a:xfrm>
            <a:custGeom>
              <a:avLst/>
              <a:gdLst/>
              <a:ahLst/>
              <a:cxnLst/>
              <a:rect l="l" t="t" r="r" b="b"/>
              <a:pathLst>
                <a:path w="5144" h="7378" extrusionOk="0">
                  <a:moveTo>
                    <a:pt x="753" y="-1344"/>
                  </a:moveTo>
                  <a:lnTo>
                    <a:pt x="5897" y="6035"/>
                  </a:lnTo>
                  <a:close/>
                </a:path>
              </a:pathLst>
            </a:custGeom>
            <a:solidFill>
              <a:srgbClr val="64DAF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3" name="Google Shape;2853;p44">
              <a:extLst>
                <a:ext uri="{FF2B5EF4-FFF2-40B4-BE49-F238E27FC236}">
                  <a16:creationId xmlns:a16="http://schemas.microsoft.com/office/drawing/2014/main" id="{4249110D-D2F9-68C1-457D-41A080E7352D}"/>
                </a:ext>
              </a:extLst>
            </p:cNvPr>
            <p:cNvSpPr/>
            <p:nvPr/>
          </p:nvSpPr>
          <p:spPr>
            <a:xfrm>
              <a:off x="3151029" y="3298753"/>
              <a:ext cx="939053" cy="938879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4" name="Google Shape;2854;p44">
              <a:extLst>
                <a:ext uri="{FF2B5EF4-FFF2-40B4-BE49-F238E27FC236}">
                  <a16:creationId xmlns:a16="http://schemas.microsoft.com/office/drawing/2014/main" id="{2F3C170C-93B0-2CAE-7C6E-C5EEB8502FBB}"/>
                </a:ext>
              </a:extLst>
            </p:cNvPr>
            <p:cNvSpPr/>
            <p:nvPr/>
          </p:nvSpPr>
          <p:spPr>
            <a:xfrm rot="2245753">
              <a:off x="3416910" y="3774995"/>
              <a:ext cx="55416" cy="396603"/>
            </a:xfrm>
            <a:custGeom>
              <a:avLst/>
              <a:gdLst/>
              <a:ahLst/>
              <a:cxnLst/>
              <a:rect l="l" t="t" r="r" b="b"/>
              <a:pathLst>
                <a:path w="95043" h="680201" extrusionOk="0">
                  <a:moveTo>
                    <a:pt x="0" y="0"/>
                  </a:moveTo>
                  <a:lnTo>
                    <a:pt x="95043" y="0"/>
                  </a:lnTo>
                  <a:lnTo>
                    <a:pt x="95043" y="680201"/>
                  </a:lnTo>
                  <a:lnTo>
                    <a:pt x="0" y="676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5" name="Google Shape;2855;p44">
              <a:extLst>
                <a:ext uri="{FF2B5EF4-FFF2-40B4-BE49-F238E27FC236}">
                  <a16:creationId xmlns:a16="http://schemas.microsoft.com/office/drawing/2014/main" id="{6880EBF8-588E-A288-6A20-ED11859DD3E0}"/>
                </a:ext>
              </a:extLst>
            </p:cNvPr>
            <p:cNvSpPr/>
            <p:nvPr/>
          </p:nvSpPr>
          <p:spPr>
            <a:xfrm rot="8064791">
              <a:off x="3788997" y="3754076"/>
              <a:ext cx="55416" cy="399130"/>
            </a:xfrm>
            <a:custGeom>
              <a:avLst/>
              <a:gdLst/>
              <a:ahLst/>
              <a:cxnLst/>
              <a:rect l="l" t="t" r="r" b="b"/>
              <a:pathLst>
                <a:path w="95043" h="684535" extrusionOk="0">
                  <a:moveTo>
                    <a:pt x="0" y="684535"/>
                  </a:moveTo>
                  <a:lnTo>
                    <a:pt x="0" y="5461"/>
                  </a:lnTo>
                  <a:lnTo>
                    <a:pt x="63931" y="0"/>
                  </a:lnTo>
                  <a:lnTo>
                    <a:pt x="95043" y="3306"/>
                  </a:lnTo>
                  <a:lnTo>
                    <a:pt x="95043" y="6845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6" name="Google Shape;2856;p44">
              <a:extLst>
                <a:ext uri="{FF2B5EF4-FFF2-40B4-BE49-F238E27FC236}">
                  <a16:creationId xmlns:a16="http://schemas.microsoft.com/office/drawing/2014/main" id="{21B7B40F-2023-2F08-8F63-49B14DBA631E}"/>
                </a:ext>
              </a:extLst>
            </p:cNvPr>
            <p:cNvSpPr/>
            <p:nvPr/>
          </p:nvSpPr>
          <p:spPr>
            <a:xfrm>
              <a:off x="3483193" y="3630615"/>
              <a:ext cx="274076" cy="275223"/>
            </a:xfrm>
            <a:prstGeom prst="ellipse">
              <a:avLst/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78" name="Google Shape;2878;p44">
            <a:extLst>
              <a:ext uri="{FF2B5EF4-FFF2-40B4-BE49-F238E27FC236}">
                <a16:creationId xmlns:a16="http://schemas.microsoft.com/office/drawing/2014/main" id="{F0B55206-3898-F39E-28A5-6B1ED021D4D8}"/>
              </a:ext>
            </a:extLst>
          </p:cNvPr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1 </a:t>
            </a:r>
            <a:r>
              <a:rPr lang="en-US" sz="3200" b="1" dirty="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PENDAHULUAN</a:t>
            </a:r>
            <a:endParaRPr lang="en-US" sz="3200" b="1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879" name="Google Shape;2879;p44">
            <a:extLst>
              <a:ext uri="{FF2B5EF4-FFF2-40B4-BE49-F238E27FC236}">
                <a16:creationId xmlns:a16="http://schemas.microsoft.com/office/drawing/2014/main" id="{BAC79A10-580B-324F-7D89-3E879AAB4B95}"/>
              </a:ext>
            </a:extLst>
          </p:cNvPr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2880" name="Google Shape;2880;p44">
              <a:extLst>
                <a:ext uri="{FF2B5EF4-FFF2-40B4-BE49-F238E27FC236}">
                  <a16:creationId xmlns:a16="http://schemas.microsoft.com/office/drawing/2014/main" id="{0783C8CF-714D-947B-383D-5E2E29ED0CC6}"/>
                </a:ext>
              </a:extLst>
            </p:cNvPr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2881" name="Google Shape;2881;p44">
              <a:extLst>
                <a:ext uri="{FF2B5EF4-FFF2-40B4-BE49-F238E27FC236}">
                  <a16:creationId xmlns:a16="http://schemas.microsoft.com/office/drawing/2014/main" id="{334894AA-DC2B-BF79-83B2-A88225BC72CE}"/>
                </a:ext>
              </a:extLst>
            </p:cNvPr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2882" name="Google Shape;2882;p44">
                <a:extLst>
                  <a:ext uri="{FF2B5EF4-FFF2-40B4-BE49-F238E27FC236}">
                    <a16:creationId xmlns:a16="http://schemas.microsoft.com/office/drawing/2014/main" id="{9DE8B031-343C-8FB4-5FB7-E7E9ACF90BEE}"/>
                  </a:ext>
                </a:extLst>
              </p:cNvPr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3" name="Google Shape;2883;p44">
                <a:extLst>
                  <a:ext uri="{FF2B5EF4-FFF2-40B4-BE49-F238E27FC236}">
                    <a16:creationId xmlns:a16="http://schemas.microsoft.com/office/drawing/2014/main" id="{631D1ADE-1BCA-5361-3874-92D8BB6D8CE1}"/>
                  </a:ext>
                </a:extLst>
              </p:cNvPr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4" name="Google Shape;2884;p44" descr="Magnifying glass with solid fill">
                <a:extLst>
                  <a:ext uri="{FF2B5EF4-FFF2-40B4-BE49-F238E27FC236}">
                    <a16:creationId xmlns:a16="http://schemas.microsoft.com/office/drawing/2014/main" id="{8C1C2BC5-27C6-615B-343C-D8D0E5C546EB}"/>
                  </a:ext>
                </a:extLst>
              </p:cNvPr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85" name="Google Shape;2885;p44">
              <a:extLst>
                <a:ext uri="{FF2B5EF4-FFF2-40B4-BE49-F238E27FC236}">
                  <a16:creationId xmlns:a16="http://schemas.microsoft.com/office/drawing/2014/main" id="{E2DCC5CB-B704-69E3-F74A-53660D13DEAF}"/>
                </a:ext>
              </a:extLst>
            </p:cNvPr>
            <p:cNvSpPr/>
            <p:nvPr/>
          </p:nvSpPr>
          <p:spPr>
            <a:xfrm>
              <a:off x="550863" y="292444"/>
              <a:ext cx="159541" cy="159541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88" name="Google Shape;2888;p44">
              <a:extLst>
                <a:ext uri="{FF2B5EF4-FFF2-40B4-BE49-F238E27FC236}">
                  <a16:creationId xmlns:a16="http://schemas.microsoft.com/office/drawing/2014/main" id="{A7DF88EC-6926-DC62-64BE-65025559F4F3}"/>
                </a:ext>
              </a:extLst>
            </p:cNvPr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2" name="Google Shape;94;p1">
            <a:extLst>
              <a:ext uri="{FF2B5EF4-FFF2-40B4-BE49-F238E27FC236}">
                <a16:creationId xmlns:a16="http://schemas.microsoft.com/office/drawing/2014/main" id="{B06A0C7F-74F9-DCA7-331D-54DE060F25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057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"/>
          <p:cNvSpPr txBox="1"/>
          <p:nvPr/>
        </p:nvSpPr>
        <p:spPr>
          <a:xfrm>
            <a:off x="5403001" y="2570966"/>
            <a:ext cx="5931814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Algortima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i="1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 Nearest Neighbors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merupakan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metode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pembelajaran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mesin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terawasi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yang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pendekatan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menentukan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hasil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</a:t>
            </a:r>
            <a:r>
              <a:rPr lang="en-US" sz="18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800" b="0" i="1" dirty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4"/>
          <p:cNvSpPr txBox="1"/>
          <p:nvPr/>
        </p:nvSpPr>
        <p:spPr>
          <a:xfrm>
            <a:off x="5428980" y="1901826"/>
            <a:ext cx="593181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Latar</a:t>
            </a:r>
            <a:r>
              <a:rPr lang="en-US" sz="3200" b="1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b="1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Belakang</a:t>
            </a:r>
            <a:endParaRPr sz="3200" b="1" dirty="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5666861" y="4323142"/>
            <a:ext cx="2265532" cy="934020"/>
          </a:xfrm>
          <a:prstGeom prst="roundRect">
            <a:avLst>
              <a:gd name="adj" fmla="val 6430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8857381" y="4323141"/>
            <a:ext cx="2265532" cy="934021"/>
          </a:xfrm>
          <a:prstGeom prst="roundRect">
            <a:avLst>
              <a:gd name="adj" fmla="val 6430"/>
            </a:avLst>
          </a:prstGeom>
          <a:solidFill>
            <a:srgbClr val="E9E3F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4"/>
          <p:cNvSpPr txBox="1"/>
          <p:nvPr/>
        </p:nvSpPr>
        <p:spPr>
          <a:xfrm>
            <a:off x="5955334" y="4591560"/>
            <a:ext cx="1805356" cy="32964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7092" b="-388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40" name="Google Shape;340;p4"/>
          <p:cNvSpPr txBox="1"/>
          <p:nvPr/>
        </p:nvSpPr>
        <p:spPr>
          <a:xfrm>
            <a:off x="9394096" y="4580158"/>
            <a:ext cx="1366708" cy="341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Metrik Jarak</a:t>
            </a:r>
            <a:endParaRPr/>
          </a:p>
        </p:txBody>
      </p:sp>
      <p:sp>
        <p:nvSpPr>
          <p:cNvPr id="341" name="Google Shape;341;p4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1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PENDAHULUAN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342" name="Google Shape;342;p4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343" name="Google Shape;343;p4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344" name="Google Shape;344;p4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345" name="Google Shape;345;p4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4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4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8" name="Google Shape;348;p4"/>
            <p:cNvSpPr/>
            <p:nvPr/>
          </p:nvSpPr>
          <p:spPr>
            <a:xfrm>
              <a:off x="550863" y="292444"/>
              <a:ext cx="159541" cy="159541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838543" y="292444"/>
              <a:ext cx="159541" cy="159541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4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352" name="Google Shape;352;p4"/>
          <p:cNvGrpSpPr/>
          <p:nvPr/>
        </p:nvGrpSpPr>
        <p:grpSpPr>
          <a:xfrm>
            <a:off x="918313" y="1823669"/>
            <a:ext cx="4093561" cy="4094778"/>
            <a:chOff x="4069393" y="1051178"/>
            <a:chExt cx="3501572" cy="3502616"/>
          </a:xfrm>
        </p:grpSpPr>
        <p:sp>
          <p:nvSpPr>
            <p:cNvPr id="353" name="Google Shape;353;p4"/>
            <p:cNvSpPr/>
            <p:nvPr/>
          </p:nvSpPr>
          <p:spPr>
            <a:xfrm>
              <a:off x="4069393" y="1051178"/>
              <a:ext cx="3501572" cy="3502616"/>
            </a:xfrm>
            <a:prstGeom prst="ellipse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499881" y="2082477"/>
              <a:ext cx="2637561" cy="1717366"/>
            </a:xfrm>
            <a:prstGeom prst="round2SameRect">
              <a:avLst>
                <a:gd name="adj1" fmla="val 11121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659315" y="2233928"/>
              <a:ext cx="2325703" cy="1565915"/>
            </a:xfrm>
            <a:prstGeom prst="round2SameRect">
              <a:avLst>
                <a:gd name="adj1" fmla="val 4907"/>
                <a:gd name="adj2" fmla="val 0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5662448" y="1235205"/>
              <a:ext cx="1555537" cy="2077763"/>
            </a:xfrm>
            <a:prstGeom prst="roundRect">
              <a:avLst>
                <a:gd name="adj" fmla="val 437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 rot="10800000">
              <a:off x="4309473" y="3893995"/>
              <a:ext cx="3015088" cy="24326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4416564" y="3799843"/>
              <a:ext cx="2802618" cy="9577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5880529" y="1492826"/>
              <a:ext cx="1104721" cy="215684"/>
            </a:xfrm>
            <a:prstGeom prst="roundRect">
              <a:avLst>
                <a:gd name="adj" fmla="val 16667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5881417" y="1801112"/>
              <a:ext cx="439630" cy="635249"/>
            </a:xfrm>
            <a:prstGeom prst="roundRect">
              <a:avLst>
                <a:gd name="adj" fmla="val 1666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5881147" y="2702042"/>
              <a:ext cx="1101854" cy="90116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5881147" y="2895906"/>
              <a:ext cx="1101854" cy="90116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5881147" y="2508179"/>
              <a:ext cx="1101854" cy="90116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6434668" y="2136714"/>
              <a:ext cx="548574" cy="89102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6434668" y="1945168"/>
              <a:ext cx="548574" cy="89102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>
              <a:off x="6434668" y="2317646"/>
              <a:ext cx="548574" cy="89102"/>
            </a:xfrm>
            <a:prstGeom prst="roundRect">
              <a:avLst>
                <a:gd name="adj" fmla="val 16667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>
              <a:off x="6333487" y="3316314"/>
              <a:ext cx="240330" cy="384451"/>
            </a:xfrm>
            <a:prstGeom prst="round2SameRect">
              <a:avLst>
                <a:gd name="adj1" fmla="val 775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6022003" y="3314704"/>
              <a:ext cx="240330" cy="386061"/>
            </a:xfrm>
            <a:prstGeom prst="round2SameRect">
              <a:avLst>
                <a:gd name="adj1" fmla="val 7750"/>
                <a:gd name="adj2" fmla="val 0"/>
              </a:avLst>
            </a:pr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710520" y="3316672"/>
              <a:ext cx="240330" cy="384093"/>
            </a:xfrm>
            <a:prstGeom prst="round2SameRect">
              <a:avLst>
                <a:gd name="adj1" fmla="val 775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087554" y="2667892"/>
              <a:ext cx="240330" cy="1032873"/>
            </a:xfrm>
            <a:prstGeom prst="round2SameRect">
              <a:avLst>
                <a:gd name="adj1" fmla="val 775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399037" y="2918383"/>
              <a:ext cx="240330" cy="782382"/>
            </a:xfrm>
            <a:prstGeom prst="round2SameRect">
              <a:avLst>
                <a:gd name="adj1" fmla="val 7750"/>
                <a:gd name="adj2" fmla="val 0"/>
              </a:avLst>
            </a:pr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4659315" y="3658312"/>
              <a:ext cx="2325703" cy="14153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3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32A1C399-5F09-A657-384F-54BB5D458E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"/>
          <p:cNvSpPr txBox="1"/>
          <p:nvPr/>
        </p:nvSpPr>
        <p:spPr>
          <a:xfrm>
            <a:off x="550862" y="2875082"/>
            <a:ext cx="3395598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Metrik Jarak memiliki </a:t>
            </a:r>
            <a:r>
              <a:rPr lang="en-US" sz="24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karakteristik</a:t>
            </a:r>
            <a:r>
              <a:rPr lang="en-US" sz="2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yang berbeda dan dapat memberikan hasil yang </a:t>
            </a:r>
            <a:r>
              <a:rPr lang="en-US" sz="2400" b="1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bervariasi</a:t>
            </a:r>
            <a:endParaRPr sz="2400" b="1">
              <a:solidFill>
                <a:srgbClr val="5C2FD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5"/>
          <p:cNvSpPr txBox="1"/>
          <p:nvPr/>
        </p:nvSpPr>
        <p:spPr>
          <a:xfrm>
            <a:off x="8397177" y="2113386"/>
            <a:ext cx="3243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 Manhattan</a:t>
            </a:r>
            <a:endParaRPr/>
          </a:p>
        </p:txBody>
      </p:sp>
      <p:sp>
        <p:nvSpPr>
          <p:cNvPr id="379" name="Google Shape;379;p5"/>
          <p:cNvSpPr txBox="1"/>
          <p:nvPr/>
        </p:nvSpPr>
        <p:spPr>
          <a:xfrm>
            <a:off x="8397177" y="2460206"/>
            <a:ext cx="3243961" cy="102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Metrik jarak yang menghitung perbedaan absolut  antara dua titik amatan dalam ruang multidimensi</a:t>
            </a:r>
            <a:endParaRPr sz="1400" b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5"/>
          <p:cNvSpPr txBox="1"/>
          <p:nvPr/>
        </p:nvSpPr>
        <p:spPr>
          <a:xfrm>
            <a:off x="8397177" y="4913040"/>
            <a:ext cx="3243961" cy="1350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Metrik jarak yang mengukur kesamaan antara dua amatan dengan membandingkan jumlah elemen yang sama dengan total elemen gabungan</a:t>
            </a:r>
            <a:endParaRPr sz="1400" b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5"/>
          <p:cNvSpPr txBox="1"/>
          <p:nvPr/>
        </p:nvSpPr>
        <p:spPr>
          <a:xfrm>
            <a:off x="8397177" y="4566220"/>
            <a:ext cx="32439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 Jaccard</a:t>
            </a:r>
            <a:endParaRPr/>
          </a:p>
        </p:txBody>
      </p:sp>
      <p:cxnSp>
        <p:nvCxnSpPr>
          <p:cNvPr id="382" name="Google Shape;382;p5"/>
          <p:cNvCxnSpPr/>
          <p:nvPr/>
        </p:nvCxnSpPr>
        <p:spPr>
          <a:xfrm>
            <a:off x="8397177" y="3926724"/>
            <a:ext cx="3243961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383" name="Google Shape;383;p5"/>
          <p:cNvGrpSpPr/>
          <p:nvPr/>
        </p:nvGrpSpPr>
        <p:grpSpPr>
          <a:xfrm>
            <a:off x="4199460" y="2036616"/>
            <a:ext cx="3793081" cy="3792831"/>
            <a:chOff x="3717166" y="2762467"/>
            <a:chExt cx="3454889" cy="3454659"/>
          </a:xfrm>
        </p:grpSpPr>
        <p:sp>
          <p:nvSpPr>
            <p:cNvPr id="384" name="Google Shape;384;p5"/>
            <p:cNvSpPr/>
            <p:nvPr/>
          </p:nvSpPr>
          <p:spPr>
            <a:xfrm>
              <a:off x="3717166" y="2762467"/>
              <a:ext cx="3454889" cy="3454659"/>
            </a:xfrm>
            <a:prstGeom prst="ellipse">
              <a:avLst/>
            </a:prstGeom>
            <a:solidFill>
              <a:srgbClr val="D3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016385" y="3054316"/>
              <a:ext cx="2856452" cy="285819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315324" y="3354547"/>
              <a:ext cx="2258575" cy="2257737"/>
            </a:xfrm>
            <a:prstGeom prst="ellipse">
              <a:avLst/>
            </a:prstGeom>
            <a:solidFill>
              <a:srgbClr val="D3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549781" y="3588187"/>
              <a:ext cx="1788958" cy="2622234"/>
            </a:xfrm>
            <a:prstGeom prst="roundRect">
              <a:avLst>
                <a:gd name="adj" fmla="val 4530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6209394" y="2820473"/>
              <a:ext cx="540008" cy="534483"/>
            </a:xfrm>
            <a:custGeom>
              <a:avLst/>
              <a:gdLst/>
              <a:ahLst/>
              <a:cxnLst/>
              <a:rect l="l" t="t" r="r" b="b"/>
              <a:pathLst>
                <a:path w="485632" h="480664" extrusionOk="0">
                  <a:moveTo>
                    <a:pt x="383913" y="373920"/>
                  </a:moveTo>
                  <a:cubicBezTo>
                    <a:pt x="362860" y="386527"/>
                    <a:pt x="344593" y="403112"/>
                    <a:pt x="330175" y="423016"/>
                  </a:cubicBezTo>
                  <a:cubicBezTo>
                    <a:pt x="298640" y="463263"/>
                    <a:pt x="248329" y="484270"/>
                    <a:pt x="197488" y="478302"/>
                  </a:cubicBezTo>
                  <a:cubicBezTo>
                    <a:pt x="165378" y="476531"/>
                    <a:pt x="133180" y="476531"/>
                    <a:pt x="101070" y="478302"/>
                  </a:cubicBezTo>
                  <a:lnTo>
                    <a:pt x="80946" y="478302"/>
                  </a:lnTo>
                  <a:lnTo>
                    <a:pt x="67677" y="478302"/>
                  </a:lnTo>
                  <a:cubicBezTo>
                    <a:pt x="13054" y="478302"/>
                    <a:pt x="13275" y="478302"/>
                    <a:pt x="7083" y="424341"/>
                  </a:cubicBezTo>
                  <a:cubicBezTo>
                    <a:pt x="5602" y="419255"/>
                    <a:pt x="3368" y="414391"/>
                    <a:pt x="449" y="409966"/>
                  </a:cubicBezTo>
                  <a:cubicBezTo>
                    <a:pt x="13275" y="391834"/>
                    <a:pt x="6199" y="371266"/>
                    <a:pt x="7083" y="351805"/>
                  </a:cubicBezTo>
                  <a:cubicBezTo>
                    <a:pt x="8521" y="326373"/>
                    <a:pt x="8521" y="300723"/>
                    <a:pt x="7083" y="275290"/>
                  </a:cubicBezTo>
                  <a:cubicBezTo>
                    <a:pt x="3015" y="234822"/>
                    <a:pt x="19136" y="194794"/>
                    <a:pt x="50207" y="168479"/>
                  </a:cubicBezTo>
                  <a:cubicBezTo>
                    <a:pt x="57836" y="160515"/>
                    <a:pt x="64780" y="152114"/>
                    <a:pt x="70994" y="143047"/>
                  </a:cubicBezTo>
                  <a:lnTo>
                    <a:pt x="221372" y="-1361"/>
                  </a:lnTo>
                  <a:cubicBezTo>
                    <a:pt x="237295" y="61222"/>
                    <a:pt x="253659" y="119604"/>
                    <a:pt x="266706" y="178872"/>
                  </a:cubicBezTo>
                  <a:cubicBezTo>
                    <a:pt x="268630" y="200101"/>
                    <a:pt x="285349" y="216908"/>
                    <a:pt x="306513" y="218898"/>
                  </a:cubicBezTo>
                  <a:cubicBezTo>
                    <a:pt x="365779" y="231726"/>
                    <a:pt x="424161" y="248090"/>
                    <a:pt x="486082" y="263126"/>
                  </a:cubicBezTo>
                  <a:cubicBezTo>
                    <a:pt x="453573" y="305808"/>
                    <a:pt x="412440" y="334115"/>
                    <a:pt x="383913" y="373920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265848" y="3277573"/>
              <a:ext cx="1034290" cy="1030744"/>
            </a:xfrm>
            <a:custGeom>
              <a:avLst/>
              <a:gdLst/>
              <a:ahLst/>
              <a:cxnLst/>
              <a:rect l="l" t="t" r="r" b="b"/>
              <a:pathLst>
                <a:path w="930145" h="926956" extrusionOk="0">
                  <a:moveTo>
                    <a:pt x="845448" y="0"/>
                  </a:moveTo>
                  <a:cubicBezTo>
                    <a:pt x="847062" y="221"/>
                    <a:pt x="848698" y="221"/>
                    <a:pt x="850313" y="0"/>
                  </a:cubicBezTo>
                  <a:cubicBezTo>
                    <a:pt x="853232" y="4422"/>
                    <a:pt x="855465" y="9286"/>
                    <a:pt x="856947" y="14375"/>
                  </a:cubicBezTo>
                  <a:cubicBezTo>
                    <a:pt x="863139" y="67890"/>
                    <a:pt x="862917" y="67890"/>
                    <a:pt x="917540" y="68333"/>
                  </a:cubicBezTo>
                  <a:lnTo>
                    <a:pt x="930145" y="67007"/>
                  </a:lnTo>
                  <a:lnTo>
                    <a:pt x="748586" y="252987"/>
                  </a:lnTo>
                  <a:cubicBezTo>
                    <a:pt x="737750" y="259623"/>
                    <a:pt x="728661" y="268912"/>
                    <a:pt x="722049" y="279748"/>
                  </a:cubicBezTo>
                  <a:cubicBezTo>
                    <a:pt x="675166" y="325745"/>
                    <a:pt x="628063" y="371520"/>
                    <a:pt x="581622" y="417741"/>
                  </a:cubicBezTo>
                  <a:cubicBezTo>
                    <a:pt x="459396" y="539813"/>
                    <a:pt x="337258" y="661883"/>
                    <a:pt x="215187" y="783733"/>
                  </a:cubicBezTo>
                  <a:lnTo>
                    <a:pt x="186205" y="805201"/>
                  </a:lnTo>
                  <a:lnTo>
                    <a:pt x="316887" y="805201"/>
                  </a:lnTo>
                  <a:cubicBezTo>
                    <a:pt x="328095" y="805201"/>
                    <a:pt x="337180" y="814286"/>
                    <a:pt x="337180" y="825494"/>
                  </a:cubicBezTo>
                  <a:lnTo>
                    <a:pt x="337180" y="906663"/>
                  </a:lnTo>
                  <a:cubicBezTo>
                    <a:pt x="337180" y="917871"/>
                    <a:pt x="328095" y="926956"/>
                    <a:pt x="316887" y="926956"/>
                  </a:cubicBezTo>
                  <a:lnTo>
                    <a:pt x="20293" y="926956"/>
                  </a:lnTo>
                  <a:cubicBezTo>
                    <a:pt x="14689" y="926956"/>
                    <a:pt x="9616" y="924685"/>
                    <a:pt x="5944" y="921013"/>
                  </a:cubicBezTo>
                  <a:lnTo>
                    <a:pt x="5754" y="920554"/>
                  </a:lnTo>
                  <a:lnTo>
                    <a:pt x="4879" y="920318"/>
                  </a:lnTo>
                  <a:lnTo>
                    <a:pt x="3034" y="913989"/>
                  </a:lnTo>
                  <a:lnTo>
                    <a:pt x="0" y="906663"/>
                  </a:lnTo>
                  <a:lnTo>
                    <a:pt x="0" y="906663"/>
                  </a:lnTo>
                  <a:lnTo>
                    <a:pt x="0" y="825494"/>
                  </a:lnTo>
                  <a:lnTo>
                    <a:pt x="0" y="610069"/>
                  </a:lnTo>
                  <a:cubicBezTo>
                    <a:pt x="0" y="598861"/>
                    <a:pt x="9086" y="589776"/>
                    <a:pt x="20294" y="589776"/>
                  </a:cubicBezTo>
                  <a:lnTo>
                    <a:pt x="101462" y="589776"/>
                  </a:lnTo>
                  <a:cubicBezTo>
                    <a:pt x="112670" y="589776"/>
                    <a:pt x="121756" y="598861"/>
                    <a:pt x="121756" y="610069"/>
                  </a:cubicBezTo>
                  <a:lnTo>
                    <a:pt x="121756" y="726363"/>
                  </a:lnTo>
                  <a:lnTo>
                    <a:pt x="122306" y="725794"/>
                  </a:lnTo>
                  <a:cubicBezTo>
                    <a:pt x="267377" y="580946"/>
                    <a:pt x="412292" y="435874"/>
                    <a:pt x="557075" y="291026"/>
                  </a:cubicBezTo>
                  <a:cubicBezTo>
                    <a:pt x="559309" y="288591"/>
                    <a:pt x="561233" y="285938"/>
                    <a:pt x="562825" y="283063"/>
                  </a:cubicBezTo>
                  <a:cubicBezTo>
                    <a:pt x="594360" y="255641"/>
                    <a:pt x="623905" y="226230"/>
                    <a:pt x="651283" y="194605"/>
                  </a:cubicBezTo>
                  <a:cubicBezTo>
                    <a:pt x="717626" y="131358"/>
                    <a:pt x="783970" y="67229"/>
                    <a:pt x="8454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4727176" y="5317172"/>
              <a:ext cx="365513" cy="120768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501904" y="5316901"/>
              <a:ext cx="360053" cy="119509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729438" y="5554446"/>
              <a:ext cx="358630" cy="119509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503050" y="5554693"/>
              <a:ext cx="359884" cy="119509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205833" y="5316826"/>
              <a:ext cx="182166" cy="119583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978692" y="5316872"/>
              <a:ext cx="183634" cy="121030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05508" y="5554153"/>
              <a:ext cx="181361" cy="119556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978692" y="5554170"/>
              <a:ext cx="183613" cy="120827"/>
            </a:xfrm>
            <a:prstGeom prst="roundRect">
              <a:avLst>
                <a:gd name="adj" fmla="val 16667"/>
              </a:avLst>
            </a:prstGeom>
            <a:solidFill>
              <a:srgbClr val="73DD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4727176" y="5077099"/>
              <a:ext cx="1435151" cy="121030"/>
            </a:xfrm>
            <a:prstGeom prst="roundRect">
              <a:avLst>
                <a:gd name="adj" fmla="val 16667"/>
              </a:avLst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843298" y="4607536"/>
              <a:ext cx="241463" cy="469565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324019" y="4486291"/>
              <a:ext cx="241463" cy="59081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804739" y="4137879"/>
              <a:ext cx="241463" cy="9392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D3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"/>
            <p:cNvSpPr/>
            <p:nvPr/>
          </p:nvSpPr>
          <p:spPr>
            <a:xfrm flipH="1">
              <a:off x="4373415" y="5852971"/>
              <a:ext cx="1784693" cy="357299"/>
            </a:xfrm>
            <a:custGeom>
              <a:avLst/>
              <a:gdLst/>
              <a:ahLst/>
              <a:cxnLst/>
              <a:rect l="l" t="t" r="r" b="b"/>
              <a:pathLst>
                <a:path w="1604987" h="321322" extrusionOk="0">
                  <a:moveTo>
                    <a:pt x="1444327" y="0"/>
                  </a:moveTo>
                  <a:lnTo>
                    <a:pt x="132999" y="0"/>
                  </a:lnTo>
                  <a:lnTo>
                    <a:pt x="132999" y="188323"/>
                  </a:lnTo>
                  <a:cubicBezTo>
                    <a:pt x="132999" y="261776"/>
                    <a:pt x="73453" y="321322"/>
                    <a:pt x="0" y="321322"/>
                  </a:cubicBezTo>
                  <a:lnTo>
                    <a:pt x="1444326" y="321322"/>
                  </a:lnTo>
                  <a:cubicBezTo>
                    <a:pt x="1533056" y="321322"/>
                    <a:pt x="1604986" y="249392"/>
                    <a:pt x="1604986" y="160661"/>
                  </a:cubicBezTo>
                  <a:lnTo>
                    <a:pt x="1604987" y="160661"/>
                  </a:lnTo>
                  <a:cubicBezTo>
                    <a:pt x="1604987" y="71931"/>
                    <a:pt x="1533057" y="0"/>
                    <a:pt x="1444327" y="0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5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1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PENDAHULUAN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04" name="Google Shape;404;p5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405" name="Google Shape;405;p5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406" name="Google Shape;406;p5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407" name="Google Shape;407;p5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5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5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13" name="Google Shape;413;p5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4" name="Google Shape;94;p1">
            <a:extLst>
              <a:ext uri="{FF2B5EF4-FFF2-40B4-BE49-F238E27FC236}">
                <a16:creationId xmlns:a16="http://schemas.microsoft.com/office/drawing/2014/main" id="{E06D7011-9410-4A3D-E8B8-FCA5D83856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"/>
          <p:cNvSpPr txBox="1"/>
          <p:nvPr/>
        </p:nvSpPr>
        <p:spPr>
          <a:xfrm>
            <a:off x="541183" y="2061503"/>
            <a:ext cx="3096593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How Smart </a:t>
            </a: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Analysis</a:t>
            </a:r>
            <a:endParaRPr/>
          </a:p>
        </p:txBody>
      </p:sp>
      <p:sp>
        <p:nvSpPr>
          <p:cNvPr id="419" name="Google Shape;419;p6"/>
          <p:cNvSpPr txBox="1"/>
          <p:nvPr/>
        </p:nvSpPr>
        <p:spPr>
          <a:xfrm>
            <a:off x="7829581" y="1808598"/>
            <a:ext cx="381155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Batasan Masalah</a:t>
            </a:r>
            <a:endParaRPr/>
          </a:p>
        </p:txBody>
      </p:sp>
      <p:sp>
        <p:nvSpPr>
          <p:cNvPr id="420" name="Google Shape;420;p6"/>
          <p:cNvSpPr txBox="1"/>
          <p:nvPr/>
        </p:nvSpPr>
        <p:spPr>
          <a:xfrm>
            <a:off x="7829581" y="2127710"/>
            <a:ext cx="3811558" cy="200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AutoNum type="arabicPeriod"/>
            </a:pPr>
            <a:r>
              <a:rPr lang="en-US" sz="12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Data teks direpresentasikan menggunakan metode TF-IDF;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AutoNum type="arabicPeriod"/>
            </a:pPr>
            <a:r>
              <a:rPr lang="en-US" sz="12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Penelitian ini difokuskan pada perbandingan  performa dua metrik jarak, yaitu Manhattan dan Jaccard;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AutoNum type="arabicPeriod"/>
            </a:pPr>
            <a:r>
              <a:rPr lang="en-US" sz="12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Nilai k yang diuji dari 1 hingga 19 (ganjil)</a:t>
            </a:r>
            <a:endParaRPr/>
          </a:p>
          <a:p>
            <a:pPr marL="228600" marR="0" lvl="0" indent="-152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 b="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6"/>
          <p:cNvSpPr txBox="1"/>
          <p:nvPr/>
        </p:nvSpPr>
        <p:spPr>
          <a:xfrm>
            <a:off x="7777729" y="4474063"/>
            <a:ext cx="386341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AutoNum type="arabicPeriod"/>
            </a:pP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Menganalisis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perbandingan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akurasi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data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teks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antara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metrik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Manhattan dan Jaccard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dalam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algoritma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KNN.</a:t>
            </a:r>
            <a:endParaRPr dirty="0"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AutoNum type="arabicPeriod"/>
            </a:pP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menguji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signifikansi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statistik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dari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perbedaan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akurasi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antara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kedua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metrik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2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sz="12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/>
          </a:p>
        </p:txBody>
      </p:sp>
      <p:sp>
        <p:nvSpPr>
          <p:cNvPr id="422" name="Google Shape;422;p6"/>
          <p:cNvSpPr txBox="1"/>
          <p:nvPr/>
        </p:nvSpPr>
        <p:spPr>
          <a:xfrm>
            <a:off x="7777729" y="4139228"/>
            <a:ext cx="386341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Tujuan Masalah</a:t>
            </a:r>
            <a:endParaRPr/>
          </a:p>
        </p:txBody>
      </p:sp>
      <p:cxnSp>
        <p:nvCxnSpPr>
          <p:cNvPr id="423" name="Google Shape;423;p6"/>
          <p:cNvCxnSpPr/>
          <p:nvPr/>
        </p:nvCxnSpPr>
        <p:spPr>
          <a:xfrm>
            <a:off x="7721600" y="3926724"/>
            <a:ext cx="3919538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4" name="Google Shape;424;p6"/>
          <p:cNvSpPr txBox="1"/>
          <p:nvPr/>
        </p:nvSpPr>
        <p:spPr>
          <a:xfrm>
            <a:off x="550862" y="4452755"/>
            <a:ext cx="3400767" cy="1724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AutoNum type="arabicPeriod"/>
            </a:pPr>
            <a:r>
              <a:rPr lang="en-US" sz="12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Bagaimana Perbandingan Akurasi Algoritma KNN Menggunakan Mertrik Jarak Manhattan dan Jaccard dalam Klasifikasi Data Teks?</a:t>
            </a:r>
            <a:endParaRPr/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Calibri"/>
              <a:buAutoNum type="arabicPeriod"/>
            </a:pPr>
            <a:r>
              <a:rPr lang="en-US" sz="12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Apakah Perbedaan Akurasi Klasifikasi Antara Kedua Metrik Jarak Signifikan Secara Statistik?</a:t>
            </a:r>
            <a:endParaRPr/>
          </a:p>
        </p:txBody>
      </p:sp>
      <p:sp>
        <p:nvSpPr>
          <p:cNvPr id="425" name="Google Shape;425;p6"/>
          <p:cNvSpPr txBox="1"/>
          <p:nvPr/>
        </p:nvSpPr>
        <p:spPr>
          <a:xfrm>
            <a:off x="550862" y="4053412"/>
            <a:ext cx="340076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Rumusan Masalah</a:t>
            </a:r>
            <a:endParaRPr/>
          </a:p>
        </p:txBody>
      </p:sp>
      <p:grpSp>
        <p:nvGrpSpPr>
          <p:cNvPr id="426" name="Google Shape;426;p6"/>
          <p:cNvGrpSpPr/>
          <p:nvPr/>
        </p:nvGrpSpPr>
        <p:grpSpPr>
          <a:xfrm>
            <a:off x="4190999" y="2027415"/>
            <a:ext cx="3392056" cy="3320440"/>
            <a:chOff x="261312" y="1686133"/>
            <a:chExt cx="3779028" cy="3780253"/>
          </a:xfrm>
        </p:grpSpPr>
        <p:sp>
          <p:nvSpPr>
            <p:cNvPr id="427" name="Google Shape;427;p6"/>
            <p:cNvSpPr/>
            <p:nvPr/>
          </p:nvSpPr>
          <p:spPr>
            <a:xfrm>
              <a:off x="261312" y="1687131"/>
              <a:ext cx="3779028" cy="37792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19813" y="1945647"/>
              <a:ext cx="3262026" cy="3262223"/>
            </a:xfrm>
            <a:prstGeom prst="ellipse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1640194" y="1998344"/>
              <a:ext cx="732701" cy="373543"/>
            </a:xfrm>
            <a:prstGeom prst="roundRect">
              <a:avLst>
                <a:gd name="adj" fmla="val 16667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1396009" y="2555060"/>
              <a:ext cx="976886" cy="350651"/>
            </a:xfrm>
            <a:prstGeom prst="roundRect">
              <a:avLst>
                <a:gd name="adj" fmla="val 16667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6"/>
            <p:cNvSpPr/>
            <p:nvPr/>
          </p:nvSpPr>
          <p:spPr>
            <a:xfrm rot="2700000">
              <a:off x="2991098" y="4717810"/>
              <a:ext cx="287402" cy="287872"/>
            </a:xfrm>
            <a:prstGeom prst="roundRect">
              <a:avLst>
                <a:gd name="adj" fmla="val 16667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1815817" y="1997674"/>
              <a:ext cx="557078" cy="374128"/>
            </a:xfrm>
            <a:prstGeom prst="roundRect">
              <a:avLst>
                <a:gd name="adj" fmla="val 16667"/>
              </a:avLst>
            </a:pr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2238778" y="1686133"/>
              <a:ext cx="1408508" cy="1618536"/>
            </a:xfrm>
            <a:prstGeom prst="roundRect">
              <a:avLst>
                <a:gd name="adj" fmla="val 6565"/>
              </a:avLst>
            </a:prstGeom>
            <a:solidFill>
              <a:srgbClr val="EF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3644546" y="2423535"/>
              <a:ext cx="5860" cy="783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2446669" y="2091428"/>
              <a:ext cx="914604" cy="112736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2445692" y="2314216"/>
              <a:ext cx="604919" cy="11151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2445692" y="2646322"/>
              <a:ext cx="604931" cy="11203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447157" y="1849852"/>
              <a:ext cx="382717" cy="115908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3199934" y="2903425"/>
              <a:ext cx="219238" cy="111905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3200163" y="2646078"/>
              <a:ext cx="220229" cy="111363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46999" y="2904248"/>
              <a:ext cx="2215914" cy="2214206"/>
            </a:xfrm>
            <a:prstGeom prst="rect">
              <a:avLst/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726296" y="3101912"/>
              <a:ext cx="1857319" cy="185825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1071345" y="3981672"/>
              <a:ext cx="1174715" cy="4001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1321713" y="4195428"/>
              <a:ext cx="673524" cy="40058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1707299" y="3429758"/>
              <a:ext cx="400107" cy="464953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1199319" y="3429512"/>
              <a:ext cx="411836" cy="465539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1455774" y="3643130"/>
              <a:ext cx="401131" cy="460834"/>
            </a:xfrm>
            <a:prstGeom prst="ellipse">
              <a:avLst/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6"/>
            <p:cNvSpPr/>
            <p:nvPr/>
          </p:nvSpPr>
          <p:spPr>
            <a:xfrm rot="5400000">
              <a:off x="478194" y="2855129"/>
              <a:ext cx="843519" cy="843519"/>
            </a:xfrm>
            <a:custGeom>
              <a:avLst/>
              <a:gdLst/>
              <a:ahLst/>
              <a:cxnLst/>
              <a:rect l="l" t="t" r="r" b="b"/>
              <a:pathLst>
                <a:path w="771708" h="771708" extrusionOk="0">
                  <a:moveTo>
                    <a:pt x="0" y="708761"/>
                  </a:moveTo>
                  <a:lnTo>
                    <a:pt x="0" y="62947"/>
                  </a:lnTo>
                  <a:cubicBezTo>
                    <a:pt x="0" y="28182"/>
                    <a:pt x="28183" y="0"/>
                    <a:pt x="62948" y="0"/>
                  </a:cubicBezTo>
                  <a:cubicBezTo>
                    <a:pt x="97713" y="0"/>
                    <a:pt x="125895" y="28182"/>
                    <a:pt x="125895" y="62947"/>
                  </a:cubicBezTo>
                  <a:lnTo>
                    <a:pt x="125895" y="645813"/>
                  </a:lnTo>
                  <a:lnTo>
                    <a:pt x="708761" y="645813"/>
                  </a:lnTo>
                  <a:cubicBezTo>
                    <a:pt x="743526" y="645813"/>
                    <a:pt x="771708" y="673995"/>
                    <a:pt x="771708" y="708760"/>
                  </a:cubicBezTo>
                  <a:cubicBezTo>
                    <a:pt x="771708" y="743525"/>
                    <a:pt x="743526" y="771707"/>
                    <a:pt x="708761" y="771707"/>
                  </a:cubicBezTo>
                  <a:lnTo>
                    <a:pt x="62950" y="771707"/>
                  </a:lnTo>
                  <a:lnTo>
                    <a:pt x="62948" y="771708"/>
                  </a:lnTo>
                  <a:cubicBezTo>
                    <a:pt x="28183" y="771708"/>
                    <a:pt x="0" y="743526"/>
                    <a:pt x="0" y="708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6"/>
            <p:cNvSpPr/>
            <p:nvPr/>
          </p:nvSpPr>
          <p:spPr>
            <a:xfrm>
              <a:off x="478194" y="4343739"/>
              <a:ext cx="843519" cy="843519"/>
            </a:xfrm>
            <a:custGeom>
              <a:avLst/>
              <a:gdLst/>
              <a:ahLst/>
              <a:cxnLst/>
              <a:rect l="l" t="t" r="r" b="b"/>
              <a:pathLst>
                <a:path w="771708" h="771708" extrusionOk="0">
                  <a:moveTo>
                    <a:pt x="0" y="708761"/>
                  </a:moveTo>
                  <a:lnTo>
                    <a:pt x="0" y="62947"/>
                  </a:lnTo>
                  <a:cubicBezTo>
                    <a:pt x="0" y="28182"/>
                    <a:pt x="28183" y="0"/>
                    <a:pt x="62948" y="0"/>
                  </a:cubicBezTo>
                  <a:cubicBezTo>
                    <a:pt x="97713" y="0"/>
                    <a:pt x="125895" y="28182"/>
                    <a:pt x="125895" y="62947"/>
                  </a:cubicBezTo>
                  <a:lnTo>
                    <a:pt x="125895" y="645813"/>
                  </a:lnTo>
                  <a:lnTo>
                    <a:pt x="708761" y="645813"/>
                  </a:lnTo>
                  <a:cubicBezTo>
                    <a:pt x="743526" y="645813"/>
                    <a:pt x="771708" y="673995"/>
                    <a:pt x="771708" y="708760"/>
                  </a:cubicBezTo>
                  <a:cubicBezTo>
                    <a:pt x="771708" y="743525"/>
                    <a:pt x="743526" y="771707"/>
                    <a:pt x="708761" y="771707"/>
                  </a:cubicBezTo>
                  <a:lnTo>
                    <a:pt x="62950" y="771707"/>
                  </a:lnTo>
                  <a:lnTo>
                    <a:pt x="62948" y="771708"/>
                  </a:lnTo>
                  <a:cubicBezTo>
                    <a:pt x="28183" y="771708"/>
                    <a:pt x="0" y="743526"/>
                    <a:pt x="0" y="708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6"/>
            <p:cNvSpPr/>
            <p:nvPr/>
          </p:nvSpPr>
          <p:spPr>
            <a:xfrm rot="10800000">
              <a:off x="1988199" y="2855129"/>
              <a:ext cx="843519" cy="843519"/>
            </a:xfrm>
            <a:custGeom>
              <a:avLst/>
              <a:gdLst/>
              <a:ahLst/>
              <a:cxnLst/>
              <a:rect l="l" t="t" r="r" b="b"/>
              <a:pathLst>
                <a:path w="771708" h="771708" extrusionOk="0">
                  <a:moveTo>
                    <a:pt x="0" y="708761"/>
                  </a:moveTo>
                  <a:lnTo>
                    <a:pt x="0" y="62947"/>
                  </a:lnTo>
                  <a:cubicBezTo>
                    <a:pt x="0" y="28182"/>
                    <a:pt x="28183" y="0"/>
                    <a:pt x="62948" y="0"/>
                  </a:cubicBezTo>
                  <a:cubicBezTo>
                    <a:pt x="97713" y="0"/>
                    <a:pt x="125895" y="28182"/>
                    <a:pt x="125895" y="62947"/>
                  </a:cubicBezTo>
                  <a:lnTo>
                    <a:pt x="125895" y="645813"/>
                  </a:lnTo>
                  <a:lnTo>
                    <a:pt x="708761" y="645813"/>
                  </a:lnTo>
                  <a:cubicBezTo>
                    <a:pt x="743526" y="645813"/>
                    <a:pt x="771708" y="673995"/>
                    <a:pt x="771708" y="708760"/>
                  </a:cubicBezTo>
                  <a:cubicBezTo>
                    <a:pt x="771708" y="743525"/>
                    <a:pt x="743526" y="771707"/>
                    <a:pt x="708761" y="771707"/>
                  </a:cubicBezTo>
                  <a:lnTo>
                    <a:pt x="62950" y="771707"/>
                  </a:lnTo>
                  <a:lnTo>
                    <a:pt x="62948" y="771708"/>
                  </a:lnTo>
                  <a:cubicBezTo>
                    <a:pt x="28183" y="771708"/>
                    <a:pt x="0" y="743526"/>
                    <a:pt x="0" y="708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6"/>
            <p:cNvSpPr/>
            <p:nvPr/>
          </p:nvSpPr>
          <p:spPr>
            <a:xfrm rot="-5400000">
              <a:off x="2006851" y="4363426"/>
              <a:ext cx="843519" cy="843519"/>
            </a:xfrm>
            <a:custGeom>
              <a:avLst/>
              <a:gdLst/>
              <a:ahLst/>
              <a:cxnLst/>
              <a:rect l="l" t="t" r="r" b="b"/>
              <a:pathLst>
                <a:path w="771708" h="771708" extrusionOk="0">
                  <a:moveTo>
                    <a:pt x="0" y="708761"/>
                  </a:moveTo>
                  <a:lnTo>
                    <a:pt x="0" y="62947"/>
                  </a:lnTo>
                  <a:cubicBezTo>
                    <a:pt x="0" y="28182"/>
                    <a:pt x="28183" y="0"/>
                    <a:pt x="62948" y="0"/>
                  </a:cubicBezTo>
                  <a:cubicBezTo>
                    <a:pt x="97713" y="0"/>
                    <a:pt x="125895" y="28182"/>
                    <a:pt x="125895" y="62947"/>
                  </a:cubicBezTo>
                  <a:lnTo>
                    <a:pt x="125895" y="645813"/>
                  </a:lnTo>
                  <a:lnTo>
                    <a:pt x="708761" y="645813"/>
                  </a:lnTo>
                  <a:cubicBezTo>
                    <a:pt x="743526" y="645813"/>
                    <a:pt x="771708" y="673995"/>
                    <a:pt x="771708" y="708760"/>
                  </a:cubicBezTo>
                  <a:cubicBezTo>
                    <a:pt x="771708" y="743525"/>
                    <a:pt x="743526" y="771707"/>
                    <a:pt x="708761" y="771707"/>
                  </a:cubicBezTo>
                  <a:lnTo>
                    <a:pt x="62950" y="771707"/>
                  </a:lnTo>
                  <a:lnTo>
                    <a:pt x="62948" y="771708"/>
                  </a:lnTo>
                  <a:cubicBezTo>
                    <a:pt x="28183" y="771708"/>
                    <a:pt x="0" y="743526"/>
                    <a:pt x="0" y="708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2445449" y="4490843"/>
              <a:ext cx="7076" cy="8053"/>
            </a:xfrm>
            <a:custGeom>
              <a:avLst/>
              <a:gdLst/>
              <a:ahLst/>
              <a:cxnLst/>
              <a:rect l="l" t="t" r="r" b="b"/>
              <a:pathLst>
                <a:path w="6474" h="7367" extrusionOk="0">
                  <a:moveTo>
                    <a:pt x="498" y="7358"/>
                  </a:moveTo>
                  <a:lnTo>
                    <a:pt x="6972" y="-9"/>
                  </a:lnTo>
                  <a:close/>
                </a:path>
              </a:pathLst>
            </a:custGeom>
            <a:solidFill>
              <a:srgbClr val="3492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2524608" y="3131585"/>
              <a:ext cx="1330029" cy="1331369"/>
            </a:xfrm>
            <a:prstGeom prst="ellipse">
              <a:avLst/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2819732" y="3427120"/>
              <a:ext cx="739779" cy="740299"/>
            </a:xfrm>
            <a:prstGeom prst="ellipse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049665" y="3657185"/>
              <a:ext cx="279914" cy="280167"/>
            </a:xfrm>
            <a:prstGeom prst="ellipse">
              <a:avLst/>
            </a:prstGeom>
            <a:solidFill>
              <a:srgbClr val="FD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288093" y="4144022"/>
              <a:ext cx="661042" cy="634563"/>
            </a:xfrm>
            <a:prstGeom prst="star5">
              <a:avLst>
                <a:gd name="adj" fmla="val 27013"/>
                <a:gd name="hf" fmla="val 105146"/>
                <a:gd name="vf" fmla="val 11055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2894683" y="3197311"/>
              <a:ext cx="15128" cy="9112"/>
            </a:xfrm>
            <a:custGeom>
              <a:avLst/>
              <a:gdLst/>
              <a:ahLst/>
              <a:cxnLst/>
              <a:rect l="l" t="t" r="r" b="b"/>
              <a:pathLst>
                <a:path w="13840" h="8336" extrusionOk="0">
                  <a:moveTo>
                    <a:pt x="14339" y="-9"/>
                  </a:moveTo>
                  <a:cubicBezTo>
                    <a:pt x="12330" y="7358"/>
                    <a:pt x="6972" y="8697"/>
                    <a:pt x="498" y="8251"/>
                  </a:cubicBezTo>
                  <a:cubicBezTo>
                    <a:pt x="2954" y="2000"/>
                    <a:pt x="8981" y="1553"/>
                    <a:pt x="14339" y="-9"/>
                  </a:cubicBezTo>
                  <a:close/>
                </a:path>
              </a:pathLst>
            </a:custGeom>
            <a:solidFill>
              <a:srgbClr val="F2454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58" name="Google Shape;458;p6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</a:t>
            </a: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PENDAHULUAN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459" name="Google Shape;459;p6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460" name="Google Shape;460;p6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461" name="Google Shape;461;p6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462" name="Google Shape;462;p6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6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68" name="Google Shape;468;p6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386E3C29-9F00-A180-6336-6177F2E43C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"/>
          <p:cNvSpPr/>
          <p:nvPr/>
        </p:nvSpPr>
        <p:spPr>
          <a:xfrm>
            <a:off x="4378795" y="1678724"/>
            <a:ext cx="3434411" cy="3860031"/>
          </a:xfrm>
          <a:prstGeom prst="roundRect">
            <a:avLst>
              <a:gd name="adj" fmla="val 4260"/>
            </a:avLst>
          </a:prstGeom>
          <a:solidFill>
            <a:schemeClr val="lt1"/>
          </a:solidFill>
          <a:ln>
            <a:noFill/>
          </a:ln>
          <a:effectLst>
            <a:outerShdw blurRad="127000" dist="38100" dir="5400000" sx="101000" sy="101000" algn="t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7"/>
          <p:cNvSpPr/>
          <p:nvPr/>
        </p:nvSpPr>
        <p:spPr>
          <a:xfrm>
            <a:off x="8206727" y="1678724"/>
            <a:ext cx="3434411" cy="3860031"/>
          </a:xfrm>
          <a:prstGeom prst="roundRect">
            <a:avLst>
              <a:gd name="adj" fmla="val 4260"/>
            </a:avLst>
          </a:prstGeom>
          <a:solidFill>
            <a:schemeClr val="lt1"/>
          </a:solidFill>
          <a:ln>
            <a:noFill/>
          </a:ln>
          <a:effectLst>
            <a:outerShdw blurRad="127000" dist="38100" dir="5400000" sx="101000" sy="101000" algn="t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7"/>
          <p:cNvSpPr/>
          <p:nvPr/>
        </p:nvSpPr>
        <p:spPr>
          <a:xfrm>
            <a:off x="4378795" y="1678724"/>
            <a:ext cx="3434411" cy="796621"/>
          </a:xfrm>
          <a:prstGeom prst="round2SameRect">
            <a:avLst>
              <a:gd name="adj1" fmla="val 8314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7"/>
          <p:cNvSpPr/>
          <p:nvPr/>
        </p:nvSpPr>
        <p:spPr>
          <a:xfrm>
            <a:off x="8206727" y="1678724"/>
            <a:ext cx="3434411" cy="796621"/>
          </a:xfrm>
          <a:prstGeom prst="round2SameRect">
            <a:avLst>
              <a:gd name="adj1" fmla="val 8314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7"/>
          <p:cNvSpPr/>
          <p:nvPr/>
        </p:nvSpPr>
        <p:spPr>
          <a:xfrm rot="10800000" flipH="1">
            <a:off x="5448703" y="4897085"/>
            <a:ext cx="1294594" cy="129025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7"/>
          <p:cNvSpPr/>
          <p:nvPr/>
        </p:nvSpPr>
        <p:spPr>
          <a:xfrm flipH="1">
            <a:off x="5605245" y="5053103"/>
            <a:ext cx="981508" cy="97821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"/>
          <p:cNvSpPr/>
          <p:nvPr/>
        </p:nvSpPr>
        <p:spPr>
          <a:xfrm rot="10800000" flipH="1">
            <a:off x="9276635" y="4897085"/>
            <a:ext cx="1294594" cy="129025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7"/>
          <p:cNvSpPr/>
          <p:nvPr/>
        </p:nvSpPr>
        <p:spPr>
          <a:xfrm flipH="1">
            <a:off x="9433177" y="5053103"/>
            <a:ext cx="981508" cy="97821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7"/>
          <p:cNvSpPr/>
          <p:nvPr/>
        </p:nvSpPr>
        <p:spPr>
          <a:xfrm>
            <a:off x="578169" y="1678724"/>
            <a:ext cx="3434411" cy="3860031"/>
          </a:xfrm>
          <a:prstGeom prst="roundRect">
            <a:avLst>
              <a:gd name="adj" fmla="val 4260"/>
            </a:avLst>
          </a:prstGeom>
          <a:solidFill>
            <a:schemeClr val="lt1"/>
          </a:solidFill>
          <a:ln>
            <a:noFill/>
          </a:ln>
          <a:effectLst>
            <a:outerShdw blurRad="127000" dist="38100" dir="5400000" sx="101000" sy="101000" algn="t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7"/>
          <p:cNvSpPr/>
          <p:nvPr/>
        </p:nvSpPr>
        <p:spPr>
          <a:xfrm>
            <a:off x="578169" y="1678724"/>
            <a:ext cx="3434411" cy="796621"/>
          </a:xfrm>
          <a:prstGeom prst="round2SameRect">
            <a:avLst>
              <a:gd name="adj1" fmla="val 8314"/>
              <a:gd name="adj2" fmla="val 0"/>
            </a:avLst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7"/>
          <p:cNvSpPr/>
          <p:nvPr/>
        </p:nvSpPr>
        <p:spPr>
          <a:xfrm rot="10800000" flipH="1">
            <a:off x="1753110" y="4897085"/>
            <a:ext cx="1294594" cy="129025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7"/>
          <p:cNvSpPr/>
          <p:nvPr/>
        </p:nvSpPr>
        <p:spPr>
          <a:xfrm flipH="1">
            <a:off x="1909652" y="5053103"/>
            <a:ext cx="981508" cy="97821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27000" sx="105000" sy="105000" algn="ctr" rotWithShape="0">
              <a:srgbClr val="000000">
                <a:alpha val="9803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"/>
          <p:cNvSpPr txBox="1"/>
          <p:nvPr/>
        </p:nvSpPr>
        <p:spPr>
          <a:xfrm>
            <a:off x="812800" y="2535199"/>
            <a:ext cx="3029813" cy="236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Membandingkan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metode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perhitungan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pada KNN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untuk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klasifikasi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teks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menggunakan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Euclidean, Chebyshev, Manhattan, dan </a:t>
            </a:r>
            <a:r>
              <a:rPr lang="en-US" sz="1300" b="0" dirty="0" err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Minkowski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Hasilnya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jarak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Euclidean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300" b="0" dirty="0" err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Minkowski</a:t>
            </a:r>
            <a:r>
              <a:rPr lang="en-US" sz="1300" b="0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mencapai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akurasi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00" b="0" dirty="0" err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tertinggi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85,5%, pada </a:t>
            </a:r>
            <a:r>
              <a:rPr lang="en-US" sz="1300" b="0" i="1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 = 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3, </a:t>
            </a:r>
            <a:r>
              <a:rPr lang="en-US" sz="1300" b="0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Manhattan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(85,05%), </a:t>
            </a:r>
            <a:r>
              <a:rPr lang="en-US" sz="1300" b="0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Chebyshev </a:t>
            </a:r>
            <a:r>
              <a:rPr lang="en-US" sz="1300" b="0" dirty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(61.87%)</a:t>
            </a:r>
            <a:endParaRPr dirty="0"/>
          </a:p>
        </p:txBody>
      </p:sp>
      <p:sp>
        <p:nvSpPr>
          <p:cNvPr id="486" name="Google Shape;486;p7"/>
          <p:cNvSpPr txBox="1"/>
          <p:nvPr/>
        </p:nvSpPr>
        <p:spPr>
          <a:xfrm>
            <a:off x="4639733" y="2555141"/>
            <a:ext cx="2912534" cy="236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Menguji 54 metrik jarak dengan 8 keluarga pada KNN menggunakan 28 dateset UCI. Dengan </a:t>
            </a:r>
            <a:r>
              <a:rPr lang="en-US" sz="1300" b="0" i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=1, hasilnya menunjukkan bahwa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Hassanat Distance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memiliki performa terbaik.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Manhattan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Minkowski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stabil, sementara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Cosine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Jaccard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efektif untuk teks.</a:t>
            </a:r>
            <a:endParaRPr/>
          </a:p>
        </p:txBody>
      </p:sp>
      <p:sp>
        <p:nvSpPr>
          <p:cNvPr id="487" name="Google Shape;487;p7"/>
          <p:cNvSpPr txBox="1"/>
          <p:nvPr/>
        </p:nvSpPr>
        <p:spPr>
          <a:xfrm>
            <a:off x="8361237" y="2556271"/>
            <a:ext cx="3077230" cy="2068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Membandingkan metrik jarak pada KNN untuk klasifikasi ulasan Amazon (2000 data). Menunjukkan hasil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Manhattan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memiliki akurasi tertinggi 97,03%, diikuti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Cosine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Dice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, dan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Jaccard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(96,43%).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Euclidean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3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Chebyshev</a:t>
            </a:r>
            <a:r>
              <a:rPr lang="en-US" sz="13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memiliki performa lebih rendah.</a:t>
            </a:r>
            <a:endParaRPr/>
          </a:p>
        </p:txBody>
      </p:sp>
      <p:sp>
        <p:nvSpPr>
          <p:cNvPr id="488" name="Google Shape;488;p7"/>
          <p:cNvSpPr txBox="1"/>
          <p:nvPr/>
        </p:nvSpPr>
        <p:spPr>
          <a:xfrm>
            <a:off x="931242" y="1928690"/>
            <a:ext cx="27282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Wahyono</a:t>
            </a:r>
            <a:r>
              <a:rPr lang="en-US" sz="1800" b="1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 et al. (2019)</a:t>
            </a:r>
            <a:endParaRPr dirty="0"/>
          </a:p>
        </p:txBody>
      </p:sp>
      <p:sp>
        <p:nvSpPr>
          <p:cNvPr id="489" name="Google Shape;489;p7"/>
          <p:cNvSpPr txBox="1"/>
          <p:nvPr/>
        </p:nvSpPr>
        <p:spPr>
          <a:xfrm>
            <a:off x="4914975" y="1924076"/>
            <a:ext cx="23620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Prasath et al. (2019)</a:t>
            </a:r>
            <a:endParaRPr/>
          </a:p>
        </p:txBody>
      </p:sp>
      <p:sp>
        <p:nvSpPr>
          <p:cNvPr id="490" name="Google Shape;490;p7"/>
          <p:cNvSpPr txBox="1"/>
          <p:nvPr/>
        </p:nvSpPr>
        <p:spPr>
          <a:xfrm>
            <a:off x="8742906" y="1924075"/>
            <a:ext cx="23620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Jain et al. (2020)</a:t>
            </a:r>
            <a:endParaRPr/>
          </a:p>
        </p:txBody>
      </p:sp>
      <p:grpSp>
        <p:nvGrpSpPr>
          <p:cNvPr id="491" name="Google Shape;491;p7"/>
          <p:cNvGrpSpPr/>
          <p:nvPr/>
        </p:nvGrpSpPr>
        <p:grpSpPr>
          <a:xfrm>
            <a:off x="2160478" y="5302569"/>
            <a:ext cx="479854" cy="479284"/>
            <a:chOff x="535268" y="2833651"/>
            <a:chExt cx="2821424" cy="2818070"/>
          </a:xfrm>
        </p:grpSpPr>
        <p:sp>
          <p:nvSpPr>
            <p:cNvPr id="492" name="Google Shape;492;p7"/>
            <p:cNvSpPr/>
            <p:nvPr/>
          </p:nvSpPr>
          <p:spPr>
            <a:xfrm>
              <a:off x="753109" y="3150295"/>
              <a:ext cx="2500303" cy="2501426"/>
            </a:xfrm>
            <a:prstGeom prst="ellipse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535268" y="2833651"/>
              <a:ext cx="2821424" cy="1977243"/>
            </a:xfrm>
            <a:prstGeom prst="roundRect">
              <a:avLst>
                <a:gd name="adj" fmla="val 3901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1418484" y="5437362"/>
              <a:ext cx="1169552" cy="214359"/>
            </a:xfrm>
            <a:custGeom>
              <a:avLst/>
              <a:gdLst/>
              <a:ahLst/>
              <a:cxnLst/>
              <a:rect l="l" t="t" r="r" b="b"/>
              <a:pathLst>
                <a:path w="1530024" h="280428" extrusionOk="0">
                  <a:moveTo>
                    <a:pt x="47273" y="0"/>
                  </a:moveTo>
                  <a:lnTo>
                    <a:pt x="1482751" y="0"/>
                  </a:lnTo>
                  <a:cubicBezTo>
                    <a:pt x="1508859" y="0"/>
                    <a:pt x="1530024" y="21165"/>
                    <a:pt x="1530024" y="47273"/>
                  </a:cubicBezTo>
                  <a:lnTo>
                    <a:pt x="1530024" y="89960"/>
                  </a:lnTo>
                  <a:lnTo>
                    <a:pt x="1401610" y="151847"/>
                  </a:lnTo>
                  <a:cubicBezTo>
                    <a:pt x="1205946" y="234644"/>
                    <a:pt x="990824" y="280428"/>
                    <a:pt x="765013" y="280428"/>
                  </a:cubicBezTo>
                  <a:cubicBezTo>
                    <a:pt x="539203" y="280428"/>
                    <a:pt x="324081" y="234644"/>
                    <a:pt x="128416" y="151847"/>
                  </a:cubicBezTo>
                  <a:lnTo>
                    <a:pt x="0" y="89959"/>
                  </a:lnTo>
                  <a:lnTo>
                    <a:pt x="0" y="47273"/>
                  </a:lnTo>
                  <a:cubicBezTo>
                    <a:pt x="0" y="21165"/>
                    <a:pt x="21165" y="0"/>
                    <a:pt x="472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647944" y="2943301"/>
              <a:ext cx="2596072" cy="298254"/>
            </a:xfrm>
            <a:prstGeom prst="rect">
              <a:avLst/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1551344" y="3240591"/>
              <a:ext cx="1692672" cy="1455706"/>
            </a:xfrm>
            <a:prstGeom prst="rect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647944" y="3240591"/>
              <a:ext cx="903400" cy="145570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1745435" y="4810832"/>
              <a:ext cx="515651" cy="628218"/>
            </a:xfrm>
            <a:prstGeom prst="rect">
              <a:avLst/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 rot="10800000">
              <a:off x="1915668" y="4812318"/>
              <a:ext cx="175185" cy="3808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2265936" y="3370562"/>
              <a:ext cx="656336" cy="405091"/>
            </a:xfrm>
            <a:custGeom>
              <a:avLst/>
              <a:gdLst/>
              <a:ahLst/>
              <a:cxnLst/>
              <a:rect l="l" t="t" r="r" b="b"/>
              <a:pathLst>
                <a:path w="858628" h="529946" extrusionOk="0">
                  <a:moveTo>
                    <a:pt x="73010" y="378223"/>
                  </a:moveTo>
                  <a:cubicBezTo>
                    <a:pt x="100174" y="375841"/>
                    <a:pt x="117092" y="354395"/>
                    <a:pt x="137346" y="341290"/>
                  </a:cubicBezTo>
                  <a:cubicBezTo>
                    <a:pt x="178331" y="313886"/>
                    <a:pt x="217887" y="284816"/>
                    <a:pt x="257681" y="255745"/>
                  </a:cubicBezTo>
                  <a:cubicBezTo>
                    <a:pt x="276814" y="240996"/>
                    <a:pt x="300500" y="233419"/>
                    <a:pt x="324638" y="234300"/>
                  </a:cubicBezTo>
                  <a:cubicBezTo>
                    <a:pt x="379682" y="235491"/>
                    <a:pt x="434964" y="234300"/>
                    <a:pt x="490246" y="234300"/>
                  </a:cubicBezTo>
                  <a:cubicBezTo>
                    <a:pt x="516481" y="235849"/>
                    <a:pt x="541978" y="225220"/>
                    <a:pt x="559348" y="205467"/>
                  </a:cubicBezTo>
                  <a:cubicBezTo>
                    <a:pt x="621302" y="143514"/>
                    <a:pt x="685162" y="83466"/>
                    <a:pt x="748784" y="23180"/>
                  </a:cubicBezTo>
                  <a:cubicBezTo>
                    <a:pt x="781668" y="-8036"/>
                    <a:pt x="818840" y="-8512"/>
                    <a:pt x="844098" y="20558"/>
                  </a:cubicBezTo>
                  <a:cubicBezTo>
                    <a:pt x="865377" y="43721"/>
                    <a:pt x="863852" y="79748"/>
                    <a:pt x="840691" y="101027"/>
                  </a:cubicBezTo>
                  <a:cubicBezTo>
                    <a:pt x="840405" y="101289"/>
                    <a:pt x="840095" y="101551"/>
                    <a:pt x="839809" y="101814"/>
                  </a:cubicBezTo>
                  <a:cubicBezTo>
                    <a:pt x="758078" y="181400"/>
                    <a:pt x="674916" y="259558"/>
                    <a:pt x="591994" y="337715"/>
                  </a:cubicBezTo>
                  <a:cubicBezTo>
                    <a:pt x="575933" y="350749"/>
                    <a:pt x="555369" y="356825"/>
                    <a:pt x="534805" y="354634"/>
                  </a:cubicBezTo>
                  <a:cubicBezTo>
                    <a:pt x="474757" y="354634"/>
                    <a:pt x="415663" y="354634"/>
                    <a:pt x="354662" y="354634"/>
                  </a:cubicBezTo>
                  <a:cubicBezTo>
                    <a:pt x="335504" y="353752"/>
                    <a:pt x="316632" y="359565"/>
                    <a:pt x="301286" y="371075"/>
                  </a:cubicBezTo>
                  <a:cubicBezTo>
                    <a:pt x="237426" y="418732"/>
                    <a:pt x="172613" y="463291"/>
                    <a:pt x="108276" y="509518"/>
                  </a:cubicBezTo>
                  <a:cubicBezTo>
                    <a:pt x="60619" y="543593"/>
                    <a:pt x="25353" y="533347"/>
                    <a:pt x="571" y="479256"/>
                  </a:cubicBezTo>
                  <a:cubicBezTo>
                    <a:pt x="-763" y="452426"/>
                    <a:pt x="13034" y="427119"/>
                    <a:pt x="36314" y="413728"/>
                  </a:cubicBezTo>
                  <a:cubicBezTo>
                    <a:pt x="49658" y="404197"/>
                    <a:pt x="67053" y="396810"/>
                    <a:pt x="73010" y="37822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2397681" y="4013090"/>
              <a:ext cx="190340" cy="51672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61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2588020" y="4015405"/>
              <a:ext cx="190340" cy="514407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2207340" y="4148905"/>
              <a:ext cx="190340" cy="380906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2778361" y="3835651"/>
              <a:ext cx="190340" cy="69416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61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2017000" y="3835903"/>
              <a:ext cx="190340" cy="69390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66196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1826659" y="4337803"/>
              <a:ext cx="190340" cy="192009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2077425" y="3370263"/>
              <a:ext cx="243951" cy="367583"/>
            </a:xfrm>
            <a:custGeom>
              <a:avLst/>
              <a:gdLst/>
              <a:ahLst/>
              <a:cxnLst/>
              <a:rect l="l" t="t" r="r" b="b"/>
              <a:pathLst>
                <a:path w="319140" h="480877" extrusionOk="0">
                  <a:moveTo>
                    <a:pt x="319623" y="378616"/>
                  </a:moveTo>
                  <a:cubicBezTo>
                    <a:pt x="313666" y="397202"/>
                    <a:pt x="295795" y="404589"/>
                    <a:pt x="282213" y="414597"/>
                  </a:cubicBezTo>
                  <a:cubicBezTo>
                    <a:pt x="258932" y="427989"/>
                    <a:pt x="245136" y="453295"/>
                    <a:pt x="246470" y="480125"/>
                  </a:cubicBezTo>
                  <a:cubicBezTo>
                    <a:pt x="188638" y="384811"/>
                    <a:pt x="130592" y="289497"/>
                    <a:pt x="72284" y="194184"/>
                  </a:cubicBezTo>
                  <a:cubicBezTo>
                    <a:pt x="68352" y="188346"/>
                    <a:pt x="64158" y="182698"/>
                    <a:pt x="59655" y="177265"/>
                  </a:cubicBezTo>
                  <a:cubicBezTo>
                    <a:pt x="50839" y="161777"/>
                    <a:pt x="41307" y="146765"/>
                    <a:pt x="33682" y="131038"/>
                  </a:cubicBezTo>
                  <a:cubicBezTo>
                    <a:pt x="20337" y="103874"/>
                    <a:pt x="-4921" y="81475"/>
                    <a:pt x="1514" y="46924"/>
                  </a:cubicBezTo>
                  <a:cubicBezTo>
                    <a:pt x="7495" y="20355"/>
                    <a:pt x="30322" y="935"/>
                    <a:pt x="57511" y="-733"/>
                  </a:cubicBezTo>
                  <a:cubicBezTo>
                    <a:pt x="84508" y="-1401"/>
                    <a:pt x="109123" y="14589"/>
                    <a:pt x="119464" y="39537"/>
                  </a:cubicBezTo>
                  <a:cubicBezTo>
                    <a:pt x="185469" y="153913"/>
                    <a:pt x="252903" y="265669"/>
                    <a:pt x="319623" y="378616"/>
                  </a:cubicBezTo>
                  <a:close/>
                </a:path>
              </a:pathLst>
            </a:cu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1890622" y="3407072"/>
              <a:ext cx="232034" cy="367988"/>
            </a:xfrm>
            <a:custGeom>
              <a:avLst/>
              <a:gdLst/>
              <a:ahLst/>
              <a:cxnLst/>
              <a:rect l="l" t="t" r="r" b="b"/>
              <a:pathLst>
                <a:path w="303550" h="481407" extrusionOk="0">
                  <a:moveTo>
                    <a:pt x="245892" y="-753"/>
                  </a:moveTo>
                  <a:cubicBezTo>
                    <a:pt x="239458" y="33797"/>
                    <a:pt x="264716" y="56196"/>
                    <a:pt x="278060" y="83361"/>
                  </a:cubicBezTo>
                  <a:cubicBezTo>
                    <a:pt x="285685" y="99087"/>
                    <a:pt x="295217" y="114099"/>
                    <a:pt x="304033" y="129588"/>
                  </a:cubicBezTo>
                  <a:lnTo>
                    <a:pt x="121030" y="434592"/>
                  </a:lnTo>
                  <a:cubicBezTo>
                    <a:pt x="107210" y="458420"/>
                    <a:pt x="92437" y="480580"/>
                    <a:pt x="61936" y="480580"/>
                  </a:cubicBezTo>
                  <a:cubicBezTo>
                    <a:pt x="39728" y="481700"/>
                    <a:pt x="18807" y="470049"/>
                    <a:pt x="8084" y="450556"/>
                  </a:cubicBezTo>
                  <a:cubicBezTo>
                    <a:pt x="-3497" y="428921"/>
                    <a:pt x="-1733" y="402566"/>
                    <a:pt x="12611" y="382646"/>
                  </a:cubicBezTo>
                  <a:lnTo>
                    <a:pt x="203239" y="65728"/>
                  </a:lnTo>
                  <a:cubicBezTo>
                    <a:pt x="217536" y="43329"/>
                    <a:pt x="231833" y="21407"/>
                    <a:pt x="245892" y="-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2498426" y="3048049"/>
              <a:ext cx="615467" cy="88758"/>
            </a:xfrm>
            <a:prstGeom prst="roundRect">
              <a:avLst>
                <a:gd name="adj" fmla="val 50000"/>
              </a:avLst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1369669" y="3048049"/>
              <a:ext cx="179232" cy="88758"/>
            </a:xfrm>
            <a:prstGeom prst="roundRect">
              <a:avLst>
                <a:gd name="adj" fmla="val 16667"/>
              </a:avLst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1129630" y="3048049"/>
              <a:ext cx="177025" cy="88758"/>
            </a:xfrm>
            <a:prstGeom prst="roundRect">
              <a:avLst>
                <a:gd name="adj" fmla="val 16667"/>
              </a:avLst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832708" y="4322168"/>
              <a:ext cx="530666" cy="142565"/>
            </a:xfrm>
            <a:prstGeom prst="roundRect">
              <a:avLst>
                <a:gd name="adj" fmla="val 48946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831596" y="4038568"/>
              <a:ext cx="531153" cy="140044"/>
            </a:xfrm>
            <a:prstGeom prst="roundRect">
              <a:avLst>
                <a:gd name="adj" fmla="val 49826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831936" y="3759574"/>
              <a:ext cx="531340" cy="138742"/>
            </a:xfrm>
            <a:prstGeom prst="roundRect">
              <a:avLst>
                <a:gd name="adj" fmla="val 50294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831806" y="3473154"/>
              <a:ext cx="531204" cy="139558"/>
            </a:xfrm>
            <a:prstGeom prst="roundRect">
              <a:avLst>
                <a:gd name="adj" fmla="val 50000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800227" y="3048049"/>
              <a:ext cx="264441" cy="88758"/>
            </a:xfrm>
            <a:prstGeom prst="roundRect">
              <a:avLst>
                <a:gd name="adj" fmla="val 16667"/>
              </a:avLst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7"/>
          <p:cNvGrpSpPr/>
          <p:nvPr/>
        </p:nvGrpSpPr>
        <p:grpSpPr>
          <a:xfrm>
            <a:off x="5855050" y="5296818"/>
            <a:ext cx="481897" cy="490786"/>
            <a:chOff x="2897943" y="3026896"/>
            <a:chExt cx="2377608" cy="2421466"/>
          </a:xfrm>
        </p:grpSpPr>
        <p:sp>
          <p:nvSpPr>
            <p:cNvPr id="518" name="Google Shape;518;p7"/>
            <p:cNvSpPr/>
            <p:nvPr/>
          </p:nvSpPr>
          <p:spPr>
            <a:xfrm>
              <a:off x="3078000" y="3027197"/>
              <a:ext cx="1821703" cy="2421165"/>
            </a:xfrm>
            <a:custGeom>
              <a:avLst/>
              <a:gdLst/>
              <a:ahLst/>
              <a:cxnLst/>
              <a:rect l="l" t="t" r="r" b="b"/>
              <a:pathLst>
                <a:path w="2472309" h="3285865" extrusionOk="0">
                  <a:moveTo>
                    <a:pt x="0" y="0"/>
                  </a:moveTo>
                  <a:lnTo>
                    <a:pt x="2472309" y="0"/>
                  </a:lnTo>
                  <a:lnTo>
                    <a:pt x="2472309" y="3285865"/>
                  </a:lnTo>
                  <a:lnTo>
                    <a:pt x="546305" y="3285865"/>
                  </a:lnTo>
                  <a:lnTo>
                    <a:pt x="546305" y="2942402"/>
                  </a:lnTo>
                  <a:lnTo>
                    <a:pt x="546304" y="2942402"/>
                  </a:lnTo>
                  <a:lnTo>
                    <a:pt x="546304" y="3042066"/>
                  </a:lnTo>
                  <a:cubicBezTo>
                    <a:pt x="546304" y="3172402"/>
                    <a:pt x="440645" y="3278061"/>
                    <a:pt x="310309" y="3278061"/>
                  </a:cubicBezTo>
                  <a:cubicBezTo>
                    <a:pt x="179973" y="3278061"/>
                    <a:pt x="74314" y="3172402"/>
                    <a:pt x="74314" y="3042066"/>
                  </a:cubicBezTo>
                  <a:lnTo>
                    <a:pt x="74314" y="963483"/>
                  </a:lnTo>
                  <a:lnTo>
                    <a:pt x="81291" y="963483"/>
                  </a:lnTo>
                  <a:lnTo>
                    <a:pt x="81291" y="151520"/>
                  </a:lnTo>
                  <a:cubicBezTo>
                    <a:pt x="81291" y="109679"/>
                    <a:pt x="64332" y="71799"/>
                    <a:pt x="36912" y="44379"/>
                  </a:cubicBezTo>
                  <a:lnTo>
                    <a:pt x="0" y="19493"/>
                  </a:lnTo>
                  <a:close/>
                </a:path>
              </a:pathLst>
            </a:cu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3189431" y="3985562"/>
              <a:ext cx="1543571" cy="834017"/>
            </a:xfrm>
            <a:prstGeom prst="rect">
              <a:avLst/>
            </a:prstGeom>
            <a:solidFill>
              <a:srgbClr val="BDAC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3260978" y="5197177"/>
              <a:ext cx="1889254" cy="251185"/>
            </a:xfrm>
            <a:custGeom>
              <a:avLst/>
              <a:gdLst/>
              <a:ahLst/>
              <a:cxnLst/>
              <a:rect l="l" t="t" r="r" b="b"/>
              <a:pathLst>
                <a:path w="2563985" h="340894" extrusionOk="0">
                  <a:moveTo>
                    <a:pt x="223665" y="0"/>
                  </a:moveTo>
                  <a:lnTo>
                    <a:pt x="2393538" y="0"/>
                  </a:lnTo>
                  <a:cubicBezTo>
                    <a:pt x="2487673" y="0"/>
                    <a:pt x="2563985" y="76312"/>
                    <a:pt x="2563985" y="170447"/>
                  </a:cubicBezTo>
                  <a:lnTo>
                    <a:pt x="2563984" y="170447"/>
                  </a:lnTo>
                  <a:cubicBezTo>
                    <a:pt x="2563984" y="264582"/>
                    <a:pt x="2487672" y="340894"/>
                    <a:pt x="2393537" y="340894"/>
                  </a:cubicBezTo>
                  <a:lnTo>
                    <a:pt x="44811" y="340893"/>
                  </a:lnTo>
                  <a:lnTo>
                    <a:pt x="0" y="331846"/>
                  </a:lnTo>
                  <a:lnTo>
                    <a:pt x="35231" y="328295"/>
                  </a:lnTo>
                  <a:cubicBezTo>
                    <a:pt x="142770" y="306289"/>
                    <a:pt x="223665" y="211138"/>
                    <a:pt x="223665" y="970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4274378" y="3026896"/>
              <a:ext cx="1001173" cy="1626021"/>
            </a:xfrm>
            <a:custGeom>
              <a:avLst/>
              <a:gdLst/>
              <a:ahLst/>
              <a:cxnLst/>
              <a:rect l="l" t="t" r="r" b="b"/>
              <a:pathLst>
                <a:path w="1358733" h="2206741" extrusionOk="0">
                  <a:moveTo>
                    <a:pt x="588501" y="1456"/>
                  </a:moveTo>
                  <a:cubicBezTo>
                    <a:pt x="692357" y="-1819"/>
                    <a:pt x="795743" y="-2755"/>
                    <a:pt x="895388" y="34669"/>
                  </a:cubicBezTo>
                  <a:cubicBezTo>
                    <a:pt x="1152687" y="130808"/>
                    <a:pt x="1308236" y="311618"/>
                    <a:pt x="1350105" y="583653"/>
                  </a:cubicBezTo>
                  <a:cubicBezTo>
                    <a:pt x="1384491" y="805632"/>
                    <a:pt x="1315019" y="997903"/>
                    <a:pt x="1161107" y="1158598"/>
                  </a:cubicBezTo>
                  <a:cubicBezTo>
                    <a:pt x="1086702" y="1236488"/>
                    <a:pt x="993256" y="1293797"/>
                    <a:pt x="890009" y="1324672"/>
                  </a:cubicBezTo>
                  <a:cubicBezTo>
                    <a:pt x="864303" y="1327245"/>
                    <a:pt x="845473" y="1349936"/>
                    <a:pt x="847976" y="1375665"/>
                  </a:cubicBezTo>
                  <a:cubicBezTo>
                    <a:pt x="848116" y="1377301"/>
                    <a:pt x="848327" y="1378706"/>
                    <a:pt x="848607" y="1380108"/>
                  </a:cubicBezTo>
                  <a:cubicBezTo>
                    <a:pt x="850713" y="1590625"/>
                    <a:pt x="848607" y="1799740"/>
                    <a:pt x="849776" y="2009555"/>
                  </a:cubicBezTo>
                  <a:cubicBezTo>
                    <a:pt x="851321" y="2040198"/>
                    <a:pt x="848490" y="2070839"/>
                    <a:pt x="841356" y="2100545"/>
                  </a:cubicBezTo>
                  <a:cubicBezTo>
                    <a:pt x="823813" y="2135632"/>
                    <a:pt x="800744" y="2166770"/>
                    <a:pt x="766919" y="2185475"/>
                  </a:cubicBezTo>
                  <a:lnTo>
                    <a:pt x="730058" y="2199440"/>
                  </a:lnTo>
                  <a:lnTo>
                    <a:pt x="730250" y="2199722"/>
                  </a:lnTo>
                  <a:lnTo>
                    <a:pt x="708028" y="2206741"/>
                  </a:lnTo>
                  <a:cubicBezTo>
                    <a:pt x="575637" y="2206741"/>
                    <a:pt x="509909" y="2140543"/>
                    <a:pt x="510143" y="2006982"/>
                  </a:cubicBezTo>
                  <a:lnTo>
                    <a:pt x="511312" y="1337470"/>
                  </a:lnTo>
                  <a:lnTo>
                    <a:pt x="510377" y="1337304"/>
                  </a:lnTo>
                  <a:lnTo>
                    <a:pt x="490027" y="1330988"/>
                  </a:lnTo>
                  <a:cubicBezTo>
                    <a:pt x="165994" y="1237425"/>
                    <a:pt x="-39986" y="919779"/>
                    <a:pt x="6539" y="585758"/>
                  </a:cubicBezTo>
                  <a:cubicBezTo>
                    <a:pt x="40221" y="357698"/>
                    <a:pt x="163257" y="193025"/>
                    <a:pt x="359740" y="78878"/>
                  </a:cubicBezTo>
                  <a:cubicBezTo>
                    <a:pt x="429913" y="37476"/>
                    <a:pt x="510377" y="21806"/>
                    <a:pt x="588501" y="145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3189431" y="3319285"/>
              <a:ext cx="917083" cy="84159"/>
            </a:xfrm>
            <a:prstGeom prst="roundRect">
              <a:avLst>
                <a:gd name="adj" fmla="val 16667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3189431" y="3529275"/>
              <a:ext cx="918175" cy="83807"/>
            </a:xfrm>
            <a:prstGeom prst="roundRect">
              <a:avLst>
                <a:gd name="adj" fmla="val 16667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3189431" y="3737132"/>
              <a:ext cx="917768" cy="83763"/>
            </a:xfrm>
            <a:prstGeom prst="roundRect">
              <a:avLst>
                <a:gd name="adj" fmla="val 16667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3080581" y="4211147"/>
              <a:ext cx="427092" cy="427092"/>
            </a:xfrm>
            <a:custGeom>
              <a:avLst/>
              <a:gdLst/>
              <a:ahLst/>
              <a:cxnLst/>
              <a:rect l="l" t="t" r="r" b="b"/>
              <a:pathLst>
                <a:path w="579624" h="579624" extrusionOk="0">
                  <a:moveTo>
                    <a:pt x="149796" y="346220"/>
                  </a:moveTo>
                  <a:lnTo>
                    <a:pt x="472356" y="26469"/>
                  </a:lnTo>
                  <a:cubicBezTo>
                    <a:pt x="482180" y="16644"/>
                    <a:pt x="493174" y="7756"/>
                    <a:pt x="503699" y="-1367"/>
                  </a:cubicBezTo>
                  <a:cubicBezTo>
                    <a:pt x="526038" y="27403"/>
                    <a:pt x="551884" y="53132"/>
                    <a:pt x="580656" y="75355"/>
                  </a:cubicBezTo>
                  <a:cubicBezTo>
                    <a:pt x="571533" y="85880"/>
                    <a:pt x="562878" y="96873"/>
                    <a:pt x="553055" y="106698"/>
                  </a:cubicBezTo>
                  <a:cubicBezTo>
                    <a:pt x="418323" y="242366"/>
                    <a:pt x="283592" y="378031"/>
                    <a:pt x="149095" y="513464"/>
                  </a:cubicBezTo>
                  <a:lnTo>
                    <a:pt x="77285" y="578257"/>
                  </a:lnTo>
                  <a:cubicBezTo>
                    <a:pt x="55766" y="549253"/>
                    <a:pt x="30036" y="523524"/>
                    <a:pt x="1031" y="501769"/>
                  </a:cubicBezTo>
                  <a:close/>
                </a:path>
              </a:pathLst>
            </a:cu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3356578" y="4987533"/>
              <a:ext cx="250458" cy="83691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3857043" y="4987486"/>
              <a:ext cx="250458" cy="83691"/>
            </a:xfrm>
            <a:prstGeom prst="roundRect">
              <a:avLst>
                <a:gd name="adj" fmla="val 4994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4357507" y="4987772"/>
              <a:ext cx="250458" cy="83691"/>
            </a:xfrm>
            <a:prstGeom prst="roundRect">
              <a:avLst>
                <a:gd name="adj" fmla="val 5006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4220699" y="4015380"/>
              <a:ext cx="322957" cy="441025"/>
            </a:xfrm>
            <a:custGeom>
              <a:avLst/>
              <a:gdLst/>
              <a:ahLst/>
              <a:cxnLst/>
              <a:rect l="l" t="t" r="r" b="b"/>
              <a:pathLst>
                <a:path w="438298" h="598533" extrusionOk="0">
                  <a:moveTo>
                    <a:pt x="405223" y="120463"/>
                  </a:moveTo>
                  <a:cubicBezTo>
                    <a:pt x="338092" y="222446"/>
                    <a:pt x="269791" y="323730"/>
                    <a:pt x="204297" y="426881"/>
                  </a:cubicBezTo>
                  <a:cubicBezTo>
                    <a:pt x="168509" y="483254"/>
                    <a:pt x="125705" y="535415"/>
                    <a:pt x="98805" y="597167"/>
                  </a:cubicBezTo>
                  <a:cubicBezTo>
                    <a:pt x="74619" y="564653"/>
                    <a:pt x="40188" y="541029"/>
                    <a:pt x="1031" y="530504"/>
                  </a:cubicBezTo>
                  <a:lnTo>
                    <a:pt x="281721" y="95670"/>
                  </a:lnTo>
                  <a:cubicBezTo>
                    <a:pt x="293650" y="76956"/>
                    <a:pt x="305111" y="57543"/>
                    <a:pt x="315638" y="38361"/>
                  </a:cubicBezTo>
                  <a:cubicBezTo>
                    <a:pt x="355635" y="-10993"/>
                    <a:pt x="355635" y="-10993"/>
                    <a:pt x="402651" y="19884"/>
                  </a:cubicBezTo>
                  <a:cubicBezTo>
                    <a:pt x="449666" y="50759"/>
                    <a:pt x="447795" y="49591"/>
                    <a:pt x="417855" y="96138"/>
                  </a:cubicBezTo>
                  <a:cubicBezTo>
                    <a:pt x="413645" y="104090"/>
                    <a:pt x="410136" y="112276"/>
                    <a:pt x="405223" y="120463"/>
                  </a:cubicBezTo>
                  <a:close/>
                </a:path>
              </a:pathLst>
            </a:cu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3647797" y="4179607"/>
              <a:ext cx="470367" cy="330685"/>
            </a:xfrm>
            <a:custGeom>
              <a:avLst/>
              <a:gdLst/>
              <a:ahLst/>
              <a:cxnLst/>
              <a:rect l="l" t="t" r="r" b="b"/>
              <a:pathLst>
                <a:path w="623831" h="438577" extrusionOk="0">
                  <a:moveTo>
                    <a:pt x="624863" y="340606"/>
                  </a:moveTo>
                  <a:cubicBezTo>
                    <a:pt x="601355" y="369610"/>
                    <a:pt x="582713" y="402124"/>
                    <a:pt x="569661" y="437210"/>
                  </a:cubicBezTo>
                  <a:lnTo>
                    <a:pt x="1031" y="94300"/>
                  </a:lnTo>
                  <a:cubicBezTo>
                    <a:pt x="25404" y="65999"/>
                    <a:pt x="44725" y="33485"/>
                    <a:pt x="58105" y="-1367"/>
                  </a:cubicBezTo>
                  <a:cubicBezTo>
                    <a:pt x="224343" y="97810"/>
                    <a:pt x="390651" y="196986"/>
                    <a:pt x="557029" y="296397"/>
                  </a:cubicBezTo>
                  <a:cubicBezTo>
                    <a:pt x="581262" y="308561"/>
                    <a:pt x="604022" y="323297"/>
                    <a:pt x="624863" y="340606"/>
                  </a:cubicBezTo>
                  <a:close/>
                </a:path>
              </a:pathLst>
            </a:custGeom>
            <a:solidFill>
              <a:srgbClr val="3C1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2897943" y="4550073"/>
              <a:ext cx="270460" cy="2708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3440889" y="4028091"/>
              <a:ext cx="270460" cy="2708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4065198" y="4403485"/>
              <a:ext cx="270460" cy="27088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4348119" y="3095845"/>
              <a:ext cx="864185" cy="864184"/>
            </a:xfrm>
            <a:prstGeom prst="ellipse">
              <a:avLst/>
            </a:pr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4607748" y="3235441"/>
              <a:ext cx="333628" cy="418445"/>
            </a:xfrm>
            <a:custGeom>
              <a:avLst/>
              <a:gdLst/>
              <a:ahLst/>
              <a:cxnLst/>
              <a:rect l="l" t="t" r="r" b="b"/>
              <a:pathLst>
                <a:path w="452781" h="567889" extrusionOk="0">
                  <a:moveTo>
                    <a:pt x="170690" y="452200"/>
                  </a:moveTo>
                  <a:cubicBezTo>
                    <a:pt x="170690" y="437932"/>
                    <a:pt x="170690" y="423664"/>
                    <a:pt x="170690" y="409627"/>
                  </a:cubicBezTo>
                  <a:cubicBezTo>
                    <a:pt x="167650" y="382028"/>
                    <a:pt x="181590" y="355128"/>
                    <a:pt x="206010" y="341796"/>
                  </a:cubicBezTo>
                  <a:cubicBezTo>
                    <a:pt x="235951" y="323083"/>
                    <a:pt x="265423" y="303435"/>
                    <a:pt x="294428" y="283085"/>
                  </a:cubicBezTo>
                  <a:cubicBezTo>
                    <a:pt x="330800" y="262735"/>
                    <a:pt x="348273" y="219928"/>
                    <a:pt x="336531" y="179931"/>
                  </a:cubicBezTo>
                  <a:cubicBezTo>
                    <a:pt x="324087" y="137592"/>
                    <a:pt x="283855" y="109759"/>
                    <a:pt x="239927" y="113034"/>
                  </a:cubicBezTo>
                  <a:cubicBezTo>
                    <a:pt x="152211" y="113034"/>
                    <a:pt x="133265" y="127302"/>
                    <a:pt x="113149" y="214315"/>
                  </a:cubicBezTo>
                  <a:cubicBezTo>
                    <a:pt x="108822" y="242851"/>
                    <a:pt x="83233" y="263201"/>
                    <a:pt x="54438" y="261096"/>
                  </a:cubicBezTo>
                  <a:cubicBezTo>
                    <a:pt x="23352" y="259226"/>
                    <a:pt x="-484" y="232795"/>
                    <a:pt x="1106" y="201686"/>
                  </a:cubicBezTo>
                  <a:cubicBezTo>
                    <a:pt x="2627" y="99699"/>
                    <a:pt x="79396" y="14559"/>
                    <a:pt x="180749" y="2396"/>
                  </a:cubicBezTo>
                  <a:cubicBezTo>
                    <a:pt x="228747" y="-5325"/>
                    <a:pt x="277890" y="-1113"/>
                    <a:pt x="323900" y="14559"/>
                  </a:cubicBezTo>
                  <a:cubicBezTo>
                    <a:pt x="428761" y="55259"/>
                    <a:pt x="480689" y="173381"/>
                    <a:pt x="439895" y="278405"/>
                  </a:cubicBezTo>
                  <a:cubicBezTo>
                    <a:pt x="427264" y="310685"/>
                    <a:pt x="406493" y="339455"/>
                    <a:pt x="379571" y="361678"/>
                  </a:cubicBezTo>
                  <a:cubicBezTo>
                    <a:pt x="374448" y="366589"/>
                    <a:pt x="368787" y="370801"/>
                    <a:pt x="362728" y="374541"/>
                  </a:cubicBezTo>
                  <a:cubicBezTo>
                    <a:pt x="304954" y="401909"/>
                    <a:pt x="270569" y="440037"/>
                    <a:pt x="282498" y="510911"/>
                  </a:cubicBezTo>
                  <a:cubicBezTo>
                    <a:pt x="284674" y="539447"/>
                    <a:pt x="263342" y="564243"/>
                    <a:pt x="234874" y="566347"/>
                  </a:cubicBezTo>
                  <a:cubicBezTo>
                    <a:pt x="232115" y="566581"/>
                    <a:pt x="229355" y="566581"/>
                    <a:pt x="226594" y="566347"/>
                  </a:cubicBezTo>
                  <a:cubicBezTo>
                    <a:pt x="195601" y="565879"/>
                    <a:pt x="170761" y="540618"/>
                    <a:pt x="171158" y="509506"/>
                  </a:cubicBezTo>
                  <a:cubicBezTo>
                    <a:pt x="171158" y="509506"/>
                    <a:pt x="171158" y="509272"/>
                    <a:pt x="171158" y="509272"/>
                  </a:cubicBezTo>
                  <a:cubicBezTo>
                    <a:pt x="171158" y="490561"/>
                    <a:pt x="171158" y="471614"/>
                    <a:pt x="171158" y="452903"/>
                  </a:cubicBezTo>
                  <a:close/>
                </a:path>
              </a:pathLst>
            </a:cu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4732760" y="3695114"/>
              <a:ext cx="83592" cy="124974"/>
            </a:xfrm>
            <a:custGeom>
              <a:avLst/>
              <a:gdLst/>
              <a:ahLst/>
              <a:cxnLst/>
              <a:rect l="l" t="t" r="r" b="b"/>
              <a:pathLst>
                <a:path w="113446" h="169607" extrusionOk="0">
                  <a:moveTo>
                    <a:pt x="114477" y="83553"/>
                  </a:moveTo>
                  <a:cubicBezTo>
                    <a:pt x="114477" y="141094"/>
                    <a:pt x="96700" y="167526"/>
                    <a:pt x="58339" y="168228"/>
                  </a:cubicBezTo>
                  <a:cubicBezTo>
                    <a:pt x="19979" y="168928"/>
                    <a:pt x="1031" y="141328"/>
                    <a:pt x="1031" y="84955"/>
                  </a:cubicBezTo>
                  <a:cubicBezTo>
                    <a:pt x="1031" y="28583"/>
                    <a:pt x="19511" y="-2058"/>
                    <a:pt x="58807" y="-1355"/>
                  </a:cubicBezTo>
                  <a:cubicBezTo>
                    <a:pt x="98104" y="-656"/>
                    <a:pt x="114477" y="26713"/>
                    <a:pt x="114477" y="83553"/>
                  </a:cubicBezTo>
                  <a:close/>
                </a:path>
              </a:pathLst>
            </a:cu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7" name="Google Shape;537;p7"/>
          <p:cNvGrpSpPr/>
          <p:nvPr/>
        </p:nvGrpSpPr>
        <p:grpSpPr>
          <a:xfrm>
            <a:off x="9671940" y="5290383"/>
            <a:ext cx="503982" cy="503658"/>
            <a:chOff x="4260573" y="3152888"/>
            <a:chExt cx="2992207" cy="2990282"/>
          </a:xfrm>
        </p:grpSpPr>
        <p:sp>
          <p:nvSpPr>
            <p:cNvPr id="538" name="Google Shape;538;p7"/>
            <p:cNvSpPr/>
            <p:nvPr/>
          </p:nvSpPr>
          <p:spPr>
            <a:xfrm>
              <a:off x="6716010" y="4190847"/>
              <a:ext cx="536770" cy="427045"/>
            </a:xfrm>
            <a:custGeom>
              <a:avLst/>
              <a:gdLst/>
              <a:ahLst/>
              <a:cxnLst/>
              <a:rect l="l" t="t" r="r" b="b"/>
              <a:pathLst>
                <a:path w="591405" h="470512" extrusionOk="0">
                  <a:moveTo>
                    <a:pt x="590776" y="447992"/>
                  </a:moveTo>
                  <a:cubicBezTo>
                    <a:pt x="575062" y="450328"/>
                    <a:pt x="569541" y="471988"/>
                    <a:pt x="549792" y="469227"/>
                  </a:cubicBezTo>
                  <a:cubicBezTo>
                    <a:pt x="537041" y="469015"/>
                    <a:pt x="524983" y="463493"/>
                    <a:pt x="516665" y="453726"/>
                  </a:cubicBezTo>
                  <a:cubicBezTo>
                    <a:pt x="442140" y="350733"/>
                    <a:pt x="350576" y="261121"/>
                    <a:pt x="245916" y="188921"/>
                  </a:cubicBezTo>
                  <a:cubicBezTo>
                    <a:pt x="184563" y="146450"/>
                    <a:pt x="119203" y="109926"/>
                    <a:pt x="50764" y="79984"/>
                  </a:cubicBezTo>
                  <a:cubicBezTo>
                    <a:pt x="29529" y="71067"/>
                    <a:pt x="-200" y="69791"/>
                    <a:pt x="224" y="34965"/>
                  </a:cubicBezTo>
                  <a:cubicBezTo>
                    <a:pt x="224" y="7573"/>
                    <a:pt x="19124" y="-7505"/>
                    <a:pt x="44181" y="1627"/>
                  </a:cubicBezTo>
                  <a:cubicBezTo>
                    <a:pt x="144380" y="41762"/>
                    <a:pt x="238955" y="94850"/>
                    <a:pt x="325548" y="159193"/>
                  </a:cubicBezTo>
                  <a:cubicBezTo>
                    <a:pt x="420837" y="231178"/>
                    <a:pt x="505356" y="316332"/>
                    <a:pt x="576549" y="412316"/>
                  </a:cubicBezTo>
                  <a:cubicBezTo>
                    <a:pt x="580584" y="417837"/>
                    <a:pt x="584193" y="422721"/>
                    <a:pt x="591626" y="422296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5252772" y="5578408"/>
              <a:ext cx="331363" cy="454303"/>
            </a:xfrm>
            <a:custGeom>
              <a:avLst/>
              <a:gdLst/>
              <a:ahLst/>
              <a:cxnLst/>
              <a:rect l="l" t="t" r="r" b="b"/>
              <a:pathLst>
                <a:path w="365092" h="500544" extrusionOk="0">
                  <a:moveTo>
                    <a:pt x="220" y="3256"/>
                  </a:moveTo>
                  <a:cubicBezTo>
                    <a:pt x="25596" y="-2475"/>
                    <a:pt x="51928" y="-2475"/>
                    <a:pt x="77304" y="3256"/>
                  </a:cubicBezTo>
                  <a:cubicBezTo>
                    <a:pt x="120688" y="129395"/>
                    <a:pt x="186517" y="246614"/>
                    <a:pt x="271606" y="349391"/>
                  </a:cubicBezTo>
                  <a:cubicBezTo>
                    <a:pt x="294328" y="377633"/>
                    <a:pt x="320023" y="403330"/>
                    <a:pt x="344656" y="429661"/>
                  </a:cubicBezTo>
                  <a:cubicBezTo>
                    <a:pt x="369288" y="455993"/>
                    <a:pt x="372049" y="472132"/>
                    <a:pt x="352088" y="489756"/>
                  </a:cubicBezTo>
                  <a:cubicBezTo>
                    <a:pt x="332127" y="507380"/>
                    <a:pt x="311529" y="499101"/>
                    <a:pt x="293691" y="480836"/>
                  </a:cubicBezTo>
                  <a:cubicBezTo>
                    <a:pt x="167002" y="351940"/>
                    <a:pt x="69829" y="197134"/>
                    <a:pt x="8926" y="27039"/>
                  </a:cubicBezTo>
                  <a:cubicBezTo>
                    <a:pt x="5954" y="19395"/>
                    <a:pt x="2981" y="12176"/>
                    <a:pt x="220" y="3256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6534846" y="4137365"/>
              <a:ext cx="104219" cy="70629"/>
            </a:xfrm>
            <a:custGeom>
              <a:avLst/>
              <a:gdLst/>
              <a:ahLst/>
              <a:cxnLst/>
              <a:rect l="l" t="t" r="r" b="b"/>
              <a:pathLst>
                <a:path w="114827" h="77819" extrusionOk="0">
                  <a:moveTo>
                    <a:pt x="66685" y="76691"/>
                  </a:moveTo>
                  <a:cubicBezTo>
                    <a:pt x="52780" y="73930"/>
                    <a:pt x="39036" y="70319"/>
                    <a:pt x="25488" y="66073"/>
                  </a:cubicBezTo>
                  <a:cubicBezTo>
                    <a:pt x="8373" y="62462"/>
                    <a:pt x="-2649" y="45898"/>
                    <a:pt x="876" y="28699"/>
                  </a:cubicBezTo>
                  <a:cubicBezTo>
                    <a:pt x="1004" y="28061"/>
                    <a:pt x="1131" y="27636"/>
                    <a:pt x="1280" y="27001"/>
                  </a:cubicBezTo>
                  <a:cubicBezTo>
                    <a:pt x="4083" y="8949"/>
                    <a:pt x="21008" y="-3579"/>
                    <a:pt x="39079" y="-606"/>
                  </a:cubicBezTo>
                  <a:cubicBezTo>
                    <a:pt x="39928" y="-606"/>
                    <a:pt x="40778" y="-393"/>
                    <a:pt x="41627" y="-180"/>
                  </a:cubicBezTo>
                  <a:cubicBezTo>
                    <a:pt x="56005" y="1092"/>
                    <a:pt x="70222" y="3853"/>
                    <a:pt x="84098" y="7889"/>
                  </a:cubicBezTo>
                  <a:cubicBezTo>
                    <a:pt x="102360" y="13410"/>
                    <a:pt x="117649" y="23603"/>
                    <a:pt x="114676" y="46323"/>
                  </a:cubicBezTo>
                  <a:cubicBezTo>
                    <a:pt x="111703" y="69047"/>
                    <a:pt x="96839" y="77751"/>
                    <a:pt x="66685" y="76691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5606932" y="6047985"/>
              <a:ext cx="93829" cy="95185"/>
            </a:xfrm>
            <a:custGeom>
              <a:avLst/>
              <a:gdLst/>
              <a:ahLst/>
              <a:cxnLst/>
              <a:rect l="l" t="t" r="r" b="b"/>
              <a:pathLst>
                <a:path w="103379" h="104873" extrusionOk="0">
                  <a:moveTo>
                    <a:pt x="59561" y="103831"/>
                  </a:moveTo>
                  <a:cubicBezTo>
                    <a:pt x="53403" y="84931"/>
                    <a:pt x="35353" y="78559"/>
                    <a:pt x="21338" y="67942"/>
                  </a:cubicBezTo>
                  <a:cubicBezTo>
                    <a:pt x="1802" y="53291"/>
                    <a:pt x="-7330" y="33753"/>
                    <a:pt x="7747" y="12943"/>
                  </a:cubicBezTo>
                  <a:cubicBezTo>
                    <a:pt x="22824" y="-7867"/>
                    <a:pt x="42573" y="-2771"/>
                    <a:pt x="61260" y="10820"/>
                  </a:cubicBezTo>
                  <a:cubicBezTo>
                    <a:pt x="66356" y="14641"/>
                    <a:pt x="71878" y="17827"/>
                    <a:pt x="76974" y="21860"/>
                  </a:cubicBezTo>
                  <a:cubicBezTo>
                    <a:pt x="110951" y="48617"/>
                    <a:pt x="110951" y="48617"/>
                    <a:pt x="85256" y="103831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405896" y="3861996"/>
              <a:ext cx="1983241" cy="1441813"/>
            </a:xfrm>
            <a:prstGeom prst="round2SameRect">
              <a:avLst>
                <a:gd name="adj1" fmla="val 6474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4601328" y="4051702"/>
              <a:ext cx="1602396" cy="1066117"/>
            </a:xfrm>
            <a:prstGeom prst="rect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4779888" y="3152888"/>
              <a:ext cx="1427887" cy="1964930"/>
            </a:xfrm>
            <a:custGeom>
              <a:avLst/>
              <a:gdLst/>
              <a:ahLst/>
              <a:cxnLst/>
              <a:rect l="l" t="t" r="r" b="b"/>
              <a:pathLst>
                <a:path w="1573225" h="2164931" extrusionOk="0">
                  <a:moveTo>
                    <a:pt x="199823" y="0"/>
                  </a:moveTo>
                  <a:lnTo>
                    <a:pt x="1573225" y="0"/>
                  </a:lnTo>
                  <a:cubicBezTo>
                    <a:pt x="1462865" y="0"/>
                    <a:pt x="1373401" y="89464"/>
                    <a:pt x="1373401" y="199824"/>
                  </a:cubicBezTo>
                  <a:lnTo>
                    <a:pt x="1373401" y="2164931"/>
                  </a:lnTo>
                  <a:lnTo>
                    <a:pt x="0" y="2164931"/>
                  </a:lnTo>
                  <a:lnTo>
                    <a:pt x="0" y="199823"/>
                  </a:lnTo>
                  <a:cubicBezTo>
                    <a:pt x="0" y="89464"/>
                    <a:pt x="89464" y="0"/>
                    <a:pt x="199823" y="0"/>
                  </a:cubicBezTo>
                  <a:close/>
                </a:path>
              </a:pathLst>
            </a:cu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7"/>
            <p:cNvSpPr/>
            <p:nvPr/>
          </p:nvSpPr>
          <p:spPr>
            <a:xfrm rot="10800000">
              <a:off x="4260573" y="5303809"/>
              <a:ext cx="2128563" cy="27869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6026410" y="3152888"/>
              <a:ext cx="362726" cy="531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6689995" y="3629136"/>
              <a:ext cx="244580" cy="238797"/>
            </a:xfrm>
            <a:custGeom>
              <a:avLst/>
              <a:gdLst/>
              <a:ahLst/>
              <a:cxnLst/>
              <a:rect l="l" t="t" r="r" b="b"/>
              <a:pathLst>
                <a:path w="269475" h="263104" extrusionOk="0">
                  <a:moveTo>
                    <a:pt x="136550" y="262062"/>
                  </a:moveTo>
                  <a:cubicBezTo>
                    <a:pt x="130392" y="177121"/>
                    <a:pt x="78578" y="145269"/>
                    <a:pt x="220" y="134651"/>
                  </a:cubicBezTo>
                  <a:cubicBezTo>
                    <a:pt x="37382" y="117449"/>
                    <a:pt x="74118" y="119575"/>
                    <a:pt x="98964" y="92180"/>
                  </a:cubicBezTo>
                  <a:cubicBezTo>
                    <a:pt x="123809" y="64786"/>
                    <a:pt x="124021" y="32721"/>
                    <a:pt x="137824" y="-1043"/>
                  </a:cubicBezTo>
                  <a:cubicBezTo>
                    <a:pt x="146106" y="78164"/>
                    <a:pt x="183905" y="126369"/>
                    <a:pt x="269695" y="131040"/>
                  </a:cubicBezTo>
                  <a:cubicBezTo>
                    <a:pt x="195159" y="145269"/>
                    <a:pt x="142071" y="177972"/>
                    <a:pt x="136550" y="262062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4753011" y="5878735"/>
              <a:ext cx="241304" cy="239377"/>
            </a:xfrm>
            <a:custGeom>
              <a:avLst/>
              <a:gdLst/>
              <a:ahLst/>
              <a:cxnLst/>
              <a:rect l="l" t="t" r="r" b="b"/>
              <a:pathLst>
                <a:path w="265865" h="263742" extrusionOk="0">
                  <a:moveTo>
                    <a:pt x="132515" y="262700"/>
                  </a:moveTo>
                  <a:cubicBezTo>
                    <a:pt x="122323" y="182005"/>
                    <a:pt x="74543" y="146757"/>
                    <a:pt x="220" y="133803"/>
                  </a:cubicBezTo>
                  <a:cubicBezTo>
                    <a:pt x="82825" y="124884"/>
                    <a:pt x="122110" y="79015"/>
                    <a:pt x="130179" y="-1043"/>
                  </a:cubicBezTo>
                  <a:cubicBezTo>
                    <a:pt x="142284" y="77742"/>
                    <a:pt x="179870" y="128282"/>
                    <a:pt x="266085" y="132103"/>
                  </a:cubicBezTo>
                  <a:cubicBezTo>
                    <a:pt x="193460" y="148454"/>
                    <a:pt x="134639" y="173936"/>
                    <a:pt x="132515" y="2627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4991071" y="3660290"/>
              <a:ext cx="822139" cy="714154"/>
            </a:xfrm>
            <a:custGeom>
              <a:avLst/>
              <a:gdLst/>
              <a:ahLst/>
              <a:cxnLst/>
              <a:rect l="l" t="t" r="r" b="b"/>
              <a:pathLst>
                <a:path w="905821" h="786844" extrusionOk="0">
                  <a:moveTo>
                    <a:pt x="768049" y="99050"/>
                  </a:moveTo>
                  <a:cubicBezTo>
                    <a:pt x="744266" y="99050"/>
                    <a:pt x="723455" y="93318"/>
                    <a:pt x="720907" y="66774"/>
                  </a:cubicBezTo>
                  <a:cubicBezTo>
                    <a:pt x="718359" y="40230"/>
                    <a:pt x="739169" y="30673"/>
                    <a:pt x="761254" y="24304"/>
                  </a:cubicBezTo>
                  <a:cubicBezTo>
                    <a:pt x="794381" y="16234"/>
                    <a:pt x="827508" y="8165"/>
                    <a:pt x="860848" y="1156"/>
                  </a:cubicBezTo>
                  <a:cubicBezTo>
                    <a:pt x="878048" y="-5426"/>
                    <a:pt x="897308" y="3281"/>
                    <a:pt x="903870" y="20480"/>
                  </a:cubicBezTo>
                  <a:cubicBezTo>
                    <a:pt x="905717" y="25364"/>
                    <a:pt x="906397" y="30673"/>
                    <a:pt x="905866" y="35769"/>
                  </a:cubicBezTo>
                  <a:cubicBezTo>
                    <a:pt x="905866" y="72083"/>
                    <a:pt x="903530" y="108395"/>
                    <a:pt x="901194" y="144706"/>
                  </a:cubicBezTo>
                  <a:cubicBezTo>
                    <a:pt x="899920" y="165941"/>
                    <a:pt x="897797" y="187176"/>
                    <a:pt x="870828" y="190150"/>
                  </a:cubicBezTo>
                  <a:cubicBezTo>
                    <a:pt x="843859" y="193123"/>
                    <a:pt x="834516" y="176984"/>
                    <a:pt x="826871" y="150865"/>
                  </a:cubicBezTo>
                  <a:cubicBezTo>
                    <a:pt x="776544" y="214571"/>
                    <a:pt x="728764" y="275728"/>
                    <a:pt x="681197" y="336673"/>
                  </a:cubicBezTo>
                  <a:lnTo>
                    <a:pt x="358422" y="751611"/>
                  </a:lnTo>
                  <a:cubicBezTo>
                    <a:pt x="324870" y="794081"/>
                    <a:pt x="315951" y="795567"/>
                    <a:pt x="273481" y="763926"/>
                  </a:cubicBezTo>
                  <a:lnTo>
                    <a:pt x="30125" y="586187"/>
                  </a:lnTo>
                  <a:cubicBezTo>
                    <a:pt x="18233" y="577268"/>
                    <a:pt x="4643" y="569411"/>
                    <a:pt x="1033" y="553484"/>
                  </a:cubicBezTo>
                  <a:cubicBezTo>
                    <a:pt x="-2132" y="539471"/>
                    <a:pt x="4133" y="524817"/>
                    <a:pt x="16534" y="517386"/>
                  </a:cubicBezTo>
                  <a:cubicBezTo>
                    <a:pt x="30252" y="507828"/>
                    <a:pt x="48790" y="509316"/>
                    <a:pt x="60916" y="520784"/>
                  </a:cubicBezTo>
                  <a:lnTo>
                    <a:pt x="218482" y="636727"/>
                  </a:lnTo>
                  <a:cubicBezTo>
                    <a:pt x="241840" y="653714"/>
                    <a:pt x="265623" y="670066"/>
                    <a:pt x="288133" y="687905"/>
                  </a:cubicBezTo>
                  <a:cubicBezTo>
                    <a:pt x="301511" y="698310"/>
                    <a:pt x="309368" y="700433"/>
                    <a:pt x="321685" y="684932"/>
                  </a:cubicBezTo>
                  <a:cubicBezTo>
                    <a:pt x="470331" y="493177"/>
                    <a:pt x="619339" y="302060"/>
                    <a:pt x="768686" y="111580"/>
                  </a:cubicBezTo>
                  <a:cubicBezTo>
                    <a:pt x="770407" y="108820"/>
                    <a:pt x="771766" y="105846"/>
                    <a:pt x="772721" y="102873"/>
                  </a:cubicBezTo>
                  <a:cubicBezTo>
                    <a:pt x="773783" y="101388"/>
                    <a:pt x="776331" y="99050"/>
                    <a:pt x="775907" y="98415"/>
                  </a:cubicBezTo>
                  <a:cubicBezTo>
                    <a:pt x="775482" y="97777"/>
                    <a:pt x="770385" y="96714"/>
                    <a:pt x="768049" y="990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5497183" y="4248272"/>
              <a:ext cx="64453" cy="869547"/>
            </a:xfrm>
            <a:prstGeom prst="round2SameRect">
              <a:avLst>
                <a:gd name="adj1" fmla="val 16713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7"/>
            <p:cNvSpPr/>
            <p:nvPr/>
          </p:nvSpPr>
          <p:spPr>
            <a:xfrm>
              <a:off x="4990460" y="4437375"/>
              <a:ext cx="64453" cy="68044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7"/>
            <p:cNvSpPr/>
            <p:nvPr/>
          </p:nvSpPr>
          <p:spPr>
            <a:xfrm>
              <a:off x="5747740" y="4057153"/>
              <a:ext cx="64453" cy="1060665"/>
            </a:xfrm>
            <a:prstGeom prst="round2SameRect">
              <a:avLst>
                <a:gd name="adj1" fmla="val 15360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5240878" y="4564020"/>
              <a:ext cx="64453" cy="553798"/>
            </a:xfrm>
            <a:prstGeom prst="round2SameRect">
              <a:avLst>
                <a:gd name="adj1" fmla="val 16554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4943818" y="3357373"/>
              <a:ext cx="64183" cy="360034"/>
            </a:xfrm>
            <a:prstGeom prst="roundRect">
              <a:avLst>
                <a:gd name="adj" fmla="val 282572"/>
              </a:avLst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4943815" y="3799896"/>
              <a:ext cx="64183" cy="110723"/>
            </a:xfrm>
            <a:prstGeom prst="roundRect">
              <a:avLst>
                <a:gd name="adj" fmla="val 282572"/>
              </a:avLst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4601031" y="5111460"/>
              <a:ext cx="4730" cy="5178"/>
            </a:xfrm>
            <a:custGeom>
              <a:avLst/>
              <a:gdLst/>
              <a:ahLst/>
              <a:cxnLst/>
              <a:rect l="l" t="t" r="r" b="b"/>
              <a:pathLst>
                <a:path w="5212" h="5705" extrusionOk="0">
                  <a:moveTo>
                    <a:pt x="548" y="-1043"/>
                  </a:moveTo>
                  <a:lnTo>
                    <a:pt x="5432" y="4479"/>
                  </a:lnTo>
                  <a:cubicBezTo>
                    <a:pt x="972" y="5326"/>
                    <a:pt x="-514" y="3203"/>
                    <a:pt x="548" y="-104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5687967" y="3748930"/>
              <a:ext cx="7159" cy="6254"/>
            </a:xfrm>
            <a:custGeom>
              <a:avLst/>
              <a:gdLst/>
              <a:ahLst/>
              <a:cxnLst/>
              <a:rect l="l" t="t" r="r" b="b"/>
              <a:pathLst>
                <a:path w="7887" h="6890" extrusionOk="0">
                  <a:moveTo>
                    <a:pt x="220" y="1387"/>
                  </a:moveTo>
                  <a:cubicBezTo>
                    <a:pt x="2556" y="-949"/>
                    <a:pt x="5104" y="-2647"/>
                    <a:pt x="7440" y="1387"/>
                  </a:cubicBezTo>
                  <a:cubicBezTo>
                    <a:pt x="9776" y="5423"/>
                    <a:pt x="5316" y="4360"/>
                    <a:pt x="4255" y="5848"/>
                  </a:cubicBezTo>
                  <a:cubicBezTo>
                    <a:pt x="2789" y="4573"/>
                    <a:pt x="1430" y="3087"/>
                    <a:pt x="220" y="138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5516064" y="4403030"/>
              <a:ext cx="1651142" cy="1651261"/>
            </a:xfrm>
            <a:custGeom>
              <a:avLst/>
              <a:gdLst/>
              <a:ahLst/>
              <a:cxnLst/>
              <a:rect l="l" t="t" r="r" b="b"/>
              <a:pathLst>
                <a:path w="1819204" h="1819334" extrusionOk="0">
                  <a:moveTo>
                    <a:pt x="251414" y="1296573"/>
                  </a:moveTo>
                  <a:cubicBezTo>
                    <a:pt x="271312" y="1280434"/>
                    <a:pt x="274900" y="1251555"/>
                    <a:pt x="259484" y="1231170"/>
                  </a:cubicBezTo>
                  <a:cubicBezTo>
                    <a:pt x="243302" y="1199952"/>
                    <a:pt x="230136" y="1167464"/>
                    <a:pt x="220198" y="1133698"/>
                  </a:cubicBezTo>
                  <a:cubicBezTo>
                    <a:pt x="216227" y="1117136"/>
                    <a:pt x="202679" y="1104393"/>
                    <a:pt x="185797" y="1101633"/>
                  </a:cubicBezTo>
                  <a:cubicBezTo>
                    <a:pt x="136107" y="1090167"/>
                    <a:pt x="86629" y="1076576"/>
                    <a:pt x="37151" y="1067019"/>
                  </a:cubicBezTo>
                  <a:cubicBezTo>
                    <a:pt x="8696" y="1061500"/>
                    <a:pt x="-3621" y="1049395"/>
                    <a:pt x="1263" y="1020090"/>
                  </a:cubicBezTo>
                  <a:cubicBezTo>
                    <a:pt x="2219" y="1010535"/>
                    <a:pt x="2219" y="1000978"/>
                    <a:pt x="1263" y="991423"/>
                  </a:cubicBezTo>
                  <a:cubicBezTo>
                    <a:pt x="1263" y="923681"/>
                    <a:pt x="1263" y="855942"/>
                    <a:pt x="1263" y="788203"/>
                  </a:cubicBezTo>
                  <a:cubicBezTo>
                    <a:pt x="-1073" y="766968"/>
                    <a:pt x="9757" y="758048"/>
                    <a:pt x="29293" y="755075"/>
                  </a:cubicBezTo>
                  <a:cubicBezTo>
                    <a:pt x="37766" y="755500"/>
                    <a:pt x="46133" y="752952"/>
                    <a:pt x="52865" y="747855"/>
                  </a:cubicBezTo>
                  <a:cubicBezTo>
                    <a:pt x="101706" y="736813"/>
                    <a:pt x="150547" y="725345"/>
                    <a:pt x="199388" y="714515"/>
                  </a:cubicBezTo>
                  <a:cubicBezTo>
                    <a:pt x="213615" y="711329"/>
                    <a:pt x="215951" y="700501"/>
                    <a:pt x="220623" y="689246"/>
                  </a:cubicBezTo>
                  <a:cubicBezTo>
                    <a:pt x="231687" y="655905"/>
                    <a:pt x="245022" y="623205"/>
                    <a:pt x="260545" y="591564"/>
                  </a:cubicBezTo>
                  <a:cubicBezTo>
                    <a:pt x="274497" y="569904"/>
                    <a:pt x="272947" y="541659"/>
                    <a:pt x="256723" y="521700"/>
                  </a:cubicBezTo>
                  <a:cubicBezTo>
                    <a:pt x="228480" y="479229"/>
                    <a:pt x="203423" y="433998"/>
                    <a:pt x="176242" y="390677"/>
                  </a:cubicBezTo>
                  <a:cubicBezTo>
                    <a:pt x="168108" y="382183"/>
                    <a:pt x="168384" y="368807"/>
                    <a:pt x="176836" y="360737"/>
                  </a:cubicBezTo>
                  <a:cubicBezTo>
                    <a:pt x="177898" y="359675"/>
                    <a:pt x="179044" y="358824"/>
                    <a:pt x="180276" y="357977"/>
                  </a:cubicBezTo>
                  <a:cubicBezTo>
                    <a:pt x="207033" y="332068"/>
                    <a:pt x="232515" y="304676"/>
                    <a:pt x="258634" y="277919"/>
                  </a:cubicBezTo>
                  <a:cubicBezTo>
                    <a:pt x="286070" y="254136"/>
                    <a:pt x="311680" y="228440"/>
                    <a:pt x="335293" y="201048"/>
                  </a:cubicBezTo>
                  <a:cubicBezTo>
                    <a:pt x="377764" y="165372"/>
                    <a:pt x="377764" y="165372"/>
                    <a:pt x="426393" y="195314"/>
                  </a:cubicBezTo>
                  <a:lnTo>
                    <a:pt x="540851" y="264754"/>
                  </a:lnTo>
                  <a:cubicBezTo>
                    <a:pt x="551893" y="271548"/>
                    <a:pt x="562086" y="279617"/>
                    <a:pt x="574615" y="266452"/>
                  </a:cubicBezTo>
                  <a:cubicBezTo>
                    <a:pt x="614983" y="247339"/>
                    <a:pt x="656561" y="230988"/>
                    <a:pt x="699053" y="217399"/>
                  </a:cubicBezTo>
                  <a:cubicBezTo>
                    <a:pt x="708460" y="215274"/>
                    <a:pt x="715489" y="207417"/>
                    <a:pt x="716678" y="197862"/>
                  </a:cubicBezTo>
                  <a:cubicBezTo>
                    <a:pt x="731118" y="134156"/>
                    <a:pt x="746408" y="70451"/>
                    <a:pt x="761485" y="5257"/>
                  </a:cubicBezTo>
                  <a:lnTo>
                    <a:pt x="977235" y="1649"/>
                  </a:lnTo>
                  <a:lnTo>
                    <a:pt x="983605" y="1649"/>
                  </a:lnTo>
                  <a:cubicBezTo>
                    <a:pt x="1008875" y="4409"/>
                    <a:pt x="1040728" y="-9394"/>
                    <a:pt x="1057716" y="7595"/>
                  </a:cubicBezTo>
                  <a:cubicBezTo>
                    <a:pt x="1074704" y="24582"/>
                    <a:pt x="1072156" y="53249"/>
                    <a:pt x="1078951" y="77032"/>
                  </a:cubicBezTo>
                  <a:cubicBezTo>
                    <a:pt x="1088507" y="115257"/>
                    <a:pt x="1098700" y="153481"/>
                    <a:pt x="1106557" y="192128"/>
                  </a:cubicBezTo>
                  <a:cubicBezTo>
                    <a:pt x="1108022" y="205081"/>
                    <a:pt x="1117600" y="215486"/>
                    <a:pt x="1130341" y="218247"/>
                  </a:cubicBezTo>
                  <a:cubicBezTo>
                    <a:pt x="1171444" y="230140"/>
                    <a:pt x="1211054" y="246914"/>
                    <a:pt x="1248409" y="267727"/>
                  </a:cubicBezTo>
                  <a:cubicBezTo>
                    <a:pt x="1260625" y="274521"/>
                    <a:pt x="1275809" y="273036"/>
                    <a:pt x="1286420" y="263903"/>
                  </a:cubicBezTo>
                  <a:cubicBezTo>
                    <a:pt x="1332713" y="235236"/>
                    <a:pt x="1379855" y="207842"/>
                    <a:pt x="1425723" y="178962"/>
                  </a:cubicBezTo>
                  <a:cubicBezTo>
                    <a:pt x="1437097" y="168132"/>
                    <a:pt x="1455108" y="168557"/>
                    <a:pt x="1465953" y="179813"/>
                  </a:cubicBezTo>
                  <a:cubicBezTo>
                    <a:pt x="1466754" y="180660"/>
                    <a:pt x="1467501" y="181723"/>
                    <a:pt x="1468193" y="182573"/>
                  </a:cubicBezTo>
                  <a:cubicBezTo>
                    <a:pt x="1524679" y="241183"/>
                    <a:pt x="1582227" y="298517"/>
                    <a:pt x="1640623" y="355216"/>
                  </a:cubicBezTo>
                  <a:cubicBezTo>
                    <a:pt x="1652823" y="363498"/>
                    <a:pt x="1655951" y="380272"/>
                    <a:pt x="1647612" y="392378"/>
                  </a:cubicBezTo>
                  <a:cubicBezTo>
                    <a:pt x="1646850" y="393438"/>
                    <a:pt x="1646005" y="394501"/>
                    <a:pt x="1645083" y="395561"/>
                  </a:cubicBezTo>
                  <a:cubicBezTo>
                    <a:pt x="1615778" y="441430"/>
                    <a:pt x="1588597" y="488784"/>
                    <a:pt x="1560142" y="534865"/>
                  </a:cubicBezTo>
                  <a:cubicBezTo>
                    <a:pt x="1549301" y="548244"/>
                    <a:pt x="1548274" y="567143"/>
                    <a:pt x="1557594" y="581582"/>
                  </a:cubicBezTo>
                  <a:cubicBezTo>
                    <a:pt x="1576882" y="614923"/>
                    <a:pt x="1591664" y="650596"/>
                    <a:pt x="1601551" y="687758"/>
                  </a:cubicBezTo>
                  <a:cubicBezTo>
                    <a:pt x="1605084" y="704535"/>
                    <a:pt x="1619095" y="717063"/>
                    <a:pt x="1636164" y="718763"/>
                  </a:cubicBezTo>
                  <a:cubicBezTo>
                    <a:pt x="1690314" y="731079"/>
                    <a:pt x="1743827" y="745732"/>
                    <a:pt x="1798189" y="757623"/>
                  </a:cubicBezTo>
                  <a:cubicBezTo>
                    <a:pt x="1815177" y="761446"/>
                    <a:pt x="1819424" y="768878"/>
                    <a:pt x="1819424" y="785865"/>
                  </a:cubicBezTo>
                  <a:cubicBezTo>
                    <a:pt x="1819424" y="869320"/>
                    <a:pt x="1819424" y="952776"/>
                    <a:pt x="1819424" y="1036016"/>
                  </a:cubicBezTo>
                  <a:cubicBezTo>
                    <a:pt x="1819424" y="1057252"/>
                    <a:pt x="1810718" y="1061500"/>
                    <a:pt x="1794579" y="1065321"/>
                  </a:cubicBezTo>
                  <a:cubicBezTo>
                    <a:pt x="1739367" y="1078062"/>
                    <a:pt x="1684793" y="1092715"/>
                    <a:pt x="1629369" y="1104818"/>
                  </a:cubicBezTo>
                  <a:cubicBezTo>
                    <a:pt x="1615489" y="1106306"/>
                    <a:pt x="1604235" y="1116711"/>
                    <a:pt x="1601551" y="1130515"/>
                  </a:cubicBezTo>
                  <a:cubicBezTo>
                    <a:pt x="1590139" y="1169374"/>
                    <a:pt x="1574546" y="1206961"/>
                    <a:pt x="1555045" y="1242635"/>
                  </a:cubicBezTo>
                  <a:cubicBezTo>
                    <a:pt x="1546352" y="1254953"/>
                    <a:pt x="1546352" y="1271305"/>
                    <a:pt x="1555045" y="1283620"/>
                  </a:cubicBezTo>
                  <a:cubicBezTo>
                    <a:pt x="1585412" y="1331399"/>
                    <a:pt x="1613867" y="1380451"/>
                    <a:pt x="1644021" y="1428443"/>
                  </a:cubicBezTo>
                  <a:cubicBezTo>
                    <a:pt x="1652832" y="1438213"/>
                    <a:pt x="1652078" y="1453289"/>
                    <a:pt x="1642337" y="1461997"/>
                  </a:cubicBezTo>
                  <a:cubicBezTo>
                    <a:pt x="1641594" y="1462632"/>
                    <a:pt x="1640808" y="1463269"/>
                    <a:pt x="1639986" y="1463907"/>
                  </a:cubicBezTo>
                  <a:cubicBezTo>
                    <a:pt x="1580315" y="1522304"/>
                    <a:pt x="1521069" y="1581338"/>
                    <a:pt x="1462885" y="1641008"/>
                  </a:cubicBezTo>
                  <a:cubicBezTo>
                    <a:pt x="1449082" y="1655237"/>
                    <a:pt x="1439101" y="1653114"/>
                    <a:pt x="1424661" y="1643981"/>
                  </a:cubicBezTo>
                  <a:cubicBezTo>
                    <a:pt x="1378581" y="1614889"/>
                    <a:pt x="1331226" y="1587495"/>
                    <a:pt x="1285358" y="1559040"/>
                  </a:cubicBezTo>
                  <a:cubicBezTo>
                    <a:pt x="1271850" y="1548210"/>
                    <a:pt x="1253019" y="1547363"/>
                    <a:pt x="1238428" y="1556492"/>
                  </a:cubicBezTo>
                  <a:cubicBezTo>
                    <a:pt x="1205121" y="1575817"/>
                    <a:pt x="1169422" y="1590468"/>
                    <a:pt x="1132252" y="1600451"/>
                  </a:cubicBezTo>
                  <a:cubicBezTo>
                    <a:pt x="1115412" y="1604059"/>
                    <a:pt x="1102735" y="1617862"/>
                    <a:pt x="1100824" y="1635062"/>
                  </a:cubicBezTo>
                  <a:cubicBezTo>
                    <a:pt x="1088507" y="1689000"/>
                    <a:pt x="1073855" y="1742726"/>
                    <a:pt x="1061963" y="1796877"/>
                  </a:cubicBezTo>
                  <a:cubicBezTo>
                    <a:pt x="1058141" y="1814076"/>
                    <a:pt x="1051133" y="1819385"/>
                    <a:pt x="1034145" y="1818112"/>
                  </a:cubicBezTo>
                  <a:cubicBezTo>
                    <a:pt x="950627" y="1818112"/>
                    <a:pt x="867236" y="1818112"/>
                    <a:pt x="783994" y="1818112"/>
                  </a:cubicBezTo>
                  <a:cubicBezTo>
                    <a:pt x="767006" y="1818112"/>
                    <a:pt x="759786" y="1813438"/>
                    <a:pt x="755963" y="1796877"/>
                  </a:cubicBezTo>
                  <a:cubicBezTo>
                    <a:pt x="743435" y="1740603"/>
                    <a:pt x="727933" y="1684967"/>
                    <a:pt x="715192" y="1628905"/>
                  </a:cubicBezTo>
                  <a:cubicBezTo>
                    <a:pt x="713663" y="1614889"/>
                    <a:pt x="703406" y="1603634"/>
                    <a:pt x="689709" y="1600661"/>
                  </a:cubicBezTo>
                  <a:cubicBezTo>
                    <a:pt x="650658" y="1589408"/>
                    <a:pt x="612987" y="1573694"/>
                    <a:pt x="577375" y="1554157"/>
                  </a:cubicBezTo>
                  <a:cubicBezTo>
                    <a:pt x="564868" y="1545875"/>
                    <a:pt x="548559" y="1546512"/>
                    <a:pt x="536603" y="1555430"/>
                  </a:cubicBezTo>
                  <a:cubicBezTo>
                    <a:pt x="488824" y="1585797"/>
                    <a:pt x="439771" y="1614039"/>
                    <a:pt x="391779" y="1644407"/>
                  </a:cubicBezTo>
                  <a:cubicBezTo>
                    <a:pt x="382372" y="1653326"/>
                    <a:pt x="367592" y="1652689"/>
                    <a:pt x="358758" y="1643344"/>
                  </a:cubicBezTo>
                  <a:cubicBezTo>
                    <a:pt x="357951" y="1642496"/>
                    <a:pt x="357208" y="1641646"/>
                    <a:pt x="356529" y="1640583"/>
                  </a:cubicBezTo>
                  <a:cubicBezTo>
                    <a:pt x="298132" y="1580913"/>
                    <a:pt x="239310" y="1521666"/>
                    <a:pt x="179427" y="1463694"/>
                  </a:cubicBezTo>
                  <a:cubicBezTo>
                    <a:pt x="167960" y="1455625"/>
                    <a:pt x="165263" y="1439699"/>
                    <a:pt x="173396" y="1428231"/>
                  </a:cubicBezTo>
                  <a:cubicBezTo>
                    <a:pt x="174075" y="1427170"/>
                    <a:pt x="174819" y="1426320"/>
                    <a:pt x="175604" y="1425470"/>
                  </a:cubicBezTo>
                  <a:cubicBezTo>
                    <a:pt x="200237" y="1383425"/>
                    <a:pt x="225082" y="1339681"/>
                    <a:pt x="251414" y="1296573"/>
                  </a:cubicBezTo>
                  <a:close/>
                  <a:moveTo>
                    <a:pt x="909707" y="1385548"/>
                  </a:moveTo>
                  <a:cubicBezTo>
                    <a:pt x="1172176" y="1385760"/>
                    <a:pt x="1385047" y="1172985"/>
                    <a:pt x="1385164" y="910515"/>
                  </a:cubicBezTo>
                  <a:cubicBezTo>
                    <a:pt x="1384115" y="648048"/>
                    <a:pt x="1171505" y="435696"/>
                    <a:pt x="909070" y="434848"/>
                  </a:cubicBezTo>
                  <a:cubicBezTo>
                    <a:pt x="646602" y="435271"/>
                    <a:pt x="434207" y="648473"/>
                    <a:pt x="434674" y="910941"/>
                  </a:cubicBezTo>
                  <a:cubicBezTo>
                    <a:pt x="434674" y="910941"/>
                    <a:pt x="434674" y="911153"/>
                    <a:pt x="434674" y="911153"/>
                  </a:cubicBezTo>
                  <a:cubicBezTo>
                    <a:pt x="433846" y="1172348"/>
                    <a:pt x="644903" y="1384700"/>
                    <a:pt x="906097" y="1385548"/>
                  </a:cubicBezTo>
                  <a:cubicBezTo>
                    <a:pt x="907286" y="1385548"/>
                    <a:pt x="908496" y="1385548"/>
                    <a:pt x="909707" y="13855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5910381" y="4798650"/>
              <a:ext cx="862682" cy="862878"/>
            </a:xfrm>
            <a:prstGeom prst="ellipse">
              <a:avLst/>
            </a:prstGeom>
            <a:solidFill>
              <a:srgbClr val="EF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6183659" y="5075604"/>
              <a:ext cx="312886" cy="3113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1" name="Google Shape;561;p7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Penelitian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Terdahulu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562" name="Google Shape;562;p7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563" name="Google Shape;563;p7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564" name="Google Shape;564;p7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565" name="Google Shape;565;p7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7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7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71" name="Google Shape;571;p7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011DCBAF-3B45-4063-12C2-F004EBDB02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"/>
          <p:cNvSpPr txBox="1"/>
          <p:nvPr/>
        </p:nvSpPr>
        <p:spPr>
          <a:xfrm>
            <a:off x="8397177" y="2061503"/>
            <a:ext cx="324396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Variabel </a:t>
            </a: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Penelitian</a:t>
            </a:r>
            <a:endParaRPr/>
          </a:p>
        </p:txBody>
      </p:sp>
      <p:sp>
        <p:nvSpPr>
          <p:cNvPr id="577" name="Google Shape;577;p8"/>
          <p:cNvSpPr txBox="1"/>
          <p:nvPr/>
        </p:nvSpPr>
        <p:spPr>
          <a:xfrm>
            <a:off x="8397177" y="4139532"/>
            <a:ext cx="3243961" cy="167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Penelitian ini menggunakan CLASS (Y) sebagai variabel target (HAM: 0, SPAM: 1) dan  CONTENT (X) sebagai variabel prediktor yang diukur berdasarkan jumlah kata dalam komentar Youtube.</a:t>
            </a:r>
            <a:endParaRPr sz="16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8"/>
          <p:cNvSpPr/>
          <p:nvPr/>
        </p:nvSpPr>
        <p:spPr>
          <a:xfrm>
            <a:off x="10789388" y="3351160"/>
            <a:ext cx="724776" cy="724776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8"/>
          <p:cNvSpPr txBox="1"/>
          <p:nvPr/>
        </p:nvSpPr>
        <p:spPr>
          <a:xfrm>
            <a:off x="550865" y="4645454"/>
            <a:ext cx="3316074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Jenis</a:t>
            </a:r>
            <a:r>
              <a:rPr lang="en-US" sz="3200" b="1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3200" b="1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Sumber Data</a:t>
            </a:r>
            <a:endParaRPr sz="3200"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0" name="Google Shape;580;p8"/>
          <p:cNvSpPr txBox="1"/>
          <p:nvPr/>
        </p:nvSpPr>
        <p:spPr>
          <a:xfrm>
            <a:off x="550864" y="2199913"/>
            <a:ext cx="3616869" cy="222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Penelitian ini menggunakan data sekunder yang diperoleh dari Kaggle berupa 448 komentar Youtube pada video Eminem  (6 Mei 2015-29 Mei 2015).  Data diklasifikasikan menjadi </a:t>
            </a:r>
            <a:r>
              <a:rPr lang="en-US" sz="14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SPAM (245) 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dan </a:t>
            </a:r>
            <a:r>
              <a:rPr lang="en-US" sz="14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HAM (203) 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berdasarkan atribut </a:t>
            </a:r>
            <a:r>
              <a:rPr lang="en-US" sz="14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CONTENT</a:t>
            </a:r>
            <a:r>
              <a:rPr lang="en-US" sz="1400" b="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dan </a:t>
            </a:r>
            <a:r>
              <a:rPr lang="en-US" sz="1400" b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CLASS</a:t>
            </a:r>
            <a:r>
              <a:rPr lang="en-US" sz="1400" b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sz="1400" b="0">
              <a:solidFill>
                <a:schemeClr val="accent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81" name="Google Shape;581;p8"/>
          <p:cNvGrpSpPr/>
          <p:nvPr/>
        </p:nvGrpSpPr>
        <p:grpSpPr>
          <a:xfrm>
            <a:off x="4290258" y="2141151"/>
            <a:ext cx="3611485" cy="3609161"/>
            <a:chOff x="4260573" y="3152888"/>
            <a:chExt cx="2992207" cy="2990282"/>
          </a:xfrm>
        </p:grpSpPr>
        <p:sp>
          <p:nvSpPr>
            <p:cNvPr id="582" name="Google Shape;582;p8"/>
            <p:cNvSpPr/>
            <p:nvPr/>
          </p:nvSpPr>
          <p:spPr>
            <a:xfrm>
              <a:off x="6716010" y="4190847"/>
              <a:ext cx="536770" cy="427045"/>
            </a:xfrm>
            <a:custGeom>
              <a:avLst/>
              <a:gdLst/>
              <a:ahLst/>
              <a:cxnLst/>
              <a:rect l="l" t="t" r="r" b="b"/>
              <a:pathLst>
                <a:path w="591405" h="470512" extrusionOk="0">
                  <a:moveTo>
                    <a:pt x="590776" y="447992"/>
                  </a:moveTo>
                  <a:cubicBezTo>
                    <a:pt x="575062" y="450328"/>
                    <a:pt x="569541" y="471988"/>
                    <a:pt x="549792" y="469227"/>
                  </a:cubicBezTo>
                  <a:cubicBezTo>
                    <a:pt x="537041" y="469015"/>
                    <a:pt x="524983" y="463493"/>
                    <a:pt x="516665" y="453726"/>
                  </a:cubicBezTo>
                  <a:cubicBezTo>
                    <a:pt x="442140" y="350733"/>
                    <a:pt x="350576" y="261121"/>
                    <a:pt x="245916" y="188921"/>
                  </a:cubicBezTo>
                  <a:cubicBezTo>
                    <a:pt x="184563" y="146450"/>
                    <a:pt x="119203" y="109926"/>
                    <a:pt x="50764" y="79984"/>
                  </a:cubicBezTo>
                  <a:cubicBezTo>
                    <a:pt x="29529" y="71067"/>
                    <a:pt x="-200" y="69791"/>
                    <a:pt x="224" y="34965"/>
                  </a:cubicBezTo>
                  <a:cubicBezTo>
                    <a:pt x="224" y="7573"/>
                    <a:pt x="19124" y="-7505"/>
                    <a:pt x="44181" y="1627"/>
                  </a:cubicBezTo>
                  <a:cubicBezTo>
                    <a:pt x="144380" y="41762"/>
                    <a:pt x="238955" y="94850"/>
                    <a:pt x="325548" y="159193"/>
                  </a:cubicBezTo>
                  <a:cubicBezTo>
                    <a:pt x="420837" y="231178"/>
                    <a:pt x="505356" y="316332"/>
                    <a:pt x="576549" y="412316"/>
                  </a:cubicBezTo>
                  <a:cubicBezTo>
                    <a:pt x="580584" y="417837"/>
                    <a:pt x="584193" y="422721"/>
                    <a:pt x="591626" y="422296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5252772" y="5578408"/>
              <a:ext cx="331363" cy="454303"/>
            </a:xfrm>
            <a:custGeom>
              <a:avLst/>
              <a:gdLst/>
              <a:ahLst/>
              <a:cxnLst/>
              <a:rect l="l" t="t" r="r" b="b"/>
              <a:pathLst>
                <a:path w="365092" h="500544" extrusionOk="0">
                  <a:moveTo>
                    <a:pt x="220" y="3256"/>
                  </a:moveTo>
                  <a:cubicBezTo>
                    <a:pt x="25596" y="-2475"/>
                    <a:pt x="51928" y="-2475"/>
                    <a:pt x="77304" y="3256"/>
                  </a:cubicBezTo>
                  <a:cubicBezTo>
                    <a:pt x="120688" y="129395"/>
                    <a:pt x="186517" y="246614"/>
                    <a:pt x="271606" y="349391"/>
                  </a:cubicBezTo>
                  <a:cubicBezTo>
                    <a:pt x="294328" y="377633"/>
                    <a:pt x="320023" y="403330"/>
                    <a:pt x="344656" y="429661"/>
                  </a:cubicBezTo>
                  <a:cubicBezTo>
                    <a:pt x="369288" y="455993"/>
                    <a:pt x="372049" y="472132"/>
                    <a:pt x="352088" y="489756"/>
                  </a:cubicBezTo>
                  <a:cubicBezTo>
                    <a:pt x="332127" y="507380"/>
                    <a:pt x="311529" y="499101"/>
                    <a:pt x="293691" y="480836"/>
                  </a:cubicBezTo>
                  <a:cubicBezTo>
                    <a:pt x="167002" y="351940"/>
                    <a:pt x="69829" y="197134"/>
                    <a:pt x="8926" y="27039"/>
                  </a:cubicBezTo>
                  <a:cubicBezTo>
                    <a:pt x="5954" y="19395"/>
                    <a:pt x="2981" y="12176"/>
                    <a:pt x="220" y="3256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6534846" y="4137365"/>
              <a:ext cx="104219" cy="70629"/>
            </a:xfrm>
            <a:custGeom>
              <a:avLst/>
              <a:gdLst/>
              <a:ahLst/>
              <a:cxnLst/>
              <a:rect l="l" t="t" r="r" b="b"/>
              <a:pathLst>
                <a:path w="114827" h="77819" extrusionOk="0">
                  <a:moveTo>
                    <a:pt x="66685" y="76691"/>
                  </a:moveTo>
                  <a:cubicBezTo>
                    <a:pt x="52780" y="73930"/>
                    <a:pt x="39036" y="70319"/>
                    <a:pt x="25488" y="66073"/>
                  </a:cubicBezTo>
                  <a:cubicBezTo>
                    <a:pt x="8373" y="62462"/>
                    <a:pt x="-2649" y="45898"/>
                    <a:pt x="876" y="28699"/>
                  </a:cubicBezTo>
                  <a:cubicBezTo>
                    <a:pt x="1004" y="28061"/>
                    <a:pt x="1131" y="27636"/>
                    <a:pt x="1280" y="27001"/>
                  </a:cubicBezTo>
                  <a:cubicBezTo>
                    <a:pt x="4083" y="8949"/>
                    <a:pt x="21008" y="-3579"/>
                    <a:pt x="39079" y="-606"/>
                  </a:cubicBezTo>
                  <a:cubicBezTo>
                    <a:pt x="39928" y="-606"/>
                    <a:pt x="40778" y="-393"/>
                    <a:pt x="41627" y="-180"/>
                  </a:cubicBezTo>
                  <a:cubicBezTo>
                    <a:pt x="56005" y="1092"/>
                    <a:pt x="70222" y="3853"/>
                    <a:pt x="84098" y="7889"/>
                  </a:cubicBezTo>
                  <a:cubicBezTo>
                    <a:pt x="102360" y="13410"/>
                    <a:pt x="117649" y="23603"/>
                    <a:pt x="114676" y="46323"/>
                  </a:cubicBezTo>
                  <a:cubicBezTo>
                    <a:pt x="111703" y="69047"/>
                    <a:pt x="96839" y="77751"/>
                    <a:pt x="66685" y="76691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5606932" y="6047985"/>
              <a:ext cx="93829" cy="95185"/>
            </a:xfrm>
            <a:custGeom>
              <a:avLst/>
              <a:gdLst/>
              <a:ahLst/>
              <a:cxnLst/>
              <a:rect l="l" t="t" r="r" b="b"/>
              <a:pathLst>
                <a:path w="103379" h="104873" extrusionOk="0">
                  <a:moveTo>
                    <a:pt x="59561" y="103831"/>
                  </a:moveTo>
                  <a:cubicBezTo>
                    <a:pt x="53403" y="84931"/>
                    <a:pt x="35353" y="78559"/>
                    <a:pt x="21338" y="67942"/>
                  </a:cubicBezTo>
                  <a:cubicBezTo>
                    <a:pt x="1802" y="53291"/>
                    <a:pt x="-7330" y="33753"/>
                    <a:pt x="7747" y="12943"/>
                  </a:cubicBezTo>
                  <a:cubicBezTo>
                    <a:pt x="22824" y="-7867"/>
                    <a:pt x="42573" y="-2771"/>
                    <a:pt x="61260" y="10820"/>
                  </a:cubicBezTo>
                  <a:cubicBezTo>
                    <a:pt x="66356" y="14641"/>
                    <a:pt x="71878" y="17827"/>
                    <a:pt x="76974" y="21860"/>
                  </a:cubicBezTo>
                  <a:cubicBezTo>
                    <a:pt x="110951" y="48617"/>
                    <a:pt x="110951" y="48617"/>
                    <a:pt x="85256" y="103831"/>
                  </a:cubicBezTo>
                  <a:close/>
                </a:path>
              </a:pathLst>
            </a:custGeom>
            <a:solidFill>
              <a:srgbClr val="CF5DD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4405896" y="3861996"/>
              <a:ext cx="1983241" cy="1441813"/>
            </a:xfrm>
            <a:prstGeom prst="round2SameRect">
              <a:avLst>
                <a:gd name="adj1" fmla="val 6474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4601328" y="4051702"/>
              <a:ext cx="1602396" cy="1066117"/>
            </a:xfrm>
            <a:prstGeom prst="rect">
              <a:avLst/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4779888" y="3152888"/>
              <a:ext cx="1427887" cy="1964930"/>
            </a:xfrm>
            <a:custGeom>
              <a:avLst/>
              <a:gdLst/>
              <a:ahLst/>
              <a:cxnLst/>
              <a:rect l="l" t="t" r="r" b="b"/>
              <a:pathLst>
                <a:path w="1573225" h="2164931" extrusionOk="0">
                  <a:moveTo>
                    <a:pt x="199823" y="0"/>
                  </a:moveTo>
                  <a:lnTo>
                    <a:pt x="1573225" y="0"/>
                  </a:lnTo>
                  <a:cubicBezTo>
                    <a:pt x="1462865" y="0"/>
                    <a:pt x="1373401" y="89464"/>
                    <a:pt x="1373401" y="199824"/>
                  </a:cubicBezTo>
                  <a:lnTo>
                    <a:pt x="1373401" y="2164931"/>
                  </a:lnTo>
                  <a:lnTo>
                    <a:pt x="0" y="2164931"/>
                  </a:lnTo>
                  <a:lnTo>
                    <a:pt x="0" y="199823"/>
                  </a:lnTo>
                  <a:cubicBezTo>
                    <a:pt x="0" y="89464"/>
                    <a:pt x="89464" y="0"/>
                    <a:pt x="199823" y="0"/>
                  </a:cubicBezTo>
                  <a:close/>
                </a:path>
              </a:pathLst>
            </a:cu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 rot="10800000">
              <a:off x="4260573" y="5303809"/>
              <a:ext cx="2128563" cy="27869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6026410" y="3152888"/>
              <a:ext cx="362726" cy="53139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6689995" y="3629136"/>
              <a:ext cx="244580" cy="238797"/>
            </a:xfrm>
            <a:custGeom>
              <a:avLst/>
              <a:gdLst/>
              <a:ahLst/>
              <a:cxnLst/>
              <a:rect l="l" t="t" r="r" b="b"/>
              <a:pathLst>
                <a:path w="269475" h="263104" extrusionOk="0">
                  <a:moveTo>
                    <a:pt x="136550" y="262062"/>
                  </a:moveTo>
                  <a:cubicBezTo>
                    <a:pt x="130392" y="177121"/>
                    <a:pt x="78578" y="145269"/>
                    <a:pt x="220" y="134651"/>
                  </a:cubicBezTo>
                  <a:cubicBezTo>
                    <a:pt x="37382" y="117449"/>
                    <a:pt x="74118" y="119575"/>
                    <a:pt x="98964" y="92180"/>
                  </a:cubicBezTo>
                  <a:cubicBezTo>
                    <a:pt x="123809" y="64786"/>
                    <a:pt x="124021" y="32721"/>
                    <a:pt x="137824" y="-1043"/>
                  </a:cubicBezTo>
                  <a:cubicBezTo>
                    <a:pt x="146106" y="78164"/>
                    <a:pt x="183905" y="126369"/>
                    <a:pt x="269695" y="131040"/>
                  </a:cubicBezTo>
                  <a:cubicBezTo>
                    <a:pt x="195159" y="145269"/>
                    <a:pt x="142071" y="177972"/>
                    <a:pt x="136550" y="262062"/>
                  </a:cubicBezTo>
                  <a:close/>
                </a:path>
              </a:pathLst>
            </a:cu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4753011" y="5878735"/>
              <a:ext cx="241304" cy="239377"/>
            </a:xfrm>
            <a:custGeom>
              <a:avLst/>
              <a:gdLst/>
              <a:ahLst/>
              <a:cxnLst/>
              <a:rect l="l" t="t" r="r" b="b"/>
              <a:pathLst>
                <a:path w="265865" h="263742" extrusionOk="0">
                  <a:moveTo>
                    <a:pt x="132515" y="262700"/>
                  </a:moveTo>
                  <a:cubicBezTo>
                    <a:pt x="122323" y="182005"/>
                    <a:pt x="74543" y="146757"/>
                    <a:pt x="220" y="133803"/>
                  </a:cubicBezTo>
                  <a:cubicBezTo>
                    <a:pt x="82825" y="124884"/>
                    <a:pt x="122110" y="79015"/>
                    <a:pt x="130179" y="-1043"/>
                  </a:cubicBezTo>
                  <a:cubicBezTo>
                    <a:pt x="142284" y="77742"/>
                    <a:pt x="179870" y="128282"/>
                    <a:pt x="266085" y="132103"/>
                  </a:cubicBezTo>
                  <a:cubicBezTo>
                    <a:pt x="193460" y="148454"/>
                    <a:pt x="134639" y="173936"/>
                    <a:pt x="132515" y="2627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4991071" y="3660290"/>
              <a:ext cx="822139" cy="714154"/>
            </a:xfrm>
            <a:custGeom>
              <a:avLst/>
              <a:gdLst/>
              <a:ahLst/>
              <a:cxnLst/>
              <a:rect l="l" t="t" r="r" b="b"/>
              <a:pathLst>
                <a:path w="905821" h="786844" extrusionOk="0">
                  <a:moveTo>
                    <a:pt x="768049" y="99050"/>
                  </a:moveTo>
                  <a:cubicBezTo>
                    <a:pt x="744266" y="99050"/>
                    <a:pt x="723455" y="93318"/>
                    <a:pt x="720907" y="66774"/>
                  </a:cubicBezTo>
                  <a:cubicBezTo>
                    <a:pt x="718359" y="40230"/>
                    <a:pt x="739169" y="30673"/>
                    <a:pt x="761254" y="24304"/>
                  </a:cubicBezTo>
                  <a:cubicBezTo>
                    <a:pt x="794381" y="16234"/>
                    <a:pt x="827508" y="8165"/>
                    <a:pt x="860848" y="1156"/>
                  </a:cubicBezTo>
                  <a:cubicBezTo>
                    <a:pt x="878048" y="-5426"/>
                    <a:pt x="897308" y="3281"/>
                    <a:pt x="903870" y="20480"/>
                  </a:cubicBezTo>
                  <a:cubicBezTo>
                    <a:pt x="905717" y="25364"/>
                    <a:pt x="906397" y="30673"/>
                    <a:pt x="905866" y="35769"/>
                  </a:cubicBezTo>
                  <a:cubicBezTo>
                    <a:pt x="905866" y="72083"/>
                    <a:pt x="903530" y="108395"/>
                    <a:pt x="901194" y="144706"/>
                  </a:cubicBezTo>
                  <a:cubicBezTo>
                    <a:pt x="899920" y="165941"/>
                    <a:pt x="897797" y="187176"/>
                    <a:pt x="870828" y="190150"/>
                  </a:cubicBezTo>
                  <a:cubicBezTo>
                    <a:pt x="843859" y="193123"/>
                    <a:pt x="834516" y="176984"/>
                    <a:pt x="826871" y="150865"/>
                  </a:cubicBezTo>
                  <a:cubicBezTo>
                    <a:pt x="776544" y="214571"/>
                    <a:pt x="728764" y="275728"/>
                    <a:pt x="681197" y="336673"/>
                  </a:cubicBezTo>
                  <a:lnTo>
                    <a:pt x="358422" y="751611"/>
                  </a:lnTo>
                  <a:cubicBezTo>
                    <a:pt x="324870" y="794081"/>
                    <a:pt x="315951" y="795567"/>
                    <a:pt x="273481" y="763926"/>
                  </a:cubicBezTo>
                  <a:lnTo>
                    <a:pt x="30125" y="586187"/>
                  </a:lnTo>
                  <a:cubicBezTo>
                    <a:pt x="18233" y="577268"/>
                    <a:pt x="4643" y="569411"/>
                    <a:pt x="1033" y="553484"/>
                  </a:cubicBezTo>
                  <a:cubicBezTo>
                    <a:pt x="-2132" y="539471"/>
                    <a:pt x="4133" y="524817"/>
                    <a:pt x="16534" y="517386"/>
                  </a:cubicBezTo>
                  <a:cubicBezTo>
                    <a:pt x="30252" y="507828"/>
                    <a:pt x="48790" y="509316"/>
                    <a:pt x="60916" y="520784"/>
                  </a:cubicBezTo>
                  <a:lnTo>
                    <a:pt x="218482" y="636727"/>
                  </a:lnTo>
                  <a:cubicBezTo>
                    <a:pt x="241840" y="653714"/>
                    <a:pt x="265623" y="670066"/>
                    <a:pt x="288133" y="687905"/>
                  </a:cubicBezTo>
                  <a:cubicBezTo>
                    <a:pt x="301511" y="698310"/>
                    <a:pt x="309368" y="700433"/>
                    <a:pt x="321685" y="684932"/>
                  </a:cubicBezTo>
                  <a:cubicBezTo>
                    <a:pt x="470331" y="493177"/>
                    <a:pt x="619339" y="302060"/>
                    <a:pt x="768686" y="111580"/>
                  </a:cubicBezTo>
                  <a:cubicBezTo>
                    <a:pt x="770407" y="108820"/>
                    <a:pt x="771766" y="105846"/>
                    <a:pt x="772721" y="102873"/>
                  </a:cubicBezTo>
                  <a:cubicBezTo>
                    <a:pt x="773783" y="101388"/>
                    <a:pt x="776331" y="99050"/>
                    <a:pt x="775907" y="98415"/>
                  </a:cubicBezTo>
                  <a:cubicBezTo>
                    <a:pt x="775482" y="97777"/>
                    <a:pt x="770385" y="96714"/>
                    <a:pt x="768049" y="9905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497183" y="4248272"/>
              <a:ext cx="64453" cy="869547"/>
            </a:xfrm>
            <a:prstGeom prst="round2SameRect">
              <a:avLst>
                <a:gd name="adj1" fmla="val 16713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4990460" y="4437375"/>
              <a:ext cx="64453" cy="68044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747740" y="4057153"/>
              <a:ext cx="64453" cy="1060665"/>
            </a:xfrm>
            <a:prstGeom prst="round2SameRect">
              <a:avLst>
                <a:gd name="adj1" fmla="val 15360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240878" y="4564020"/>
              <a:ext cx="64453" cy="553798"/>
            </a:xfrm>
            <a:prstGeom prst="round2SameRect">
              <a:avLst>
                <a:gd name="adj1" fmla="val 16554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4943818" y="3357373"/>
              <a:ext cx="64183" cy="360034"/>
            </a:xfrm>
            <a:prstGeom prst="roundRect">
              <a:avLst>
                <a:gd name="adj" fmla="val 282572"/>
              </a:avLst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4943815" y="3799896"/>
              <a:ext cx="64183" cy="110723"/>
            </a:xfrm>
            <a:prstGeom prst="roundRect">
              <a:avLst>
                <a:gd name="adj" fmla="val 282572"/>
              </a:avLst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4601031" y="5111460"/>
              <a:ext cx="4730" cy="5178"/>
            </a:xfrm>
            <a:custGeom>
              <a:avLst/>
              <a:gdLst/>
              <a:ahLst/>
              <a:cxnLst/>
              <a:rect l="l" t="t" r="r" b="b"/>
              <a:pathLst>
                <a:path w="5212" h="5705" extrusionOk="0">
                  <a:moveTo>
                    <a:pt x="548" y="-1043"/>
                  </a:moveTo>
                  <a:lnTo>
                    <a:pt x="5432" y="4479"/>
                  </a:lnTo>
                  <a:cubicBezTo>
                    <a:pt x="972" y="5326"/>
                    <a:pt x="-514" y="3203"/>
                    <a:pt x="548" y="-1043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687967" y="3748930"/>
              <a:ext cx="7159" cy="6254"/>
            </a:xfrm>
            <a:custGeom>
              <a:avLst/>
              <a:gdLst/>
              <a:ahLst/>
              <a:cxnLst/>
              <a:rect l="l" t="t" r="r" b="b"/>
              <a:pathLst>
                <a:path w="7887" h="6890" extrusionOk="0">
                  <a:moveTo>
                    <a:pt x="220" y="1387"/>
                  </a:moveTo>
                  <a:cubicBezTo>
                    <a:pt x="2556" y="-949"/>
                    <a:pt x="5104" y="-2647"/>
                    <a:pt x="7440" y="1387"/>
                  </a:cubicBezTo>
                  <a:cubicBezTo>
                    <a:pt x="9776" y="5423"/>
                    <a:pt x="5316" y="4360"/>
                    <a:pt x="4255" y="5848"/>
                  </a:cubicBezTo>
                  <a:cubicBezTo>
                    <a:pt x="2789" y="4573"/>
                    <a:pt x="1430" y="3087"/>
                    <a:pt x="220" y="1387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516064" y="4403030"/>
              <a:ext cx="1651142" cy="1651261"/>
            </a:xfrm>
            <a:custGeom>
              <a:avLst/>
              <a:gdLst/>
              <a:ahLst/>
              <a:cxnLst/>
              <a:rect l="l" t="t" r="r" b="b"/>
              <a:pathLst>
                <a:path w="1819204" h="1819334" extrusionOk="0">
                  <a:moveTo>
                    <a:pt x="251414" y="1296573"/>
                  </a:moveTo>
                  <a:cubicBezTo>
                    <a:pt x="271312" y="1280434"/>
                    <a:pt x="274900" y="1251555"/>
                    <a:pt x="259484" y="1231170"/>
                  </a:cubicBezTo>
                  <a:cubicBezTo>
                    <a:pt x="243302" y="1199952"/>
                    <a:pt x="230136" y="1167464"/>
                    <a:pt x="220198" y="1133698"/>
                  </a:cubicBezTo>
                  <a:cubicBezTo>
                    <a:pt x="216227" y="1117136"/>
                    <a:pt x="202679" y="1104393"/>
                    <a:pt x="185797" y="1101633"/>
                  </a:cubicBezTo>
                  <a:cubicBezTo>
                    <a:pt x="136107" y="1090167"/>
                    <a:pt x="86629" y="1076576"/>
                    <a:pt x="37151" y="1067019"/>
                  </a:cubicBezTo>
                  <a:cubicBezTo>
                    <a:pt x="8696" y="1061500"/>
                    <a:pt x="-3621" y="1049395"/>
                    <a:pt x="1263" y="1020090"/>
                  </a:cubicBezTo>
                  <a:cubicBezTo>
                    <a:pt x="2219" y="1010535"/>
                    <a:pt x="2219" y="1000978"/>
                    <a:pt x="1263" y="991423"/>
                  </a:cubicBezTo>
                  <a:cubicBezTo>
                    <a:pt x="1263" y="923681"/>
                    <a:pt x="1263" y="855942"/>
                    <a:pt x="1263" y="788203"/>
                  </a:cubicBezTo>
                  <a:cubicBezTo>
                    <a:pt x="-1073" y="766968"/>
                    <a:pt x="9757" y="758048"/>
                    <a:pt x="29293" y="755075"/>
                  </a:cubicBezTo>
                  <a:cubicBezTo>
                    <a:pt x="37766" y="755500"/>
                    <a:pt x="46133" y="752952"/>
                    <a:pt x="52865" y="747855"/>
                  </a:cubicBezTo>
                  <a:cubicBezTo>
                    <a:pt x="101706" y="736813"/>
                    <a:pt x="150547" y="725345"/>
                    <a:pt x="199388" y="714515"/>
                  </a:cubicBezTo>
                  <a:cubicBezTo>
                    <a:pt x="213615" y="711329"/>
                    <a:pt x="215951" y="700501"/>
                    <a:pt x="220623" y="689246"/>
                  </a:cubicBezTo>
                  <a:cubicBezTo>
                    <a:pt x="231687" y="655905"/>
                    <a:pt x="245022" y="623205"/>
                    <a:pt x="260545" y="591564"/>
                  </a:cubicBezTo>
                  <a:cubicBezTo>
                    <a:pt x="274497" y="569904"/>
                    <a:pt x="272947" y="541659"/>
                    <a:pt x="256723" y="521700"/>
                  </a:cubicBezTo>
                  <a:cubicBezTo>
                    <a:pt x="228480" y="479229"/>
                    <a:pt x="203423" y="433998"/>
                    <a:pt x="176242" y="390677"/>
                  </a:cubicBezTo>
                  <a:cubicBezTo>
                    <a:pt x="168108" y="382183"/>
                    <a:pt x="168384" y="368807"/>
                    <a:pt x="176836" y="360737"/>
                  </a:cubicBezTo>
                  <a:cubicBezTo>
                    <a:pt x="177898" y="359675"/>
                    <a:pt x="179044" y="358824"/>
                    <a:pt x="180276" y="357977"/>
                  </a:cubicBezTo>
                  <a:cubicBezTo>
                    <a:pt x="207033" y="332068"/>
                    <a:pt x="232515" y="304676"/>
                    <a:pt x="258634" y="277919"/>
                  </a:cubicBezTo>
                  <a:cubicBezTo>
                    <a:pt x="286070" y="254136"/>
                    <a:pt x="311680" y="228440"/>
                    <a:pt x="335293" y="201048"/>
                  </a:cubicBezTo>
                  <a:cubicBezTo>
                    <a:pt x="377764" y="165372"/>
                    <a:pt x="377764" y="165372"/>
                    <a:pt x="426393" y="195314"/>
                  </a:cubicBezTo>
                  <a:lnTo>
                    <a:pt x="540851" y="264754"/>
                  </a:lnTo>
                  <a:cubicBezTo>
                    <a:pt x="551893" y="271548"/>
                    <a:pt x="562086" y="279617"/>
                    <a:pt x="574615" y="266452"/>
                  </a:cubicBezTo>
                  <a:cubicBezTo>
                    <a:pt x="614983" y="247339"/>
                    <a:pt x="656561" y="230988"/>
                    <a:pt x="699053" y="217399"/>
                  </a:cubicBezTo>
                  <a:cubicBezTo>
                    <a:pt x="708460" y="215274"/>
                    <a:pt x="715489" y="207417"/>
                    <a:pt x="716678" y="197862"/>
                  </a:cubicBezTo>
                  <a:cubicBezTo>
                    <a:pt x="731118" y="134156"/>
                    <a:pt x="746408" y="70451"/>
                    <a:pt x="761485" y="5257"/>
                  </a:cubicBezTo>
                  <a:lnTo>
                    <a:pt x="977235" y="1649"/>
                  </a:lnTo>
                  <a:lnTo>
                    <a:pt x="983605" y="1649"/>
                  </a:lnTo>
                  <a:cubicBezTo>
                    <a:pt x="1008875" y="4409"/>
                    <a:pt x="1040728" y="-9394"/>
                    <a:pt x="1057716" y="7595"/>
                  </a:cubicBezTo>
                  <a:cubicBezTo>
                    <a:pt x="1074704" y="24582"/>
                    <a:pt x="1072156" y="53249"/>
                    <a:pt x="1078951" y="77032"/>
                  </a:cubicBezTo>
                  <a:cubicBezTo>
                    <a:pt x="1088507" y="115257"/>
                    <a:pt x="1098700" y="153481"/>
                    <a:pt x="1106557" y="192128"/>
                  </a:cubicBezTo>
                  <a:cubicBezTo>
                    <a:pt x="1108022" y="205081"/>
                    <a:pt x="1117600" y="215486"/>
                    <a:pt x="1130341" y="218247"/>
                  </a:cubicBezTo>
                  <a:cubicBezTo>
                    <a:pt x="1171444" y="230140"/>
                    <a:pt x="1211054" y="246914"/>
                    <a:pt x="1248409" y="267727"/>
                  </a:cubicBezTo>
                  <a:cubicBezTo>
                    <a:pt x="1260625" y="274521"/>
                    <a:pt x="1275809" y="273036"/>
                    <a:pt x="1286420" y="263903"/>
                  </a:cubicBezTo>
                  <a:cubicBezTo>
                    <a:pt x="1332713" y="235236"/>
                    <a:pt x="1379855" y="207842"/>
                    <a:pt x="1425723" y="178962"/>
                  </a:cubicBezTo>
                  <a:cubicBezTo>
                    <a:pt x="1437097" y="168132"/>
                    <a:pt x="1455108" y="168557"/>
                    <a:pt x="1465953" y="179813"/>
                  </a:cubicBezTo>
                  <a:cubicBezTo>
                    <a:pt x="1466754" y="180660"/>
                    <a:pt x="1467501" y="181723"/>
                    <a:pt x="1468193" y="182573"/>
                  </a:cubicBezTo>
                  <a:cubicBezTo>
                    <a:pt x="1524679" y="241183"/>
                    <a:pt x="1582227" y="298517"/>
                    <a:pt x="1640623" y="355216"/>
                  </a:cubicBezTo>
                  <a:cubicBezTo>
                    <a:pt x="1652823" y="363498"/>
                    <a:pt x="1655951" y="380272"/>
                    <a:pt x="1647612" y="392378"/>
                  </a:cubicBezTo>
                  <a:cubicBezTo>
                    <a:pt x="1646850" y="393438"/>
                    <a:pt x="1646005" y="394501"/>
                    <a:pt x="1645083" y="395561"/>
                  </a:cubicBezTo>
                  <a:cubicBezTo>
                    <a:pt x="1615778" y="441430"/>
                    <a:pt x="1588597" y="488784"/>
                    <a:pt x="1560142" y="534865"/>
                  </a:cubicBezTo>
                  <a:cubicBezTo>
                    <a:pt x="1549301" y="548244"/>
                    <a:pt x="1548274" y="567143"/>
                    <a:pt x="1557594" y="581582"/>
                  </a:cubicBezTo>
                  <a:cubicBezTo>
                    <a:pt x="1576882" y="614923"/>
                    <a:pt x="1591664" y="650596"/>
                    <a:pt x="1601551" y="687758"/>
                  </a:cubicBezTo>
                  <a:cubicBezTo>
                    <a:pt x="1605084" y="704535"/>
                    <a:pt x="1619095" y="717063"/>
                    <a:pt x="1636164" y="718763"/>
                  </a:cubicBezTo>
                  <a:cubicBezTo>
                    <a:pt x="1690314" y="731079"/>
                    <a:pt x="1743827" y="745732"/>
                    <a:pt x="1798189" y="757623"/>
                  </a:cubicBezTo>
                  <a:cubicBezTo>
                    <a:pt x="1815177" y="761446"/>
                    <a:pt x="1819424" y="768878"/>
                    <a:pt x="1819424" y="785865"/>
                  </a:cubicBezTo>
                  <a:cubicBezTo>
                    <a:pt x="1819424" y="869320"/>
                    <a:pt x="1819424" y="952776"/>
                    <a:pt x="1819424" y="1036016"/>
                  </a:cubicBezTo>
                  <a:cubicBezTo>
                    <a:pt x="1819424" y="1057252"/>
                    <a:pt x="1810718" y="1061500"/>
                    <a:pt x="1794579" y="1065321"/>
                  </a:cubicBezTo>
                  <a:cubicBezTo>
                    <a:pt x="1739367" y="1078062"/>
                    <a:pt x="1684793" y="1092715"/>
                    <a:pt x="1629369" y="1104818"/>
                  </a:cubicBezTo>
                  <a:cubicBezTo>
                    <a:pt x="1615489" y="1106306"/>
                    <a:pt x="1604235" y="1116711"/>
                    <a:pt x="1601551" y="1130515"/>
                  </a:cubicBezTo>
                  <a:cubicBezTo>
                    <a:pt x="1590139" y="1169374"/>
                    <a:pt x="1574546" y="1206961"/>
                    <a:pt x="1555045" y="1242635"/>
                  </a:cubicBezTo>
                  <a:cubicBezTo>
                    <a:pt x="1546352" y="1254953"/>
                    <a:pt x="1546352" y="1271305"/>
                    <a:pt x="1555045" y="1283620"/>
                  </a:cubicBezTo>
                  <a:cubicBezTo>
                    <a:pt x="1585412" y="1331399"/>
                    <a:pt x="1613867" y="1380451"/>
                    <a:pt x="1644021" y="1428443"/>
                  </a:cubicBezTo>
                  <a:cubicBezTo>
                    <a:pt x="1652832" y="1438213"/>
                    <a:pt x="1652078" y="1453289"/>
                    <a:pt x="1642337" y="1461997"/>
                  </a:cubicBezTo>
                  <a:cubicBezTo>
                    <a:pt x="1641594" y="1462632"/>
                    <a:pt x="1640808" y="1463269"/>
                    <a:pt x="1639986" y="1463907"/>
                  </a:cubicBezTo>
                  <a:cubicBezTo>
                    <a:pt x="1580315" y="1522304"/>
                    <a:pt x="1521069" y="1581338"/>
                    <a:pt x="1462885" y="1641008"/>
                  </a:cubicBezTo>
                  <a:cubicBezTo>
                    <a:pt x="1449082" y="1655237"/>
                    <a:pt x="1439101" y="1653114"/>
                    <a:pt x="1424661" y="1643981"/>
                  </a:cubicBezTo>
                  <a:cubicBezTo>
                    <a:pt x="1378581" y="1614889"/>
                    <a:pt x="1331226" y="1587495"/>
                    <a:pt x="1285358" y="1559040"/>
                  </a:cubicBezTo>
                  <a:cubicBezTo>
                    <a:pt x="1271850" y="1548210"/>
                    <a:pt x="1253019" y="1547363"/>
                    <a:pt x="1238428" y="1556492"/>
                  </a:cubicBezTo>
                  <a:cubicBezTo>
                    <a:pt x="1205121" y="1575817"/>
                    <a:pt x="1169422" y="1590468"/>
                    <a:pt x="1132252" y="1600451"/>
                  </a:cubicBezTo>
                  <a:cubicBezTo>
                    <a:pt x="1115412" y="1604059"/>
                    <a:pt x="1102735" y="1617862"/>
                    <a:pt x="1100824" y="1635062"/>
                  </a:cubicBezTo>
                  <a:cubicBezTo>
                    <a:pt x="1088507" y="1689000"/>
                    <a:pt x="1073855" y="1742726"/>
                    <a:pt x="1061963" y="1796877"/>
                  </a:cubicBezTo>
                  <a:cubicBezTo>
                    <a:pt x="1058141" y="1814076"/>
                    <a:pt x="1051133" y="1819385"/>
                    <a:pt x="1034145" y="1818112"/>
                  </a:cubicBezTo>
                  <a:cubicBezTo>
                    <a:pt x="950627" y="1818112"/>
                    <a:pt x="867236" y="1818112"/>
                    <a:pt x="783994" y="1818112"/>
                  </a:cubicBezTo>
                  <a:cubicBezTo>
                    <a:pt x="767006" y="1818112"/>
                    <a:pt x="759786" y="1813438"/>
                    <a:pt x="755963" y="1796877"/>
                  </a:cubicBezTo>
                  <a:cubicBezTo>
                    <a:pt x="743435" y="1740603"/>
                    <a:pt x="727933" y="1684967"/>
                    <a:pt x="715192" y="1628905"/>
                  </a:cubicBezTo>
                  <a:cubicBezTo>
                    <a:pt x="713663" y="1614889"/>
                    <a:pt x="703406" y="1603634"/>
                    <a:pt x="689709" y="1600661"/>
                  </a:cubicBezTo>
                  <a:cubicBezTo>
                    <a:pt x="650658" y="1589408"/>
                    <a:pt x="612987" y="1573694"/>
                    <a:pt x="577375" y="1554157"/>
                  </a:cubicBezTo>
                  <a:cubicBezTo>
                    <a:pt x="564868" y="1545875"/>
                    <a:pt x="548559" y="1546512"/>
                    <a:pt x="536603" y="1555430"/>
                  </a:cubicBezTo>
                  <a:cubicBezTo>
                    <a:pt x="488824" y="1585797"/>
                    <a:pt x="439771" y="1614039"/>
                    <a:pt x="391779" y="1644407"/>
                  </a:cubicBezTo>
                  <a:cubicBezTo>
                    <a:pt x="382372" y="1653326"/>
                    <a:pt x="367592" y="1652689"/>
                    <a:pt x="358758" y="1643344"/>
                  </a:cubicBezTo>
                  <a:cubicBezTo>
                    <a:pt x="357951" y="1642496"/>
                    <a:pt x="357208" y="1641646"/>
                    <a:pt x="356529" y="1640583"/>
                  </a:cubicBezTo>
                  <a:cubicBezTo>
                    <a:pt x="298132" y="1580913"/>
                    <a:pt x="239310" y="1521666"/>
                    <a:pt x="179427" y="1463694"/>
                  </a:cubicBezTo>
                  <a:cubicBezTo>
                    <a:pt x="167960" y="1455625"/>
                    <a:pt x="165263" y="1439699"/>
                    <a:pt x="173396" y="1428231"/>
                  </a:cubicBezTo>
                  <a:cubicBezTo>
                    <a:pt x="174075" y="1427170"/>
                    <a:pt x="174819" y="1426320"/>
                    <a:pt x="175604" y="1425470"/>
                  </a:cubicBezTo>
                  <a:cubicBezTo>
                    <a:pt x="200237" y="1383425"/>
                    <a:pt x="225082" y="1339681"/>
                    <a:pt x="251414" y="1296573"/>
                  </a:cubicBezTo>
                  <a:close/>
                  <a:moveTo>
                    <a:pt x="909707" y="1385548"/>
                  </a:moveTo>
                  <a:cubicBezTo>
                    <a:pt x="1172176" y="1385760"/>
                    <a:pt x="1385047" y="1172985"/>
                    <a:pt x="1385164" y="910515"/>
                  </a:cubicBezTo>
                  <a:cubicBezTo>
                    <a:pt x="1384115" y="648048"/>
                    <a:pt x="1171505" y="435696"/>
                    <a:pt x="909070" y="434848"/>
                  </a:cubicBezTo>
                  <a:cubicBezTo>
                    <a:pt x="646602" y="435271"/>
                    <a:pt x="434207" y="648473"/>
                    <a:pt x="434674" y="910941"/>
                  </a:cubicBezTo>
                  <a:cubicBezTo>
                    <a:pt x="434674" y="910941"/>
                    <a:pt x="434674" y="911153"/>
                    <a:pt x="434674" y="911153"/>
                  </a:cubicBezTo>
                  <a:cubicBezTo>
                    <a:pt x="433846" y="1172348"/>
                    <a:pt x="644903" y="1384700"/>
                    <a:pt x="906097" y="1385548"/>
                  </a:cubicBezTo>
                  <a:cubicBezTo>
                    <a:pt x="907286" y="1385548"/>
                    <a:pt x="908496" y="1385548"/>
                    <a:pt x="909707" y="138554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10381" y="4798650"/>
              <a:ext cx="862682" cy="862878"/>
            </a:xfrm>
            <a:prstGeom prst="ellipse">
              <a:avLst/>
            </a:prstGeom>
            <a:solidFill>
              <a:srgbClr val="EFC7F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6183659" y="5075604"/>
              <a:ext cx="312886" cy="31132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8"/>
          <p:cNvGrpSpPr/>
          <p:nvPr/>
        </p:nvGrpSpPr>
        <p:grpSpPr>
          <a:xfrm>
            <a:off x="10968925" y="3541948"/>
            <a:ext cx="365703" cy="343201"/>
            <a:chOff x="8019307" y="3014195"/>
            <a:chExt cx="2225760" cy="2088807"/>
          </a:xfrm>
        </p:grpSpPr>
        <p:sp>
          <p:nvSpPr>
            <p:cNvPr id="606" name="Google Shape;606;p8"/>
            <p:cNvSpPr/>
            <p:nvPr/>
          </p:nvSpPr>
          <p:spPr>
            <a:xfrm rot="10800000">
              <a:off x="9487656" y="4241669"/>
              <a:ext cx="275893" cy="23087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8019307" y="3145680"/>
              <a:ext cx="1391981" cy="1825966"/>
            </a:xfrm>
            <a:prstGeom prst="roundRect">
              <a:avLst>
                <a:gd name="adj" fmla="val 3754"/>
              </a:avLst>
            </a:prstGeom>
            <a:solidFill>
              <a:srgbClr val="E9E3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9004131" y="3014195"/>
              <a:ext cx="1240936" cy="124049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8227033" y="3146542"/>
              <a:ext cx="379052" cy="571333"/>
            </a:xfrm>
            <a:custGeom>
              <a:avLst/>
              <a:gdLst/>
              <a:ahLst/>
              <a:cxnLst/>
              <a:rect l="l" t="t" r="r" b="b"/>
              <a:pathLst>
                <a:path w="622679" h="938543" extrusionOk="0">
                  <a:moveTo>
                    <a:pt x="4215" y="-487"/>
                  </a:moveTo>
                  <a:lnTo>
                    <a:pt x="620331" y="-487"/>
                  </a:lnTo>
                  <a:cubicBezTo>
                    <a:pt x="620331" y="11321"/>
                    <a:pt x="622456" y="23128"/>
                    <a:pt x="622456" y="34936"/>
                  </a:cubicBezTo>
                  <a:cubicBezTo>
                    <a:pt x="622456" y="310760"/>
                    <a:pt x="622456" y="586275"/>
                    <a:pt x="622456" y="861461"/>
                  </a:cubicBezTo>
                  <a:cubicBezTo>
                    <a:pt x="623920" y="876905"/>
                    <a:pt x="621582" y="892492"/>
                    <a:pt x="615608" y="906802"/>
                  </a:cubicBezTo>
                  <a:cubicBezTo>
                    <a:pt x="595299" y="946240"/>
                    <a:pt x="549722" y="948128"/>
                    <a:pt x="519967" y="908928"/>
                  </a:cubicBezTo>
                  <a:cubicBezTo>
                    <a:pt x="457859" y="827692"/>
                    <a:pt x="396932" y="745749"/>
                    <a:pt x="335533" y="664040"/>
                  </a:cubicBezTo>
                  <a:cubicBezTo>
                    <a:pt x="309084" y="629090"/>
                    <a:pt x="309321" y="628854"/>
                    <a:pt x="283817" y="664040"/>
                  </a:cubicBezTo>
                  <a:lnTo>
                    <a:pt x="107412" y="901844"/>
                  </a:lnTo>
                  <a:cubicBezTo>
                    <a:pt x="89701" y="925459"/>
                    <a:pt x="70101" y="946476"/>
                    <a:pt x="36567" y="934669"/>
                  </a:cubicBezTo>
                  <a:cubicBezTo>
                    <a:pt x="3034" y="922861"/>
                    <a:pt x="200" y="895704"/>
                    <a:pt x="200" y="865241"/>
                  </a:cubicBezTo>
                  <a:cubicBezTo>
                    <a:pt x="200" y="588165"/>
                    <a:pt x="200" y="311161"/>
                    <a:pt x="200" y="34227"/>
                  </a:cubicBezTo>
                  <a:cubicBezTo>
                    <a:pt x="672" y="21948"/>
                    <a:pt x="3034" y="11321"/>
                    <a:pt x="4215" y="-48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8200747" y="4363575"/>
              <a:ext cx="1023342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8200517" y="4706300"/>
              <a:ext cx="1023717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8199657" y="4020849"/>
              <a:ext cx="871544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8200356" y="3849486"/>
              <a:ext cx="775066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8201038" y="4192212"/>
              <a:ext cx="702256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8422485" y="4534938"/>
              <a:ext cx="580308" cy="76351"/>
            </a:xfrm>
            <a:prstGeom prst="roundRect">
              <a:avLst>
                <a:gd name="adj" fmla="val 50000"/>
              </a:avLst>
            </a:prstGeom>
            <a:solidFill>
              <a:srgbClr val="5C2FD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9453572" y="4554438"/>
              <a:ext cx="344061" cy="548564"/>
            </a:xfrm>
            <a:prstGeom prst="roundRect">
              <a:avLst>
                <a:gd name="adj" fmla="val 13297"/>
              </a:avLst>
            </a:prstGeom>
            <a:solidFill>
              <a:srgbClr val="0F98B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9579817" y="4471677"/>
              <a:ext cx="91572" cy="82947"/>
            </a:xfrm>
            <a:prstGeom prst="rect">
              <a:avLst/>
            </a:prstGeom>
            <a:solidFill>
              <a:srgbClr val="0A657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9109881" y="3119440"/>
              <a:ext cx="1029436" cy="1030005"/>
            </a:xfrm>
            <a:prstGeom prst="ellipse">
              <a:avLst/>
            </a:prstGeom>
            <a:solidFill>
              <a:srgbClr val="A1E9F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9240787" y="3345934"/>
              <a:ext cx="768811" cy="546944"/>
            </a:xfrm>
            <a:custGeom>
              <a:avLst/>
              <a:gdLst/>
              <a:ahLst/>
              <a:cxnLst/>
              <a:rect l="l" t="t" r="r" b="b"/>
              <a:pathLst>
                <a:path w="1262946" h="898478" extrusionOk="0">
                  <a:moveTo>
                    <a:pt x="479834" y="533679"/>
                  </a:moveTo>
                  <a:lnTo>
                    <a:pt x="479834" y="116402"/>
                  </a:lnTo>
                  <a:cubicBezTo>
                    <a:pt x="479834" y="104358"/>
                    <a:pt x="479834" y="92787"/>
                    <a:pt x="479834" y="80743"/>
                  </a:cubicBezTo>
                  <a:cubicBezTo>
                    <a:pt x="479289" y="42227"/>
                    <a:pt x="505952" y="8646"/>
                    <a:pt x="543595" y="452"/>
                  </a:cubicBezTo>
                  <a:cubicBezTo>
                    <a:pt x="578833" y="-4885"/>
                    <a:pt x="613540" y="12897"/>
                    <a:pt x="629790" y="44612"/>
                  </a:cubicBezTo>
                  <a:cubicBezTo>
                    <a:pt x="682923" y="133405"/>
                    <a:pt x="735349" y="222433"/>
                    <a:pt x="788482" y="311225"/>
                  </a:cubicBezTo>
                  <a:cubicBezTo>
                    <a:pt x="809972" y="346648"/>
                    <a:pt x="824850" y="393405"/>
                    <a:pt x="856257" y="413950"/>
                  </a:cubicBezTo>
                  <a:cubicBezTo>
                    <a:pt x="887665" y="434497"/>
                    <a:pt x="937257" y="419383"/>
                    <a:pt x="978583" y="419854"/>
                  </a:cubicBezTo>
                  <a:cubicBezTo>
                    <a:pt x="1043997" y="419854"/>
                    <a:pt x="1109411" y="419854"/>
                    <a:pt x="1174824" y="419854"/>
                  </a:cubicBezTo>
                  <a:cubicBezTo>
                    <a:pt x="1225833" y="419854"/>
                    <a:pt x="1261727" y="450791"/>
                    <a:pt x="1263144" y="494242"/>
                  </a:cubicBezTo>
                  <a:cubicBezTo>
                    <a:pt x="1263468" y="539111"/>
                    <a:pt x="1227358" y="575737"/>
                    <a:pt x="1182494" y="576069"/>
                  </a:cubicBezTo>
                  <a:cubicBezTo>
                    <a:pt x="1180881" y="576069"/>
                    <a:pt x="1179268" y="576044"/>
                    <a:pt x="1177658" y="575950"/>
                  </a:cubicBezTo>
                  <a:cubicBezTo>
                    <a:pt x="1057458" y="575950"/>
                    <a:pt x="937257" y="575950"/>
                    <a:pt x="817293" y="575950"/>
                  </a:cubicBezTo>
                  <a:cubicBezTo>
                    <a:pt x="781887" y="576069"/>
                    <a:pt x="749591" y="555736"/>
                    <a:pt x="734404" y="523761"/>
                  </a:cubicBezTo>
                  <a:cubicBezTo>
                    <a:pt x="704533" y="471382"/>
                    <a:pt x="671817" y="420704"/>
                    <a:pt x="636402" y="371916"/>
                  </a:cubicBezTo>
                  <a:lnTo>
                    <a:pt x="636402" y="709847"/>
                  </a:lnTo>
                  <a:cubicBezTo>
                    <a:pt x="636402" y="744326"/>
                    <a:pt x="636402" y="778803"/>
                    <a:pt x="636402" y="813281"/>
                  </a:cubicBezTo>
                  <a:cubicBezTo>
                    <a:pt x="639805" y="851655"/>
                    <a:pt x="614584" y="886723"/>
                    <a:pt x="577128" y="895697"/>
                  </a:cubicBezTo>
                  <a:cubicBezTo>
                    <a:pt x="542324" y="904412"/>
                    <a:pt x="506144" y="887715"/>
                    <a:pt x="490225" y="855551"/>
                  </a:cubicBezTo>
                  <a:cubicBezTo>
                    <a:pt x="432446" y="765342"/>
                    <a:pt x="375297" y="674897"/>
                    <a:pt x="318780" y="584215"/>
                  </a:cubicBezTo>
                  <a:cubicBezTo>
                    <a:pt x="309948" y="565819"/>
                    <a:pt x="290725" y="554744"/>
                    <a:pt x="270369" y="556350"/>
                  </a:cubicBezTo>
                  <a:cubicBezTo>
                    <a:pt x="209678" y="558003"/>
                    <a:pt x="148988" y="556350"/>
                    <a:pt x="88297" y="556350"/>
                  </a:cubicBezTo>
                  <a:cubicBezTo>
                    <a:pt x="27606" y="556350"/>
                    <a:pt x="-495" y="528011"/>
                    <a:pt x="213" y="477240"/>
                  </a:cubicBezTo>
                  <a:cubicBezTo>
                    <a:pt x="213" y="430010"/>
                    <a:pt x="30913" y="404505"/>
                    <a:pt x="85936" y="404269"/>
                  </a:cubicBezTo>
                  <a:cubicBezTo>
                    <a:pt x="170477" y="404269"/>
                    <a:pt x="254783" y="404269"/>
                    <a:pt x="339325" y="404269"/>
                  </a:cubicBezTo>
                  <a:cubicBezTo>
                    <a:pt x="370882" y="402261"/>
                    <a:pt x="400733" y="418769"/>
                    <a:pt x="415837" y="446539"/>
                  </a:cubicBezTo>
                  <a:cubicBezTo>
                    <a:pt x="434021" y="477003"/>
                    <a:pt x="453385" y="506522"/>
                    <a:pt x="472513" y="536277"/>
                  </a:cubicBezTo>
                  <a:close/>
                </a:path>
              </a:pathLst>
            </a:cu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9744666" y="3188883"/>
              <a:ext cx="175317" cy="122330"/>
            </a:xfrm>
            <a:custGeom>
              <a:avLst/>
              <a:gdLst/>
              <a:ahLst/>
              <a:cxnLst/>
              <a:rect l="l" t="t" r="r" b="b"/>
              <a:pathLst>
                <a:path w="287997" h="200955" extrusionOk="0">
                  <a:moveTo>
                    <a:pt x="77878" y="-377"/>
                  </a:moveTo>
                  <a:cubicBezTo>
                    <a:pt x="160356" y="12352"/>
                    <a:pt x="233291" y="60148"/>
                    <a:pt x="277898" y="130686"/>
                  </a:cubicBezTo>
                  <a:cubicBezTo>
                    <a:pt x="301513" y="166109"/>
                    <a:pt x="282620" y="196336"/>
                    <a:pt x="240586" y="200115"/>
                  </a:cubicBezTo>
                  <a:cubicBezTo>
                    <a:pt x="166671" y="206255"/>
                    <a:pt x="38441" y="131395"/>
                    <a:pt x="7505" y="64093"/>
                  </a:cubicBezTo>
                  <a:cubicBezTo>
                    <a:pt x="-12095" y="20168"/>
                    <a:pt x="6561" y="-2266"/>
                    <a:pt x="77878" y="-377"/>
                  </a:cubicBezTo>
                  <a:close/>
                </a:path>
              </a:pathLst>
            </a:custGeom>
            <a:solidFill>
              <a:srgbClr val="D0F4F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1" name="Google Shape;621;p8"/>
          <p:cNvSpPr txBox="1"/>
          <p:nvPr/>
        </p:nvSpPr>
        <p:spPr>
          <a:xfrm>
            <a:off x="550864" y="728663"/>
            <a:ext cx="11090274" cy="74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</a:pPr>
            <a:r>
              <a:rPr lang="en-US" sz="3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BAB 3 </a:t>
            </a:r>
            <a:r>
              <a:rPr lang="en-US" sz="3200" b="1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Metode Penelitian</a:t>
            </a:r>
            <a:endParaRPr sz="3200" b="1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622" name="Google Shape;622;p8"/>
          <p:cNvGrpSpPr/>
          <p:nvPr/>
        </p:nvGrpSpPr>
        <p:grpSpPr>
          <a:xfrm>
            <a:off x="0" y="278552"/>
            <a:ext cx="11641138" cy="6407706"/>
            <a:chOff x="0" y="278552"/>
            <a:chExt cx="11641138" cy="6407706"/>
          </a:xfrm>
        </p:grpSpPr>
        <p:sp>
          <p:nvSpPr>
            <p:cNvPr id="623" name="Google Shape;623;p8"/>
            <p:cNvSpPr txBox="1"/>
            <p:nvPr/>
          </p:nvSpPr>
          <p:spPr>
            <a:xfrm>
              <a:off x="9296400" y="6516981"/>
              <a:ext cx="2344738" cy="1692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0">
                  <a:solidFill>
                    <a:srgbClr val="5C2FD2"/>
                  </a:solidFill>
                  <a:latin typeface="Open Sans"/>
                  <a:ea typeface="Open Sans"/>
                  <a:cs typeface="Open Sans"/>
                  <a:sym typeface="Open Sans"/>
                </a:rPr>
                <a:t>Smart Business Analysis Infographic</a:t>
              </a:r>
              <a:endParaRPr/>
            </a:p>
          </p:txBody>
        </p:sp>
        <p:grpSp>
          <p:nvGrpSpPr>
            <p:cNvPr id="624" name="Google Shape;624;p8"/>
            <p:cNvGrpSpPr/>
            <p:nvPr/>
          </p:nvGrpSpPr>
          <p:grpSpPr>
            <a:xfrm>
              <a:off x="9939825" y="278552"/>
              <a:ext cx="1701313" cy="324949"/>
              <a:chOff x="9939825" y="278552"/>
              <a:chExt cx="1701313" cy="324949"/>
            </a:xfrm>
          </p:grpSpPr>
          <p:sp>
            <p:nvSpPr>
              <p:cNvPr id="625" name="Google Shape;625;p8"/>
              <p:cNvSpPr/>
              <p:nvPr/>
            </p:nvSpPr>
            <p:spPr>
              <a:xfrm>
                <a:off x="10077450" y="278552"/>
                <a:ext cx="1563688" cy="187325"/>
              </a:xfrm>
              <a:prstGeom prst="roundRect">
                <a:avLst>
                  <a:gd name="adj" fmla="val 50000"/>
                </a:avLst>
              </a:prstGeom>
              <a:noFill/>
              <a:ln w="12700" cap="flat" cmpd="sng">
                <a:solidFill>
                  <a:srgbClr val="5C2FD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>
                <a:off x="9939825" y="306332"/>
                <a:ext cx="297169" cy="297169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8" descr="Magnifying glass with solid fill"/>
              <p:cNvSpPr/>
              <p:nvPr/>
            </p:nvSpPr>
            <p:spPr>
              <a:xfrm flipH="1">
                <a:off x="9971899" y="351290"/>
                <a:ext cx="211466" cy="211633"/>
              </a:xfrm>
              <a:custGeom>
                <a:avLst/>
                <a:gdLst/>
                <a:ahLst/>
                <a:cxnLst/>
                <a:rect l="l" t="t" r="r" b="b"/>
                <a:pathLst>
                  <a:path w="211466" h="211633" extrusionOk="0">
                    <a:moveTo>
                      <a:pt x="206008" y="179487"/>
                    </a:moveTo>
                    <a:lnTo>
                      <a:pt x="172522" y="146000"/>
                    </a:lnTo>
                    <a:cubicBezTo>
                      <a:pt x="167967" y="141446"/>
                      <a:pt x="161806" y="139839"/>
                      <a:pt x="155912" y="140910"/>
                    </a:cubicBezTo>
                    <a:lnTo>
                      <a:pt x="144125" y="129123"/>
                    </a:lnTo>
                    <a:cubicBezTo>
                      <a:pt x="154573" y="115729"/>
                      <a:pt x="160734" y="98584"/>
                      <a:pt x="160734" y="80367"/>
                    </a:cubicBezTo>
                    <a:cubicBezTo>
                      <a:pt x="160734" y="36165"/>
                      <a:pt x="124569" y="0"/>
                      <a:pt x="80367" y="0"/>
                    </a:cubicBezTo>
                    <a:cubicBezTo>
                      <a:pt x="36165" y="0"/>
                      <a:pt x="0" y="36165"/>
                      <a:pt x="0" y="80367"/>
                    </a:cubicBezTo>
                    <a:cubicBezTo>
                      <a:pt x="0" y="124569"/>
                      <a:pt x="36165" y="160734"/>
                      <a:pt x="80367" y="160734"/>
                    </a:cubicBezTo>
                    <a:cubicBezTo>
                      <a:pt x="98584" y="160734"/>
                      <a:pt x="115461" y="154573"/>
                      <a:pt x="129123" y="144125"/>
                    </a:cubicBezTo>
                    <a:lnTo>
                      <a:pt x="140910" y="155912"/>
                    </a:lnTo>
                    <a:cubicBezTo>
                      <a:pt x="139839" y="161806"/>
                      <a:pt x="141446" y="167967"/>
                      <a:pt x="146000" y="172522"/>
                    </a:cubicBezTo>
                    <a:lnTo>
                      <a:pt x="179487" y="206008"/>
                    </a:lnTo>
                    <a:cubicBezTo>
                      <a:pt x="183237" y="209758"/>
                      <a:pt x="188059" y="211634"/>
                      <a:pt x="192881" y="211634"/>
                    </a:cubicBezTo>
                    <a:cubicBezTo>
                      <a:pt x="197703" y="211634"/>
                      <a:pt x="202525" y="209758"/>
                      <a:pt x="206276" y="206008"/>
                    </a:cubicBezTo>
                    <a:cubicBezTo>
                      <a:pt x="213241" y="198507"/>
                      <a:pt x="213241" y="186720"/>
                      <a:pt x="206008" y="179487"/>
                    </a:cubicBezTo>
                    <a:close/>
                    <a:moveTo>
                      <a:pt x="80099" y="144393"/>
                    </a:moveTo>
                    <a:cubicBezTo>
                      <a:pt x="44738" y="144393"/>
                      <a:pt x="15806" y="115461"/>
                      <a:pt x="15806" y="80099"/>
                    </a:cubicBezTo>
                    <a:cubicBezTo>
                      <a:pt x="15806" y="44738"/>
                      <a:pt x="44738" y="15806"/>
                      <a:pt x="80099" y="15806"/>
                    </a:cubicBezTo>
                    <a:cubicBezTo>
                      <a:pt x="115461" y="15806"/>
                      <a:pt x="144393" y="44738"/>
                      <a:pt x="144393" y="80099"/>
                    </a:cubicBezTo>
                    <a:cubicBezTo>
                      <a:pt x="144393" y="115461"/>
                      <a:pt x="115461" y="144393"/>
                      <a:pt x="80099" y="14439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31" name="Google Shape;631;p8"/>
            <p:cNvCxnSpPr/>
            <p:nvPr/>
          </p:nvCxnSpPr>
          <p:spPr>
            <a:xfrm>
              <a:off x="0" y="6601620"/>
              <a:ext cx="8727541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pic>
        <p:nvPicPr>
          <p:cNvPr id="3" name="Google Shape;94;p1">
            <a:extLst>
              <a:ext uri="{FF2B5EF4-FFF2-40B4-BE49-F238E27FC236}">
                <a16:creationId xmlns:a16="http://schemas.microsoft.com/office/drawing/2014/main" id="{D18266DF-CC97-790E-14DB-176AFF3467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440" y="105816"/>
            <a:ext cx="819679" cy="923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3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EC2B8C"/>
      </a:accent1>
      <a:accent2>
        <a:srgbClr val="9477E2"/>
      </a:accent2>
      <a:accent3>
        <a:srgbClr val="6A37C7"/>
      </a:accent3>
      <a:accent4>
        <a:srgbClr val="19C8EB"/>
      </a:accent4>
      <a:accent5>
        <a:srgbClr val="892293"/>
      </a:accent5>
      <a:accent6>
        <a:srgbClr val="CB0FB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1116</Words>
  <Application>Microsoft Office PowerPoint</Application>
  <PresentationFormat>Widescreen</PresentationFormat>
  <Paragraphs>144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Calibri</vt:lpstr>
      <vt:lpstr>Open Sans</vt:lpstr>
      <vt:lpstr>Cambria Math</vt:lpstr>
      <vt:lpstr>Quattrocento Sans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ASUS</dc:creator>
  <cp:lastModifiedBy>sukma mulyani</cp:lastModifiedBy>
  <cp:revision>13</cp:revision>
  <dcterms:created xsi:type="dcterms:W3CDTF">2022-07-08T03:25:58Z</dcterms:created>
  <dcterms:modified xsi:type="dcterms:W3CDTF">2025-03-06T16:00:06Z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2022-08-21T06:06:33Z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159a5a33-da61-404a-9b5f-4ee8d076d95e</vt:lpwstr>
  </property>
  <property fmtid="{D5CDD505-2E9C-101B-9397-08002B2CF9AE}" pid="7" name="MSIP_Label_defa4170-0d19-0005-0004-bc88714345d2_ActionId">
    <vt:lpwstr>d3f0650e-de4e-4a2c-ab0e-a5b3198544f4</vt:lpwstr>
  </property>
  <property fmtid="{D5CDD505-2E9C-101B-9397-08002B2CF9AE}" pid="8" name="MSIP_Label_defa4170-0d19-0005-0004-bc88714345d2_ContentBits">
    <vt:lpwstr>0</vt:lpwstr>
  </property>
</Properties>
</file>