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2"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b="0" l="0" r="0" t="0"/>
          <a:stretch/>
        </p:blipFill>
        <p:spPr>
          <a:xfrm>
            <a:off x="0" y="19050"/>
            <a:ext cx="12206817" cy="6867525"/>
          </a:xfrm>
          <a:prstGeom prst="rect">
            <a:avLst/>
          </a:prstGeom>
          <a:noFill/>
          <a:ln>
            <a:noFill/>
          </a:ln>
        </p:spPr>
      </p:pic>
      <p:sp>
        <p:nvSpPr>
          <p:cNvPr id="14" name="Google Shape;14;p2"/>
          <p:cNvSpPr txBox="1"/>
          <p:nvPr>
            <p:ph type="ctrTitle"/>
          </p:nvPr>
        </p:nvSpPr>
        <p:spPr>
          <a:xfrm>
            <a:off x="2063751" y="1701800"/>
            <a:ext cx="9211733" cy="108267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5" name="Google Shape;15;p2"/>
          <p:cNvSpPr txBox="1"/>
          <p:nvPr>
            <p:ph idx="1" type="subTitle"/>
          </p:nvPr>
        </p:nvSpPr>
        <p:spPr>
          <a:xfrm>
            <a:off x="2063751" y="2927350"/>
            <a:ext cx="9218083" cy="1752600"/>
          </a:xfrm>
          <a:prstGeom prst="rect">
            <a:avLst/>
          </a:prstGeom>
          <a:noFill/>
          <a:ln>
            <a:noFill/>
          </a:ln>
        </p:spPr>
        <p:txBody>
          <a:bodyPr anchorCtr="0" anchor="t" bIns="45700" lIns="91425" spcFirstLastPara="1" rIns="91425" wrap="square" tIns="45700">
            <a:noAutofit/>
          </a:bodyPr>
          <a:lstStyle>
            <a:lvl1pPr lvl="0" algn="r">
              <a:spcBef>
                <a:spcPts val="640"/>
              </a:spcBef>
              <a:spcAft>
                <a:spcPts val="0"/>
              </a:spcAft>
              <a:buClr>
                <a:schemeClr val="lt1"/>
              </a:buClr>
              <a:buSzPts val="3200"/>
              <a:buFont typeface="Arial"/>
              <a:buNone/>
              <a:defRPr>
                <a:solidFill>
                  <a:schemeClr val="lt1"/>
                </a:solidFill>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6" name="Google Shape;16;p2"/>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chemeClr val="dk1"/>
                </a:solidFill>
                <a:latin typeface="Arial"/>
                <a:ea typeface="Arial"/>
                <a:cs typeface="Arial"/>
                <a:sym typeface="Arial"/>
              </a:defRPr>
            </a:lvl1pPr>
            <a:lvl2pPr indent="0" lvl="1" marL="0" algn="r">
              <a:spcBef>
                <a:spcPts val="0"/>
              </a:spcBef>
              <a:buNone/>
              <a:defRPr b="0" i="0" sz="1400" u="none" cap="none" strike="noStrike">
                <a:solidFill>
                  <a:schemeClr val="dk1"/>
                </a:solidFill>
                <a:latin typeface="Arial"/>
                <a:ea typeface="Arial"/>
                <a:cs typeface="Arial"/>
                <a:sym typeface="Arial"/>
              </a:defRPr>
            </a:lvl2pPr>
            <a:lvl3pPr indent="0" lvl="2" marL="0" algn="r">
              <a:spcBef>
                <a:spcPts val="0"/>
              </a:spcBef>
              <a:buNone/>
              <a:defRPr b="0" i="0" sz="1400" u="none" cap="none" strike="noStrike">
                <a:solidFill>
                  <a:schemeClr val="dk1"/>
                </a:solidFill>
                <a:latin typeface="Arial"/>
                <a:ea typeface="Arial"/>
                <a:cs typeface="Arial"/>
                <a:sym typeface="Arial"/>
              </a:defRPr>
            </a:lvl3pPr>
            <a:lvl4pPr indent="0" lvl="3" marL="0" algn="r">
              <a:spcBef>
                <a:spcPts val="0"/>
              </a:spcBef>
              <a:buNone/>
              <a:defRPr b="0" i="0" sz="1400" u="none" cap="none" strike="noStrike">
                <a:solidFill>
                  <a:schemeClr val="dk1"/>
                </a:solidFill>
                <a:latin typeface="Arial"/>
                <a:ea typeface="Arial"/>
                <a:cs typeface="Arial"/>
                <a:sym typeface="Arial"/>
              </a:defRPr>
            </a:lvl4pPr>
            <a:lvl5pPr indent="0" lvl="4" marL="0" algn="r">
              <a:spcBef>
                <a:spcPts val="0"/>
              </a:spcBef>
              <a:buNone/>
              <a:defRPr b="0" i="0" sz="1400" u="none" cap="none" strike="noStrike">
                <a:solidFill>
                  <a:schemeClr val="dk1"/>
                </a:solidFill>
                <a:latin typeface="Arial"/>
                <a:ea typeface="Arial"/>
                <a:cs typeface="Arial"/>
                <a:sym typeface="Arial"/>
              </a:defRPr>
            </a:lvl5pPr>
            <a:lvl6pPr indent="0" lvl="5" marL="0" algn="r">
              <a:spcBef>
                <a:spcPts val="0"/>
              </a:spcBef>
              <a:buNone/>
              <a:defRPr b="0" i="0" sz="1400" u="none" cap="none" strike="noStrike">
                <a:solidFill>
                  <a:schemeClr val="dk1"/>
                </a:solidFill>
                <a:latin typeface="Arial"/>
                <a:ea typeface="Arial"/>
                <a:cs typeface="Arial"/>
                <a:sym typeface="Arial"/>
              </a:defRPr>
            </a:lvl6pPr>
            <a:lvl7pPr indent="0" lvl="6" marL="0" algn="r">
              <a:spcBef>
                <a:spcPts val="0"/>
              </a:spcBef>
              <a:buNone/>
              <a:defRPr b="0" i="0" sz="1400" u="none" cap="none" strike="noStrike">
                <a:solidFill>
                  <a:schemeClr val="dk1"/>
                </a:solidFill>
                <a:latin typeface="Arial"/>
                <a:ea typeface="Arial"/>
                <a:cs typeface="Arial"/>
                <a:sym typeface="Arial"/>
              </a:defRPr>
            </a:lvl7pPr>
            <a:lvl8pPr indent="0" lvl="7" marL="0" algn="r">
              <a:spcBef>
                <a:spcPts val="0"/>
              </a:spcBef>
              <a:buNone/>
              <a:defRPr b="0" i="0" sz="1400" u="none" cap="none" strike="noStrike">
                <a:solidFill>
                  <a:schemeClr val="dk1"/>
                </a:solidFill>
                <a:latin typeface="Arial"/>
                <a:ea typeface="Arial"/>
                <a:cs typeface="Arial"/>
                <a:sym typeface="Arial"/>
              </a:defRPr>
            </a:lvl8pPr>
            <a:lvl9pPr indent="0" lvl="8" mar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11"/>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72" name="Google Shape;72;p11"/>
          <p:cNvSpPr txBox="1"/>
          <p:nvPr>
            <p:ph idx="1" type="body"/>
          </p:nvPr>
        </p:nvSpPr>
        <p:spPr>
          <a:xfrm rot="5400000">
            <a:off x="3619500" y="-1835150"/>
            <a:ext cx="4953000" cy="10972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12"/>
          <p:cNvSpPr txBox="1"/>
          <p:nvPr>
            <p:ph type="title"/>
          </p:nvPr>
        </p:nvSpPr>
        <p:spPr>
          <a:xfrm rot="5400000">
            <a:off x="7242175" y="1787525"/>
            <a:ext cx="5937250" cy="27432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78" name="Google Shape;78;p12"/>
          <p:cNvSpPr txBox="1"/>
          <p:nvPr>
            <p:ph idx="1" type="body"/>
          </p:nvPr>
        </p:nvSpPr>
        <p:spPr>
          <a:xfrm rot="5400000">
            <a:off x="1654175" y="-854075"/>
            <a:ext cx="5937250" cy="8026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2"/>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21" name="Google Shape;21;p3"/>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3"/>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831851" y="1709738"/>
            <a:ext cx="10515600" cy="2852737"/>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6000"/>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27" name="Google Shape;27;p4"/>
          <p:cNvSpPr txBox="1"/>
          <p:nvPr>
            <p:ph idx="1" type="body"/>
          </p:nvPr>
        </p:nvSpPr>
        <p:spPr>
          <a:xfrm>
            <a:off x="831851"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sz="2400"/>
            </a:lvl1pPr>
            <a:lvl2pPr indent="-228600" lvl="1" marL="914400" algn="l">
              <a:spcBef>
                <a:spcPts val="400"/>
              </a:spcBef>
              <a:spcAft>
                <a:spcPts val="0"/>
              </a:spcAft>
              <a:buClr>
                <a:schemeClr val="dk1"/>
              </a:buClr>
              <a:buSzPts val="2000"/>
              <a:buFont typeface="Arial"/>
              <a:buNone/>
              <a:defRPr sz="2000"/>
            </a:lvl2pPr>
            <a:lvl3pPr indent="-228600" lvl="2" marL="1371600" algn="l">
              <a:spcBef>
                <a:spcPts val="360"/>
              </a:spcBef>
              <a:spcAft>
                <a:spcPts val="0"/>
              </a:spcAft>
              <a:buClr>
                <a:schemeClr val="dk1"/>
              </a:buClr>
              <a:buSzPts val="1800"/>
              <a:buFont typeface="Arial"/>
              <a:buNone/>
              <a:defRPr sz="1800"/>
            </a:lvl3pPr>
            <a:lvl4pPr indent="-228600" lvl="3" marL="1828800" algn="l">
              <a:spcBef>
                <a:spcPts val="320"/>
              </a:spcBef>
              <a:spcAft>
                <a:spcPts val="0"/>
              </a:spcAft>
              <a:buClr>
                <a:schemeClr val="dk1"/>
              </a:buClr>
              <a:buSzPts val="1600"/>
              <a:buFont typeface="Arial"/>
              <a:buNone/>
              <a:defRPr sz="1600"/>
            </a:lvl4pPr>
            <a:lvl5pPr indent="-228600" lvl="4" marL="2286000" algn="l">
              <a:spcBef>
                <a:spcPts val="320"/>
              </a:spcBef>
              <a:spcAft>
                <a:spcPts val="0"/>
              </a:spcAft>
              <a:buClr>
                <a:schemeClr val="dk1"/>
              </a:buClr>
              <a:buSzPts val="1600"/>
              <a:buFont typeface="Arial"/>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28" name="Google Shape;28;p4"/>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33" name="Google Shape;33;p5"/>
          <p:cNvSpPr txBox="1"/>
          <p:nvPr>
            <p:ph idx="1" type="body"/>
          </p:nvPr>
        </p:nvSpPr>
        <p:spPr>
          <a:xfrm>
            <a:off x="609600" y="1174750"/>
            <a:ext cx="5384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5"/>
          <p:cNvSpPr txBox="1"/>
          <p:nvPr>
            <p:ph idx="2" type="body"/>
          </p:nvPr>
        </p:nvSpPr>
        <p:spPr>
          <a:xfrm>
            <a:off x="6197600" y="1174750"/>
            <a:ext cx="5384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840317" y="365125"/>
            <a:ext cx="10515600" cy="1325563"/>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40" name="Google Shape;40;p6"/>
          <p:cNvSpPr txBox="1"/>
          <p:nvPr>
            <p:ph idx="1" type="body"/>
          </p:nvPr>
        </p:nvSpPr>
        <p:spPr>
          <a:xfrm>
            <a:off x="840317" y="1681163"/>
            <a:ext cx="5158316"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2" type="body"/>
          </p:nvPr>
        </p:nvSpPr>
        <p:spPr>
          <a:xfrm>
            <a:off x="840317" y="2505075"/>
            <a:ext cx="5158316"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3" type="body"/>
          </p:nvPr>
        </p:nvSpPr>
        <p:spPr>
          <a:xfrm>
            <a:off x="6172200" y="1681163"/>
            <a:ext cx="518371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4" type="body"/>
          </p:nvPr>
        </p:nvSpPr>
        <p:spPr>
          <a:xfrm>
            <a:off x="6172200" y="2505075"/>
            <a:ext cx="518371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49" name="Google Shape;49;p7"/>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8"/>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9"/>
          <p:cNvSpPr txBox="1"/>
          <p:nvPr>
            <p:ph type="title"/>
          </p:nvPr>
        </p:nvSpPr>
        <p:spPr>
          <a:xfrm>
            <a:off x="840317" y="457200"/>
            <a:ext cx="3932767" cy="16002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3200"/>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58" name="Google Shape;58;p9"/>
          <p:cNvSpPr txBox="1"/>
          <p:nvPr>
            <p:ph idx="1" type="body"/>
          </p:nvPr>
        </p:nvSpPr>
        <p:spPr>
          <a:xfrm>
            <a:off x="5183717"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9"/>
          <p:cNvSpPr txBox="1"/>
          <p:nvPr>
            <p:ph idx="2" type="body"/>
          </p:nvPr>
        </p:nvSpPr>
        <p:spPr>
          <a:xfrm>
            <a:off x="840317"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9"/>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840317" y="457200"/>
            <a:ext cx="3932767" cy="16002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3200"/>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65" name="Google Shape;65;p10"/>
          <p:cNvSpPr/>
          <p:nvPr>
            <p:ph idx="2" type="pic"/>
          </p:nvPr>
        </p:nvSpPr>
        <p:spPr>
          <a:xfrm>
            <a:off x="5183717" y="987425"/>
            <a:ext cx="6172200" cy="4873625"/>
          </a:xfrm>
          <a:prstGeom prst="rect">
            <a:avLst/>
          </a:prstGeom>
          <a:noFill/>
          <a:ln>
            <a:noFill/>
          </a:ln>
        </p:spPr>
      </p:sp>
      <p:sp>
        <p:nvSpPr>
          <p:cNvPr id="66" name="Google Shape;66;p10"/>
          <p:cNvSpPr txBox="1"/>
          <p:nvPr>
            <p:ph idx="1" type="body"/>
          </p:nvPr>
        </p:nvSpPr>
        <p:spPr>
          <a:xfrm>
            <a:off x="840317"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10"/>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12192000" cy="6858000"/>
          </a:xfrm>
          <a:prstGeom prst="rect">
            <a:avLst/>
          </a:prstGeom>
          <a:noFill/>
          <a:ln>
            <a:noFill/>
          </a:ln>
        </p:spPr>
      </p:pic>
      <p:sp>
        <p:nvSpPr>
          <p:cNvPr id="7" name="Google Shape;7;p1"/>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3600" u="none" cap="none" strike="noStrike">
                <a:solidFill>
                  <a:schemeClr val="lt1"/>
                </a:solidFill>
                <a:latin typeface="Arial"/>
                <a:ea typeface="Arial"/>
                <a:cs typeface="Arial"/>
                <a:sym typeface="Arial"/>
              </a:defRPr>
            </a:lvl1pPr>
            <a:lvl2pPr lvl="1" marR="0" rtl="0" algn="r">
              <a:spcBef>
                <a:spcPts val="0"/>
              </a:spcBef>
              <a:spcAft>
                <a:spcPts val="0"/>
              </a:spcAft>
              <a:buSzPts val="1400"/>
              <a:buNone/>
              <a:defRPr b="0" i="0" sz="3600" u="none" cap="none" strike="noStrike">
                <a:solidFill>
                  <a:schemeClr val="lt1"/>
                </a:solidFill>
                <a:latin typeface="Arial"/>
                <a:ea typeface="Arial"/>
                <a:cs typeface="Arial"/>
                <a:sym typeface="Arial"/>
              </a:defRPr>
            </a:lvl2pPr>
            <a:lvl3pPr lvl="2" marR="0" rtl="0" algn="r">
              <a:spcBef>
                <a:spcPts val="0"/>
              </a:spcBef>
              <a:spcAft>
                <a:spcPts val="0"/>
              </a:spcAft>
              <a:buSzPts val="1400"/>
              <a:buNone/>
              <a:defRPr b="0" i="0" sz="3600" u="none" cap="none" strike="noStrike">
                <a:solidFill>
                  <a:schemeClr val="lt1"/>
                </a:solidFill>
                <a:latin typeface="Arial"/>
                <a:ea typeface="Arial"/>
                <a:cs typeface="Arial"/>
                <a:sym typeface="Arial"/>
              </a:defRPr>
            </a:lvl3pPr>
            <a:lvl4pPr lvl="3" marR="0" rtl="0" algn="r">
              <a:spcBef>
                <a:spcPts val="0"/>
              </a:spcBef>
              <a:spcAft>
                <a:spcPts val="0"/>
              </a:spcAft>
              <a:buSzPts val="1400"/>
              <a:buNone/>
              <a:defRPr b="0" i="0" sz="3600" u="none" cap="none" strike="noStrike">
                <a:solidFill>
                  <a:schemeClr val="lt1"/>
                </a:solidFill>
                <a:latin typeface="Arial"/>
                <a:ea typeface="Arial"/>
                <a:cs typeface="Arial"/>
                <a:sym typeface="Arial"/>
              </a:defRPr>
            </a:lvl4pPr>
            <a:lvl5pPr lvl="4" marR="0" rtl="0" algn="r">
              <a:spcBef>
                <a:spcPts val="0"/>
              </a:spcBef>
              <a:spcAft>
                <a:spcPts val="0"/>
              </a:spcAft>
              <a:buSzPts val="1400"/>
              <a:buNone/>
              <a:defRPr b="0" i="0" sz="3600" u="none" cap="none" strike="noStrike">
                <a:solidFill>
                  <a:schemeClr val="lt1"/>
                </a:solidFill>
                <a:latin typeface="Arial"/>
                <a:ea typeface="Arial"/>
                <a:cs typeface="Arial"/>
                <a:sym typeface="Arial"/>
              </a:defRPr>
            </a:lvl5pPr>
            <a:lvl6pPr lvl="5" marR="0" rtl="0" algn="r">
              <a:spcBef>
                <a:spcPts val="0"/>
              </a:spcBef>
              <a:spcAft>
                <a:spcPts val="0"/>
              </a:spcAft>
              <a:buSzPts val="1400"/>
              <a:buNone/>
              <a:defRPr b="0" i="0" sz="3600" u="none" cap="none" strike="noStrike">
                <a:solidFill>
                  <a:schemeClr val="lt1"/>
                </a:solidFill>
                <a:latin typeface="Arial"/>
                <a:ea typeface="Arial"/>
                <a:cs typeface="Arial"/>
                <a:sym typeface="Arial"/>
              </a:defRPr>
            </a:lvl6pPr>
            <a:lvl7pPr lvl="6" marR="0" rtl="0" algn="r">
              <a:spcBef>
                <a:spcPts val="0"/>
              </a:spcBef>
              <a:spcAft>
                <a:spcPts val="0"/>
              </a:spcAft>
              <a:buSzPts val="1400"/>
              <a:buNone/>
              <a:defRPr b="0" i="0" sz="3600" u="none" cap="none" strike="noStrike">
                <a:solidFill>
                  <a:schemeClr val="lt1"/>
                </a:solidFill>
                <a:latin typeface="Arial"/>
                <a:ea typeface="Arial"/>
                <a:cs typeface="Arial"/>
                <a:sym typeface="Arial"/>
              </a:defRPr>
            </a:lvl7pPr>
            <a:lvl8pPr lvl="7" marR="0" rtl="0" algn="r">
              <a:spcBef>
                <a:spcPts val="0"/>
              </a:spcBef>
              <a:spcAft>
                <a:spcPts val="0"/>
              </a:spcAft>
              <a:buSzPts val="1400"/>
              <a:buNone/>
              <a:defRPr b="0" i="0" sz="3600" u="none" cap="none" strike="noStrike">
                <a:solidFill>
                  <a:schemeClr val="lt1"/>
                </a:solidFill>
                <a:latin typeface="Arial"/>
                <a:ea typeface="Arial"/>
                <a:cs typeface="Arial"/>
                <a:sym typeface="Arial"/>
              </a:defRPr>
            </a:lvl8pPr>
            <a:lvl9pPr lvl="8" marR="0" rtl="0" algn="r">
              <a:spcBef>
                <a:spcPts val="0"/>
              </a:spcBef>
              <a:spcAft>
                <a:spcPts val="0"/>
              </a:spcAft>
              <a:buSzPts val="1400"/>
              <a:buNone/>
              <a:defRPr b="0" i="0" sz="3600" u="none" cap="none" strike="noStrike">
                <a:solidFill>
                  <a:schemeClr val="lt1"/>
                </a:solidFill>
                <a:latin typeface="Arial"/>
                <a:ea typeface="Arial"/>
                <a:cs typeface="Arial"/>
                <a:sym typeface="Arial"/>
              </a:defRPr>
            </a:lvl9pPr>
          </a:lstStyle>
          <a:p/>
        </p:txBody>
      </p:sp>
      <p:sp>
        <p:nvSpPr>
          <p:cNvPr id="8" name="Google Shape;8;p1"/>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chemeClr val="dk1"/>
                </a:solidFill>
                <a:latin typeface="Arial"/>
                <a:ea typeface="Arial"/>
                <a:cs typeface="Arial"/>
                <a:sym typeface="Arial"/>
              </a:defRPr>
            </a:lvl1pPr>
            <a:lvl2pPr indent="0" lvl="1" marL="0" marR="0" rtl="0" algn="r">
              <a:spcBef>
                <a:spcPts val="0"/>
              </a:spcBef>
              <a:buNone/>
              <a:defRPr b="0" i="0" sz="1400" u="none" cap="none" strike="noStrike">
                <a:solidFill>
                  <a:schemeClr val="dk1"/>
                </a:solidFill>
                <a:latin typeface="Arial"/>
                <a:ea typeface="Arial"/>
                <a:cs typeface="Arial"/>
                <a:sym typeface="Arial"/>
              </a:defRPr>
            </a:lvl2pPr>
            <a:lvl3pPr indent="0" lvl="2" marL="0" marR="0" rtl="0" algn="r">
              <a:spcBef>
                <a:spcPts val="0"/>
              </a:spcBef>
              <a:buNone/>
              <a:defRPr b="0" i="0" sz="1400" u="none" cap="none" strike="noStrike">
                <a:solidFill>
                  <a:schemeClr val="dk1"/>
                </a:solidFill>
                <a:latin typeface="Arial"/>
                <a:ea typeface="Arial"/>
                <a:cs typeface="Arial"/>
                <a:sym typeface="Arial"/>
              </a:defRPr>
            </a:lvl3pPr>
            <a:lvl4pPr indent="0" lvl="3" marL="0" marR="0" rtl="0" algn="r">
              <a:spcBef>
                <a:spcPts val="0"/>
              </a:spcBef>
              <a:buNone/>
              <a:defRPr b="0" i="0" sz="1400" u="none" cap="none" strike="noStrike">
                <a:solidFill>
                  <a:schemeClr val="dk1"/>
                </a:solidFill>
                <a:latin typeface="Arial"/>
                <a:ea typeface="Arial"/>
                <a:cs typeface="Arial"/>
                <a:sym typeface="Arial"/>
              </a:defRPr>
            </a:lvl4pPr>
            <a:lvl5pPr indent="0" lvl="4" marL="0" marR="0" rtl="0" algn="r">
              <a:spcBef>
                <a:spcPts val="0"/>
              </a:spcBef>
              <a:buNone/>
              <a:defRPr b="0" i="0" sz="1400" u="none" cap="none" strike="noStrike">
                <a:solidFill>
                  <a:schemeClr val="dk1"/>
                </a:solidFill>
                <a:latin typeface="Arial"/>
                <a:ea typeface="Arial"/>
                <a:cs typeface="Arial"/>
                <a:sym typeface="Arial"/>
              </a:defRPr>
            </a:lvl5pPr>
            <a:lvl6pPr indent="0" lvl="5" marL="0" marR="0" rtl="0" algn="r">
              <a:spcBef>
                <a:spcPts val="0"/>
              </a:spcBef>
              <a:buNone/>
              <a:defRPr b="0" i="0" sz="1400" u="none" cap="none" strike="noStrike">
                <a:solidFill>
                  <a:schemeClr val="dk1"/>
                </a:solidFill>
                <a:latin typeface="Arial"/>
                <a:ea typeface="Arial"/>
                <a:cs typeface="Arial"/>
                <a:sym typeface="Arial"/>
              </a:defRPr>
            </a:lvl6pPr>
            <a:lvl7pPr indent="0" lvl="6" marL="0" marR="0" rtl="0" algn="r">
              <a:spcBef>
                <a:spcPts val="0"/>
              </a:spcBef>
              <a:buNone/>
              <a:defRPr b="0" i="0" sz="1400" u="none" cap="none" strike="noStrike">
                <a:solidFill>
                  <a:schemeClr val="dk1"/>
                </a:solidFill>
                <a:latin typeface="Arial"/>
                <a:ea typeface="Arial"/>
                <a:cs typeface="Arial"/>
                <a:sym typeface="Arial"/>
              </a:defRPr>
            </a:lvl7pPr>
            <a:lvl8pPr indent="0" lvl="7" marL="0" marR="0" rtl="0" algn="r">
              <a:spcBef>
                <a:spcPts val="0"/>
              </a:spcBef>
              <a:buNone/>
              <a:defRPr b="0" i="0" sz="1400" u="none" cap="none" strike="noStrike">
                <a:solidFill>
                  <a:schemeClr val="dk1"/>
                </a:solidFill>
                <a:latin typeface="Arial"/>
                <a:ea typeface="Arial"/>
                <a:cs typeface="Arial"/>
                <a:sym typeface="Arial"/>
              </a:defRPr>
            </a:lvl8pPr>
            <a:lvl9pPr indent="0" lvl="8" marL="0" marR="0" rt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2063751" y="1701800"/>
            <a:ext cx="9211733" cy="108267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N" sz="2800"/>
              <a:t>BI Unit 1- Part 3</a:t>
            </a:r>
            <a:br>
              <a:rPr lang="en-IN" sz="2800"/>
            </a:br>
            <a:r>
              <a:rPr lang="en-IN" sz="2800"/>
              <a:t>Topic: Business Intelligence Architecture</a:t>
            </a:r>
            <a:endParaRPr sz="2800"/>
          </a:p>
        </p:txBody>
      </p:sp>
      <p:sp>
        <p:nvSpPr>
          <p:cNvPr id="87" name="Google Shape;87;p13"/>
          <p:cNvSpPr txBox="1"/>
          <p:nvPr>
            <p:ph idx="1" type="subTitle"/>
          </p:nvPr>
        </p:nvSpPr>
        <p:spPr>
          <a:xfrm>
            <a:off x="2214881" y="4711065"/>
            <a:ext cx="9218083" cy="1752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lt1"/>
              </a:buClr>
              <a:buSzPts val="3200"/>
              <a:buFont typeface="Arial"/>
              <a:buNone/>
            </a:pPr>
            <a:r>
              <a:rPr lang="en-IN"/>
              <a:t>Topic: Data Mining, its Properties and Tasks</a:t>
            </a:r>
            <a:endParaRPr/>
          </a:p>
        </p:txBody>
      </p:sp>
      <p:sp>
        <p:nvSpPr>
          <p:cNvPr id="88" name="Google Shape;88;p13"/>
          <p:cNvSpPr/>
          <p:nvPr/>
        </p:nvSpPr>
        <p:spPr>
          <a:xfrm>
            <a:off x="2423161" y="4833620"/>
            <a:ext cx="9211733" cy="108267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IN" sz="2000" u="none" cap="none" strike="noStrike">
                <a:solidFill>
                  <a:schemeClr val="dk1"/>
                </a:solidFill>
                <a:latin typeface="Arial"/>
                <a:ea typeface="Arial"/>
                <a:cs typeface="Arial"/>
                <a:sym typeface="Arial"/>
              </a:rPr>
              <a:t>Presented by: Drashti Shrimal</a:t>
            </a:r>
            <a:r>
              <a:rPr b="0" i="0" lang="en-IN" sz="2000" u="none" cap="none" strike="noStrike">
                <a:solidFill>
                  <a:schemeClr val="lt1"/>
                </a:solidFill>
                <a:latin typeface="Arial"/>
                <a:ea typeface="Arial"/>
                <a:cs typeface="Arial"/>
                <a:sym typeface="Arial"/>
              </a:rPr>
              <a:t>1</a:t>
            </a:r>
            <a:br>
              <a:rPr b="0" i="0" lang="en-IN" sz="3600" u="none" cap="none" strike="noStrike">
                <a:solidFill>
                  <a:schemeClr val="lt1"/>
                </a:solidFill>
                <a:latin typeface="Arial"/>
                <a:ea typeface="Arial"/>
                <a:cs typeface="Arial"/>
                <a:sym typeface="Arial"/>
              </a:rPr>
            </a:br>
            <a:r>
              <a:rPr b="0" i="0" lang="en-IN" sz="3600" u="none" cap="none" strike="noStrike">
                <a:solidFill>
                  <a:schemeClr val="lt1"/>
                </a:solidFill>
                <a:latin typeface="Arial"/>
                <a:ea typeface="Arial"/>
                <a:cs typeface="Arial"/>
                <a:sym typeface="Arial"/>
              </a:rPr>
              <a:t>Topic: Data Mining, its Properties and Tasks</a:t>
            </a:r>
            <a:endParaRPr b="0" i="0" sz="36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N"/>
              <a:t>Data Pre-processing -Reduction</a:t>
            </a:r>
            <a:endParaRPr/>
          </a:p>
        </p:txBody>
      </p:sp>
      <p:sp>
        <p:nvSpPr>
          <p:cNvPr id="141" name="Google Shape;141;p22"/>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IN"/>
              <a:t>Data Reduction:</a:t>
            </a:r>
            <a:endParaRPr/>
          </a:p>
          <a:p>
            <a:pPr indent="0" lvl="0" marL="0" rtl="0" algn="l">
              <a:spcBef>
                <a:spcPts val="640"/>
              </a:spcBef>
              <a:spcAft>
                <a:spcPts val="0"/>
              </a:spcAft>
              <a:buClr>
                <a:schemeClr val="dk1"/>
              </a:buClr>
              <a:buSzPts val="3200"/>
              <a:buFont typeface="Arial"/>
              <a:buNone/>
            </a:pPr>
            <a:r>
              <a:rPr lang="en-IN"/>
              <a:t>Since data mining is a technique that is used to handle huge amount of data. While working with huge volume of data, analysis became harder in such cases. In order to get rid of this, we uses data reduction technique. It aims to increase the storage efficiency and reduce data storage and analysis costs.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N"/>
              <a:t>Data Binning</a:t>
            </a:r>
            <a:endParaRPr/>
          </a:p>
        </p:txBody>
      </p:sp>
      <p:sp>
        <p:nvSpPr>
          <p:cNvPr id="147" name="Google Shape;147;p23"/>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IN"/>
              <a:t>Data binning, bucketing is a data pre-processing method used to minimize the effects of small observation errors.</a:t>
            </a:r>
            <a:endParaRPr/>
          </a:p>
          <a:p>
            <a:pPr indent="-342900" lvl="0" marL="342900" rtl="0" algn="l">
              <a:spcBef>
                <a:spcPts val="640"/>
              </a:spcBef>
              <a:spcAft>
                <a:spcPts val="0"/>
              </a:spcAft>
              <a:buClr>
                <a:schemeClr val="dk1"/>
              </a:buClr>
              <a:buSzPts val="3200"/>
              <a:buFont typeface="Arial"/>
              <a:buChar char="•"/>
            </a:pPr>
            <a:r>
              <a:rPr lang="en-IN"/>
              <a:t>The original data values are divided into small intervals known as bins and then they are replaced by a general value calculated for that bin. </a:t>
            </a:r>
            <a:endParaRPr/>
          </a:p>
          <a:p>
            <a:pPr indent="-342900" lvl="0" marL="342900" rtl="0" algn="l">
              <a:spcBef>
                <a:spcPts val="640"/>
              </a:spcBef>
              <a:spcAft>
                <a:spcPts val="0"/>
              </a:spcAft>
              <a:buClr>
                <a:schemeClr val="dk1"/>
              </a:buClr>
              <a:buSzPts val="3200"/>
              <a:buFont typeface="Arial"/>
              <a:buChar char="•"/>
            </a:pPr>
            <a:r>
              <a:rPr lang="en-IN"/>
              <a:t>This has a smoothing effect on the input data and may also reduce the chances of overfitting in case of small datasets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lang="en-IN"/>
              <a:t>Topics :</a:t>
            </a:r>
            <a:endParaRPr/>
          </a:p>
          <a:p>
            <a:pPr indent="0" lvl="0" marL="0" rtl="0" algn="l">
              <a:spcBef>
                <a:spcPts val="640"/>
              </a:spcBef>
              <a:spcAft>
                <a:spcPts val="0"/>
              </a:spcAft>
              <a:buClr>
                <a:schemeClr val="dk1"/>
              </a:buClr>
              <a:buSzPts val="3200"/>
              <a:buFont typeface="Arial"/>
              <a:buNone/>
            </a:pPr>
            <a:r>
              <a:rPr lang="en-IN"/>
              <a:t>BI architecture</a:t>
            </a:r>
            <a:endParaRPr/>
          </a:p>
          <a:p>
            <a:pPr indent="0" lvl="0" marL="0" rtl="0" algn="l">
              <a:spcBef>
                <a:spcPts val="640"/>
              </a:spcBef>
              <a:spcAft>
                <a:spcPts val="0"/>
              </a:spcAft>
              <a:buClr>
                <a:schemeClr val="dk1"/>
              </a:buClr>
              <a:buSzPts val="3200"/>
              <a:buFont typeface="Arial"/>
              <a:buNone/>
            </a:pPr>
            <a:r>
              <a:rPr lang="en-IN"/>
              <a:t>Data preprocessing: Cleaning - Missing values, inconsistent values, noisy data.</a:t>
            </a:r>
            <a:endParaRPr/>
          </a:p>
          <a:p>
            <a:pPr indent="0" lvl="0" marL="0" rtl="0" algn="l">
              <a:spcBef>
                <a:spcPts val="640"/>
              </a:spcBef>
              <a:spcAft>
                <a:spcPts val="0"/>
              </a:spcAft>
              <a:buClr>
                <a:schemeClr val="dk1"/>
              </a:buClr>
              <a:buSzPts val="3200"/>
              <a:buFont typeface="Arial"/>
              <a:buNone/>
            </a:pPr>
            <a:r>
              <a:rPr lang="en-IN"/>
              <a:t>Data preprocessing: Transformation</a:t>
            </a:r>
            <a:endParaRPr/>
          </a:p>
          <a:p>
            <a:pPr indent="0" lvl="0" marL="0" rtl="0" algn="l">
              <a:spcBef>
                <a:spcPts val="640"/>
              </a:spcBef>
              <a:spcAft>
                <a:spcPts val="0"/>
              </a:spcAft>
              <a:buClr>
                <a:schemeClr val="dk1"/>
              </a:buClr>
              <a:buSzPts val="3200"/>
              <a:buFont typeface="Arial"/>
              <a:buNone/>
            </a:pPr>
            <a:r>
              <a:rPr lang="en-IN"/>
              <a:t>Data preprocessing: Reduction</a:t>
            </a:r>
            <a:endParaRPr/>
          </a:p>
          <a:p>
            <a:pPr indent="0" lvl="0" marL="0" rtl="0" algn="l">
              <a:spcBef>
                <a:spcPts val="640"/>
              </a:spcBef>
              <a:spcAft>
                <a:spcPts val="0"/>
              </a:spcAft>
              <a:buClr>
                <a:schemeClr val="dk1"/>
              </a:buClr>
              <a:buSzPts val="3200"/>
              <a:buFont typeface="Arial"/>
              <a:buNone/>
            </a:pPr>
            <a:r>
              <a:t/>
            </a:r>
            <a:endParaRPr/>
          </a:p>
          <a:p>
            <a:pPr indent="0" lvl="0" marL="0" rtl="0" algn="l">
              <a:spcBef>
                <a:spcPts val="640"/>
              </a:spcBef>
              <a:spcAft>
                <a:spcPts val="0"/>
              </a:spcAft>
              <a:buClr>
                <a:schemeClr val="dk1"/>
              </a:buClr>
              <a:buSzPts val="32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N"/>
              <a:t>BI  Architecture</a:t>
            </a:r>
            <a:endParaRPr/>
          </a:p>
        </p:txBody>
      </p:sp>
      <p:pic>
        <p:nvPicPr>
          <p:cNvPr id="99" name="Google Shape;99;p15"/>
          <p:cNvPicPr preferRelativeResize="0"/>
          <p:nvPr>
            <p:ph idx="1" type="body"/>
          </p:nvPr>
        </p:nvPicPr>
        <p:blipFill rotWithShape="1">
          <a:blip r:embed="rId3">
            <a:alphaModFix/>
          </a:blip>
          <a:srcRect b="0" l="0" r="0" t="0"/>
          <a:stretch/>
        </p:blipFill>
        <p:spPr>
          <a:xfrm>
            <a:off x="1194435" y="1174750"/>
            <a:ext cx="9802495" cy="4953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N"/>
              <a:t>BI  Architecture</a:t>
            </a:r>
            <a:endParaRPr/>
          </a:p>
        </p:txBody>
      </p:sp>
      <p:sp>
        <p:nvSpPr>
          <p:cNvPr id="105" name="Google Shape;105;p16"/>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IN" sz="2400"/>
              <a:t>Source Systems :</a:t>
            </a:r>
            <a:endParaRPr sz="2400"/>
          </a:p>
          <a:p>
            <a:pPr indent="0" lvl="0" marL="0" rtl="0" algn="l">
              <a:spcBef>
                <a:spcPts val="480"/>
              </a:spcBef>
              <a:spcAft>
                <a:spcPts val="0"/>
              </a:spcAft>
              <a:buClr>
                <a:schemeClr val="dk1"/>
              </a:buClr>
              <a:buSzPts val="2400"/>
              <a:buFont typeface="Arial"/>
              <a:buNone/>
            </a:pPr>
            <a:r>
              <a:rPr lang="en-IN" sz="2400"/>
              <a:t>Systems from where the data is collected for analysis.</a:t>
            </a:r>
            <a:endParaRPr sz="2400"/>
          </a:p>
          <a:p>
            <a:pPr indent="-342900" lvl="0" marL="342900" rtl="0" algn="l">
              <a:spcBef>
                <a:spcPts val="480"/>
              </a:spcBef>
              <a:spcAft>
                <a:spcPts val="0"/>
              </a:spcAft>
              <a:buClr>
                <a:schemeClr val="dk1"/>
              </a:buClr>
              <a:buSzPts val="2400"/>
              <a:buFont typeface="Arial"/>
              <a:buChar char="•"/>
            </a:pPr>
            <a:r>
              <a:rPr lang="en-IN" sz="2400"/>
              <a:t>Data Integration :</a:t>
            </a:r>
            <a:endParaRPr sz="2400"/>
          </a:p>
          <a:p>
            <a:pPr indent="0" lvl="0" marL="0" rtl="0" algn="l">
              <a:spcBef>
                <a:spcPts val="480"/>
              </a:spcBef>
              <a:spcAft>
                <a:spcPts val="0"/>
              </a:spcAft>
              <a:buClr>
                <a:schemeClr val="dk1"/>
              </a:buClr>
              <a:buSzPts val="2400"/>
              <a:buFont typeface="Arial"/>
              <a:buNone/>
            </a:pPr>
            <a:r>
              <a:rPr lang="en-IN" sz="2400"/>
              <a:t>Merging the data collected.</a:t>
            </a:r>
            <a:endParaRPr sz="2400"/>
          </a:p>
          <a:p>
            <a:pPr indent="-342900" lvl="0" marL="342900" rtl="0" algn="l">
              <a:spcBef>
                <a:spcPts val="480"/>
              </a:spcBef>
              <a:spcAft>
                <a:spcPts val="0"/>
              </a:spcAft>
              <a:buClr>
                <a:schemeClr val="dk1"/>
              </a:buClr>
              <a:buSzPts val="2400"/>
              <a:buFont typeface="Arial"/>
              <a:buChar char="•"/>
            </a:pPr>
            <a:r>
              <a:rPr lang="en-IN" sz="2400"/>
              <a:t>Analytic stores :</a:t>
            </a:r>
            <a:endParaRPr sz="2400"/>
          </a:p>
          <a:p>
            <a:pPr indent="0" lvl="0" marL="0" rtl="0" algn="l">
              <a:spcBef>
                <a:spcPts val="480"/>
              </a:spcBef>
              <a:spcAft>
                <a:spcPts val="0"/>
              </a:spcAft>
              <a:buClr>
                <a:schemeClr val="dk1"/>
              </a:buClr>
              <a:buSzPts val="2400"/>
              <a:buFont typeface="Arial"/>
              <a:buNone/>
            </a:pPr>
            <a:r>
              <a:rPr lang="en-IN" sz="2400"/>
              <a:t>Creating various sub parts of whole data like Data Marts, Data Views.</a:t>
            </a:r>
            <a:endParaRPr sz="2400"/>
          </a:p>
          <a:p>
            <a:pPr indent="-342900" lvl="0" marL="342900" rtl="0" algn="l">
              <a:spcBef>
                <a:spcPts val="480"/>
              </a:spcBef>
              <a:spcAft>
                <a:spcPts val="0"/>
              </a:spcAft>
              <a:buClr>
                <a:schemeClr val="dk1"/>
              </a:buClr>
              <a:buSzPts val="2400"/>
              <a:buFont typeface="Arial"/>
              <a:buChar char="•"/>
            </a:pPr>
            <a:r>
              <a:rPr lang="en-IN" sz="2400"/>
              <a:t>BI Tools :</a:t>
            </a:r>
            <a:endParaRPr sz="2400"/>
          </a:p>
          <a:p>
            <a:pPr indent="0" lvl="0" marL="0" rtl="0" algn="l">
              <a:spcBef>
                <a:spcPts val="480"/>
              </a:spcBef>
              <a:spcAft>
                <a:spcPts val="0"/>
              </a:spcAft>
              <a:buClr>
                <a:schemeClr val="dk1"/>
              </a:buClr>
              <a:buSzPts val="2400"/>
              <a:buFont typeface="Arial"/>
              <a:buNone/>
            </a:pPr>
            <a:r>
              <a:rPr lang="en-IN" sz="2400"/>
              <a:t>Mining tools which perform analysis on the analytics stores.</a:t>
            </a:r>
            <a:endParaRPr sz="2400"/>
          </a:p>
          <a:p>
            <a:pPr indent="-342900" lvl="0" marL="342900" rtl="0" algn="l">
              <a:spcBef>
                <a:spcPts val="480"/>
              </a:spcBef>
              <a:spcAft>
                <a:spcPts val="0"/>
              </a:spcAft>
              <a:buClr>
                <a:schemeClr val="dk1"/>
              </a:buClr>
              <a:buSzPts val="2400"/>
              <a:buFont typeface="Arial"/>
              <a:buChar char="•"/>
            </a:pPr>
            <a:r>
              <a:rPr lang="en-IN" sz="2400"/>
              <a:t>Information Delivery :</a:t>
            </a:r>
            <a:endParaRPr sz="2400"/>
          </a:p>
          <a:p>
            <a:pPr indent="0" lvl="0" marL="0" rtl="0" algn="l">
              <a:spcBef>
                <a:spcPts val="480"/>
              </a:spcBef>
              <a:spcAft>
                <a:spcPts val="0"/>
              </a:spcAft>
              <a:buClr>
                <a:schemeClr val="dk1"/>
              </a:buClr>
              <a:buSzPts val="2400"/>
              <a:buFont typeface="Arial"/>
              <a:buNone/>
            </a:pPr>
            <a:r>
              <a:rPr lang="en-IN" sz="2400"/>
              <a:t>Various tools to display reports of analysis.</a:t>
            </a:r>
            <a:endParaRPr sz="2400"/>
          </a:p>
          <a:p>
            <a:pPr indent="-190500" lvl="0" marL="342900" rtl="0" algn="l">
              <a:spcBef>
                <a:spcPts val="480"/>
              </a:spcBef>
              <a:spcAft>
                <a:spcPts val="0"/>
              </a:spcAft>
              <a:buClr>
                <a:schemeClr val="dk1"/>
              </a:buClr>
              <a:buSzPts val="2400"/>
              <a:buFont typeface="Arial"/>
              <a:buNone/>
            </a:pPr>
            <a:r>
              <a:t/>
            </a:r>
            <a:endParaRPr sz="2400"/>
          </a:p>
          <a:p>
            <a:pPr indent="-190500" lvl="0" marL="342900" rtl="0" algn="l">
              <a:spcBef>
                <a:spcPts val="480"/>
              </a:spcBef>
              <a:spcAft>
                <a:spcPts val="0"/>
              </a:spcAft>
              <a:buClr>
                <a:schemeClr val="dk1"/>
              </a:buClr>
              <a:buSzPts val="2400"/>
              <a:buFont typeface="Arial"/>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N"/>
              <a:t>Data Pre-processing - Cleaning</a:t>
            </a:r>
            <a:endParaRPr/>
          </a:p>
        </p:txBody>
      </p:sp>
      <p:sp>
        <p:nvSpPr>
          <p:cNvPr id="111" name="Google Shape;111;p17"/>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IN" sz="2800" u="sng"/>
              <a:t>Missing values :</a:t>
            </a:r>
            <a:endParaRPr sz="2800" u="sng"/>
          </a:p>
          <a:p>
            <a:pPr indent="0" lvl="0" marL="0" rtl="0" algn="l">
              <a:spcBef>
                <a:spcPts val="560"/>
              </a:spcBef>
              <a:spcAft>
                <a:spcPts val="0"/>
              </a:spcAft>
              <a:buClr>
                <a:schemeClr val="dk1"/>
              </a:buClr>
              <a:buSzPts val="2800"/>
              <a:buFont typeface="Arial"/>
              <a:buNone/>
            </a:pPr>
            <a:r>
              <a:rPr lang="en-IN" sz="2800"/>
              <a:t>This situation arises when some data is missing in the data. It can be handled in various ways.</a:t>
            </a:r>
            <a:endParaRPr sz="2800"/>
          </a:p>
          <a:p>
            <a:pPr indent="0" lvl="0" marL="0" rtl="0" algn="l">
              <a:spcBef>
                <a:spcPts val="560"/>
              </a:spcBef>
              <a:spcAft>
                <a:spcPts val="0"/>
              </a:spcAft>
              <a:buClr>
                <a:schemeClr val="dk1"/>
              </a:buClr>
              <a:buSzPts val="2800"/>
              <a:buFont typeface="Arial"/>
              <a:buNone/>
            </a:pPr>
            <a:r>
              <a:rPr lang="en-IN" sz="2800"/>
              <a:t>Some of them are:</a:t>
            </a:r>
            <a:endParaRPr sz="2800"/>
          </a:p>
          <a:p>
            <a:pPr indent="-514350" lvl="0" marL="514350" rtl="0" algn="l">
              <a:spcBef>
                <a:spcPts val="560"/>
              </a:spcBef>
              <a:spcAft>
                <a:spcPts val="0"/>
              </a:spcAft>
              <a:buClr>
                <a:schemeClr val="dk1"/>
              </a:buClr>
              <a:buSzPts val="2800"/>
              <a:buFont typeface="Arial"/>
              <a:buAutoNum type="alphaLcPeriod"/>
            </a:pPr>
            <a:r>
              <a:rPr lang="en-IN" sz="2800"/>
              <a:t>Ignore the tuples:</a:t>
            </a:r>
            <a:endParaRPr sz="2800"/>
          </a:p>
          <a:p>
            <a:pPr indent="0" lvl="0" marL="0" rtl="0" algn="l">
              <a:spcBef>
                <a:spcPts val="560"/>
              </a:spcBef>
              <a:spcAft>
                <a:spcPts val="0"/>
              </a:spcAft>
              <a:buClr>
                <a:schemeClr val="dk1"/>
              </a:buClr>
              <a:buSzPts val="2800"/>
              <a:buFont typeface="Arial"/>
              <a:buNone/>
            </a:pPr>
            <a:r>
              <a:rPr lang="en-IN" sz="2800"/>
              <a:t>This approach is suitable only when the dataset we have is quite large and multiple values are missing within a tuple.</a:t>
            </a:r>
            <a:endParaRPr sz="2800"/>
          </a:p>
          <a:p>
            <a:pPr indent="0" lvl="0" marL="0" rtl="0" algn="l">
              <a:spcBef>
                <a:spcPts val="560"/>
              </a:spcBef>
              <a:spcAft>
                <a:spcPts val="0"/>
              </a:spcAft>
              <a:buClr>
                <a:schemeClr val="dk1"/>
              </a:buClr>
              <a:buSzPts val="2800"/>
              <a:buFont typeface="Arial"/>
              <a:buNone/>
            </a:pPr>
            <a:r>
              <a:rPr lang="en-IN" sz="2800"/>
              <a:t>b. Fill the Missing values:</a:t>
            </a:r>
            <a:endParaRPr sz="2800"/>
          </a:p>
          <a:p>
            <a:pPr indent="0" lvl="0" marL="0" rtl="0" algn="l">
              <a:spcBef>
                <a:spcPts val="560"/>
              </a:spcBef>
              <a:spcAft>
                <a:spcPts val="0"/>
              </a:spcAft>
              <a:buClr>
                <a:schemeClr val="dk1"/>
              </a:buClr>
              <a:buSzPts val="2800"/>
              <a:buFont typeface="Arial"/>
              <a:buNone/>
            </a:pPr>
            <a:r>
              <a:rPr lang="en-IN" sz="2800"/>
              <a:t>There are various ways to do this task. You can choose to fill the missing values manually, by attribute mean or the most probable value.</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N"/>
              <a:t>Data Pre-processing - Cleaning</a:t>
            </a:r>
            <a:endParaRPr/>
          </a:p>
        </p:txBody>
      </p:sp>
      <p:sp>
        <p:nvSpPr>
          <p:cNvPr id="117" name="Google Shape;117;p18"/>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IN" u="sng"/>
              <a:t>Noisy values :</a:t>
            </a:r>
            <a:endParaRPr u="sng"/>
          </a:p>
          <a:p>
            <a:pPr indent="0" lvl="0" marL="0" rtl="0" algn="l">
              <a:spcBef>
                <a:spcPts val="640"/>
              </a:spcBef>
              <a:spcAft>
                <a:spcPts val="0"/>
              </a:spcAft>
              <a:buClr>
                <a:schemeClr val="dk1"/>
              </a:buClr>
              <a:buSzPts val="3200"/>
              <a:buFont typeface="Arial"/>
              <a:buNone/>
            </a:pPr>
            <a:r>
              <a:rPr lang="en-IN"/>
              <a:t>Noisy data is a meaningless data that can’t be interpreted by machines.It can be generated due to faulty data collection, data entry errors etc. It can be handled in following ways :</a:t>
            </a:r>
            <a:endParaRPr/>
          </a:p>
          <a:p>
            <a:pPr indent="0" lvl="0" marL="0" rtl="0" algn="l">
              <a:spcBef>
                <a:spcPts val="640"/>
              </a:spcBef>
              <a:spcAft>
                <a:spcPts val="0"/>
              </a:spcAft>
              <a:buClr>
                <a:schemeClr val="dk1"/>
              </a:buClr>
              <a:buSzPts val="3200"/>
              <a:buFont typeface="Arial"/>
              <a:buNone/>
            </a:pPr>
            <a:r>
              <a:rPr lang="en-IN"/>
              <a:t>Binning Method:</a:t>
            </a:r>
            <a:endParaRPr/>
          </a:p>
          <a:p>
            <a:pPr indent="0" lvl="0" marL="0" rtl="0" algn="l">
              <a:spcBef>
                <a:spcPts val="640"/>
              </a:spcBef>
              <a:spcAft>
                <a:spcPts val="0"/>
              </a:spcAft>
              <a:buClr>
                <a:schemeClr val="dk1"/>
              </a:buClr>
              <a:buSzPts val="3200"/>
              <a:buFont typeface="Arial"/>
              <a:buNone/>
            </a:pPr>
            <a:r>
              <a:rPr lang="en-IN"/>
              <a:t>This method works on sorted data in order to smooth it. The whole data is divided into segments of equal size and then various methods are performed to complete the task. </a:t>
            </a:r>
            <a:endParaRPr/>
          </a:p>
          <a:p>
            <a:pPr indent="0" lvl="0" marL="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N"/>
              <a:t>Data Pre-processing - Cleaning</a:t>
            </a:r>
            <a:endParaRPr/>
          </a:p>
        </p:txBody>
      </p:sp>
      <p:sp>
        <p:nvSpPr>
          <p:cNvPr id="123" name="Google Shape;123;p19"/>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IN" u="sng"/>
              <a:t>Inconsistent values :</a:t>
            </a:r>
            <a:endParaRPr u="sng"/>
          </a:p>
          <a:p>
            <a:pPr indent="0" lvl="0" marL="0" rtl="0" algn="l">
              <a:spcBef>
                <a:spcPts val="640"/>
              </a:spcBef>
              <a:spcAft>
                <a:spcPts val="0"/>
              </a:spcAft>
              <a:buClr>
                <a:schemeClr val="dk1"/>
              </a:buClr>
              <a:buSzPts val="3200"/>
              <a:buFont typeface="Arial"/>
              <a:buNone/>
            </a:pPr>
            <a:r>
              <a:rPr lang="en-IN"/>
              <a:t>Examples - Male/Female in one set and M/F in other.</a:t>
            </a:r>
            <a:endParaRPr/>
          </a:p>
          <a:p>
            <a:pPr indent="-342900" lvl="0" marL="342900" rtl="0" algn="l">
              <a:spcBef>
                <a:spcPts val="640"/>
              </a:spcBef>
              <a:spcAft>
                <a:spcPts val="0"/>
              </a:spcAft>
              <a:buClr>
                <a:schemeClr val="dk1"/>
              </a:buClr>
              <a:buSzPts val="3200"/>
              <a:buFont typeface="Arial"/>
              <a:buChar char="•"/>
            </a:pPr>
            <a:r>
              <a:rPr lang="en-IN"/>
              <a:t>Redundant values :</a:t>
            </a:r>
            <a:endParaRPr/>
          </a:p>
          <a:p>
            <a:pPr indent="0" lvl="0" marL="0" rtl="0" algn="l">
              <a:spcBef>
                <a:spcPts val="640"/>
              </a:spcBef>
              <a:spcAft>
                <a:spcPts val="0"/>
              </a:spcAft>
              <a:buClr>
                <a:schemeClr val="dk1"/>
              </a:buClr>
              <a:buSzPts val="3200"/>
              <a:buFont typeface="Arial"/>
              <a:buNone/>
            </a:pPr>
            <a:r>
              <a:rPr lang="en-IN"/>
              <a:t>Copies of data all over the set.</a:t>
            </a:r>
            <a:endParaRPr/>
          </a:p>
          <a:p>
            <a:pPr indent="-342900" lvl="0" marL="342900" rtl="0" algn="l">
              <a:spcBef>
                <a:spcPts val="640"/>
              </a:spcBef>
              <a:spcAft>
                <a:spcPts val="0"/>
              </a:spcAft>
              <a:buClr>
                <a:schemeClr val="dk1"/>
              </a:buClr>
              <a:buSzPts val="3200"/>
              <a:buFont typeface="Arial"/>
              <a:buChar char="•"/>
            </a:pPr>
            <a:r>
              <a:rPr lang="en-IN" u="sng"/>
              <a:t>Outliers :</a:t>
            </a:r>
            <a:endParaRPr u="sng"/>
          </a:p>
          <a:p>
            <a:pPr indent="0" lvl="0" marL="0" rtl="0" algn="l">
              <a:spcBef>
                <a:spcPts val="640"/>
              </a:spcBef>
              <a:spcAft>
                <a:spcPts val="0"/>
              </a:spcAft>
              <a:buClr>
                <a:schemeClr val="dk1"/>
              </a:buClr>
              <a:buSzPts val="3200"/>
              <a:buFont typeface="Arial"/>
              <a:buNone/>
            </a:pPr>
            <a:r>
              <a:rPr lang="en-IN"/>
              <a:t>An outlier is an observation that lies an abnormal distance from other values in a random sample from a population.</a:t>
            </a:r>
            <a:endParaRPr/>
          </a:p>
          <a:p>
            <a:pPr indent="-139700" lvl="0" marL="342900" rtl="0" algn="l">
              <a:spcBef>
                <a:spcPts val="640"/>
              </a:spcBef>
              <a:spcAft>
                <a:spcPts val="0"/>
              </a:spcAft>
              <a:buClr>
                <a:schemeClr val="dk1"/>
              </a:buClr>
              <a:buSzPts val="3200"/>
              <a:buFont typeface="Arial"/>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N"/>
              <a:t>Data Pre-processing - Transformation</a:t>
            </a:r>
            <a:endParaRPr/>
          </a:p>
        </p:txBody>
      </p:sp>
      <p:sp>
        <p:nvSpPr>
          <p:cNvPr id="129" name="Google Shape;129;p20"/>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IN"/>
              <a:t>This step is taken in order to transform the data in appropriate forms suitable for mining process. </a:t>
            </a:r>
            <a:endParaRPr/>
          </a:p>
          <a:p>
            <a:pPr indent="-342900" lvl="0" marL="342900" rtl="0" algn="l">
              <a:spcBef>
                <a:spcPts val="640"/>
              </a:spcBef>
              <a:spcAft>
                <a:spcPts val="0"/>
              </a:spcAft>
              <a:buClr>
                <a:schemeClr val="dk1"/>
              </a:buClr>
              <a:buSzPts val="3200"/>
              <a:buFont typeface="Arial"/>
              <a:buChar char="•"/>
            </a:pPr>
            <a:r>
              <a:rPr lang="en-IN"/>
              <a:t>This involves following ways:</a:t>
            </a:r>
            <a:endParaRPr/>
          </a:p>
          <a:p>
            <a:pPr indent="0" lvl="0" marL="0" rtl="0" algn="l">
              <a:spcBef>
                <a:spcPts val="640"/>
              </a:spcBef>
              <a:spcAft>
                <a:spcPts val="0"/>
              </a:spcAft>
              <a:buClr>
                <a:schemeClr val="dk1"/>
              </a:buClr>
              <a:buSzPts val="3200"/>
              <a:buFont typeface="Arial"/>
              <a:buNone/>
            </a:pPr>
            <a:r>
              <a:rPr lang="en-IN"/>
              <a:t>Normalization</a:t>
            </a:r>
            <a:endParaRPr/>
          </a:p>
          <a:p>
            <a:pPr indent="0" lvl="0" marL="0" rtl="0" algn="l">
              <a:spcBef>
                <a:spcPts val="640"/>
              </a:spcBef>
              <a:spcAft>
                <a:spcPts val="0"/>
              </a:spcAft>
              <a:buClr>
                <a:schemeClr val="dk1"/>
              </a:buClr>
              <a:buSzPts val="3200"/>
              <a:buFont typeface="Arial"/>
              <a:buNone/>
            </a:pPr>
            <a:r>
              <a:rPr lang="en-IN"/>
              <a:t>Attribute Selection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N"/>
              <a:t>Outliers</a:t>
            </a:r>
            <a:endParaRPr/>
          </a:p>
        </p:txBody>
      </p:sp>
      <p:pic>
        <p:nvPicPr>
          <p:cNvPr id="135" name="Google Shape;135;p21"/>
          <p:cNvPicPr preferRelativeResize="0"/>
          <p:nvPr>
            <p:ph idx="1" type="body"/>
          </p:nvPr>
        </p:nvPicPr>
        <p:blipFill rotWithShape="1">
          <a:blip r:embed="rId3">
            <a:alphaModFix/>
          </a:blip>
          <a:srcRect b="6681" l="0" r="0" t="0"/>
          <a:stretch/>
        </p:blipFill>
        <p:spPr>
          <a:xfrm>
            <a:off x="3253105" y="1708150"/>
            <a:ext cx="5685790" cy="4257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