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2063751" y="170180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063751" y="2927350"/>
            <a:ext cx="9218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619500" y="-1835150"/>
            <a:ext cx="49530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242175" y="1787525"/>
            <a:ext cx="593725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654175" y="-854075"/>
            <a:ext cx="5937250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09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97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4031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063751" y="170180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BI Unit 2- Part 2</a:t>
            </a:r>
            <a:br>
              <a:rPr lang="en-IN" sz="2800"/>
            </a:br>
            <a:r>
              <a:rPr lang="en-IN" sz="2800"/>
              <a:t>Topic: Business Intelligence Architecture</a:t>
            </a:r>
            <a:endParaRPr sz="2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214881" y="4711065"/>
            <a:ext cx="9218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/>
              <a:t>Topic: Data Mining, its Properties and Tasks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2423161" y="483362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by: Drashti Shrimal</a:t>
            </a:r>
            <a:r>
              <a:rPr b="0" i="0" lang="en-I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br>
              <a:rPr b="0" i="0" lang="en-I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Topic: Data Mining, its Properties and Tasks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 Lake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A data lake is a centralized repository that allows you to store all your structured and unstructured data at any scale.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Examples. Many companies use cloud storage services such as Google Cloud Storage.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DWH and Data Lake</a:t>
            </a:r>
            <a:endParaRPr/>
          </a:p>
        </p:txBody>
      </p:sp>
      <p:pic>
        <p:nvPicPr>
          <p:cNvPr id="147" name="Google Shape;14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750" y="1174750"/>
            <a:ext cx="5777865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DWH and Data Lake</a:t>
            </a:r>
            <a:endParaRPr/>
          </a:p>
        </p:txBody>
      </p:sp>
      <p:pic>
        <p:nvPicPr>
          <p:cNvPr id="153" name="Google Shape;153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165" y="1202690"/>
            <a:ext cx="8634730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Topics 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- Differentiate between DWH and Data Marts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- ELT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- Differentiate between ELT and ETL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- Advantages of ELT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- Data Lakes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Differentiate between DWH and Data Marts</a:t>
            </a:r>
            <a:endParaRPr/>
          </a:p>
        </p:txBody>
      </p:sp>
      <p:pic>
        <p:nvPicPr>
          <p:cNvPr id="99" name="Google Shape;99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2225" y="1525905"/>
            <a:ext cx="7199630" cy="4610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Differentiate between DWH and Data Marts</a:t>
            </a:r>
            <a:endParaRPr/>
          </a:p>
        </p:txBody>
      </p:sp>
      <p:pic>
        <p:nvPicPr>
          <p:cNvPr id="105" name="Google Shape;105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6670" y="1825625"/>
            <a:ext cx="7058660" cy="437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ELT</a:t>
            </a:r>
            <a:endParaRPr/>
          </a:p>
        </p:txBody>
      </p:sp>
      <p:pic>
        <p:nvPicPr>
          <p:cNvPr id="111" name="Google Shape;11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3725" y="1383665"/>
            <a:ext cx="8464550" cy="4750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ELT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ELT stands for "Extract, Load, and Transform." In this process, data gets leveraged via a data warehouse in order to do basic transformations.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That means there's no need for data staging.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 ELT uses cloud-based data warehousing solutions for all different types of data - including structured, unstructured, semi-structured, and even raw data types.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ELT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The primary advantage of ELT over ETL relates to flexibility and ease of storing new, unstructured data.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Other benefits: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#1: High Speed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#2: Low-Maintenance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/>
              <a:t>3#: Quicker Loading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ELT and ETL</a:t>
            </a:r>
            <a:endParaRPr/>
          </a:p>
        </p:txBody>
      </p:sp>
      <p:pic>
        <p:nvPicPr>
          <p:cNvPr id="129" name="Google Shape;12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1978" r="12209" t="0"/>
          <a:stretch/>
        </p:blipFill>
        <p:spPr>
          <a:xfrm>
            <a:off x="2747645" y="1174750"/>
            <a:ext cx="667512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ELT and ETL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ETL stands for Extract, Transform, and Load, while ELT stands for Extract, Load, and Transform.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In ETL, data flow from the data source to staging to the data destination.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ELT lets the data destination do the transformation, eliminating the need for data staging.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ETL can help with data privacy and compliance, cleansing sensitive data before loading into the data destination, while ELT is simpler and for companies with minor data needs.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