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BI Unit III- Part 2</a:t>
            </a:r>
            <a:br>
              <a:rPr lang="en-IN" sz="2800"/>
            </a:br>
            <a:r>
              <a:rPr lang="en-IN" sz="2800"/>
              <a:t>Topic: Business Intelligence Architecture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14881" y="4711065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Topic: Data Mining, its Properties and Tasks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423161" y="483362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Drashti Shrimal</a:t>
            </a: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-I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Topic: Data Mining, its Properties and Tasks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Star Schema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It is called a star schema because diagram resembles a star, with points radiating from a center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center of the star consists of the fact table, and the points of the star is dimension tables.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PKs of Dim Tables are FKs of Fact tables.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fact tables in a star schema is third normal form whereas dimensional tables are de-normalized.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Star Schema</a:t>
            </a:r>
            <a:endParaRPr/>
          </a:p>
        </p:txBody>
      </p:sp>
      <p:pic>
        <p:nvPicPr>
          <p:cNvPr id="147" name="Google Shape;14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25" y="1210945"/>
            <a:ext cx="7779385" cy="53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Snowflake Schema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snowflake schema is an extension of the star schema.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a snowflake schema, each dimension are normalized and connected to more dimension tables.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Snowflake Schema</a:t>
            </a:r>
            <a:endParaRPr/>
          </a:p>
        </p:txBody>
      </p:sp>
      <p:pic>
        <p:nvPicPr>
          <p:cNvPr id="159" name="Google Shape;15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645" y="1833245"/>
            <a:ext cx="8728075" cy="400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Galaxy Schema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09600" y="1174750"/>
            <a:ext cx="11379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/>
              <a:t>Combination of multiple star schemas is called as Galaxy schema.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66" name="Google Shape;166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40" y="2113280"/>
            <a:ext cx="789432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Topics 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Dimensional Modeling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Elements of DM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Example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Steps of DM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Star schema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Snowflake schema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Galaxy schema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Dimensional Modeling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Dimensional Modeling (DM) is a data structure technique optimized for data storage in a Data warehouse.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purpose of dimensional modeling is to optimize the database for faster retrieval of data.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concept of Dimensional Modelling was developed by Ralph Kimball and consists of “fact” and “dimension” tables.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Elements of DM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Fact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Facts are the measurements/metrics or facts from your business process. Example: for a sales business process, fact can be the sales figures.	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Dimension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Dimension provides the context surrounding a business process event. In simple terms, they give who, what, where of a fact. In the Sales business process, for the fact quarterly sales number, dimensions would be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	Who – Customer Names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	Where – Location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	What – Product Name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Elements of DM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Attributes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The Attributes are the various characteristics of the dimension in dimensional data modeling.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In the Location dimension, the attributes can be State, Country and Zipcode etc.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Fact Table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A fact table is a primary table in dimension modelling.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A Fact Table contains-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	Measurements/facts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	Foreign key to dimension table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Dimension Table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A dimension table contains dimensions of a fact.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They are joined to fact table via a foreign key.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Dimension tables are de-normalized tables.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Example</a:t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230" y="1516380"/>
            <a:ext cx="5716905" cy="496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Steps for DM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1. Identify the Business Process: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Identifying the actual business process a datarehouse should cover. This could be Marketing, Sales, HR, etc. as per the data analysis needs of the organization.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2. Identify the Grain: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The Grain describes the level of detail for the business problem/solution like until what level data needs to be updated.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3. Identify the Dimensions: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Dimensions are nouns like date, store, inventory, etc. These dimensions are where all the data should be stored. For example, the date dimension may contain data like a year, month and weekday.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Steps for DM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4. Identify the Fact: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Most of the fact table rows are numerical values like price or cost per unit, etc.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5. Build Schema: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In this step, you implement the Dimension Model. A schema is nothing but the database structure (arrangement of tables). There are two popular schemas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	i. Star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	ii. Snowflake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Steps for DM</a:t>
            </a:r>
            <a:endParaRPr/>
          </a:p>
        </p:txBody>
      </p:sp>
      <p:pic>
        <p:nvPicPr>
          <p:cNvPr id="135" name="Google Shape;13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090" y="1149985"/>
            <a:ext cx="5417185" cy="4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