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2063751" y="170180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063751" y="2927350"/>
            <a:ext cx="921808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619500" y="-1835150"/>
            <a:ext cx="49530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242175" y="1787525"/>
            <a:ext cx="593725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654175" y="-854075"/>
            <a:ext cx="5937250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09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97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40317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063751" y="170180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BI Unit IV- Part 1</a:t>
            </a:r>
            <a:br>
              <a:rPr lang="en-IN"/>
            </a:b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214881" y="4711065"/>
            <a:ext cx="921808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Topic: Data Mining, its Properties and Tasks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2423161" y="483362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by: Drashti Shrimal</a:t>
            </a:r>
            <a:r>
              <a:rPr b="0" i="0" lang="en-I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br>
              <a:rPr b="0" i="0" lang="en-I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Topic: Data Mining, its Properties and Tasks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Topic: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Data Mining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 Properties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Tasks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Examples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What is Data Mining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Data mining refers to extracting or mining knowledge from large amounts of data.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The term is actually a misnomer. Thus, data mining should have been more appropriately named as knowledge mining which emphasizes on mining from large amounts of data and transform it into an understandable structure for further use.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09600" y="13081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IN"/>
            </a:br>
            <a:r>
              <a:rPr lang="en-IN"/>
              <a:t>What is Data Mining</a:t>
            </a:r>
            <a:br>
              <a:rPr lang="en-IN"/>
            </a:b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It is the computational process of discovering patterns in large data sets involving methods at the intersection of artificial intelligence, machine learning, statistics, and database systems.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The overall goal of the data mining process is to extract information from a data set and transform it into an understandable structure for further use.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Key Properties of Data Mining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The key properties of data mining are: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LcParenR"/>
            </a:pPr>
            <a:r>
              <a:rPr lang="en-IN"/>
              <a:t>Automatic discovery of patterns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LcParenR"/>
            </a:pPr>
            <a:r>
              <a:rPr lang="en-IN"/>
              <a:t>Prediction of likely outcomes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LcParenR"/>
            </a:pPr>
            <a:r>
              <a:rPr lang="en-IN"/>
              <a:t>Creation of actionable information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LcParenR"/>
            </a:pPr>
            <a:r>
              <a:rPr lang="en-IN"/>
              <a:t>Focus on large datasets and databases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Tasks of Data Mining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Data mining involves six common classes of tasks: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1. Anomaly detection (Outlier/change/deviation detection) – The identification of unusual data records, that might be interesting or data errors that require further investigation.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2. Summarization – providing a more compact representation of the data set, including visualization and report generation.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Tasks of Data Mining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3. Association rule mining(Dependency modelling) – Searches for relationships between variables. For example market basket analysis.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4. Clustering – is the task of discovering groups and structures in the data that are in some way or another "similar", without using known structures in the data.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Tasks of Data Mining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5. Classification – is the task of generalizing known structure to apply to new data. For example, an e-mail program might attempt to classify an e-mail as "legitimate" or as "spam".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6. Regression – attempts to find a function which models the data with the least error.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Examples of Data Mining</a:t>
            </a:r>
            <a:endParaRPr/>
          </a:p>
        </p:txBody>
      </p:sp>
      <p:pic>
        <p:nvPicPr>
          <p:cNvPr id="136" name="Google Shape;13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580" y="1028065"/>
            <a:ext cx="9052560" cy="542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