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16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6DCB97-039D-45EB-9AFE-45A04462526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0ACD-F327-4FBC-9676-321EAC6036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7341E-2CFD-4F74-AC40-C4A20C752A8B}"/>
              </a:ext>
            </a:extLst>
          </p:cNvPr>
          <p:cNvSpPr/>
          <p:nvPr userDrawn="1"/>
        </p:nvSpPr>
        <p:spPr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A59FD3-0D46-4F08-830E-C16BDBD9AAEC}"/>
              </a:ext>
            </a:extLst>
          </p:cNvPr>
          <p:cNvSpPr/>
          <p:nvPr userDrawn="1"/>
        </p:nvSpPr>
        <p:spPr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C120E8-CA84-4F1E-9E32-B3381014668E}"/>
              </a:ext>
            </a:extLst>
          </p:cNvPr>
          <p:cNvSpPr/>
          <p:nvPr userDrawn="1"/>
        </p:nvSpPr>
        <p:spPr>
          <a:xfrm>
            <a:off x="0" y="0"/>
            <a:ext cx="1859557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41D4A-0E6E-4A1D-9985-276D7AB03A28}"/>
              </a:ext>
            </a:extLst>
          </p:cNvPr>
          <p:cNvGrpSpPr/>
          <p:nvPr userDrawn="1"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B11EA2-6FCB-4470-855B-BE554614C28E}"/>
                </a:ext>
              </a:extLst>
            </p:cNvPr>
            <p:cNvCxnSpPr/>
            <p:nvPr userDrawn="1"/>
          </p:nvCxnSpPr>
          <p:spPr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95EA85-E3FB-4566-B94A-345DDEECF518}"/>
                </a:ext>
              </a:extLst>
            </p:cNvPr>
            <p:cNvCxnSpPr/>
            <p:nvPr userDrawn="1"/>
          </p:nvCxnSpPr>
          <p:spPr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92581-FA53-4FB1-9F56-A4460D3F2D1A}"/>
                </a:ext>
              </a:extLst>
            </p:cNvPr>
            <p:cNvCxnSpPr/>
            <p:nvPr userDrawn="1"/>
          </p:nvCxnSpPr>
          <p:spPr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6DAA0-02D8-4383-BEF3-E7A852AFB2D9}"/>
                </a:ext>
              </a:extLst>
            </p:cNvPr>
            <p:cNvCxnSpPr/>
            <p:nvPr userDrawn="1"/>
          </p:nvCxnSpPr>
          <p:spPr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9D1A7-4EB3-4DA2-B4BD-F1FD767D3796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0BC63-A52C-4EEA-AEA2-38805DC1DE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5455E-5489-4872-80CE-AE6518C774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997F6-E925-405E-B92E-00E418A2C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0E0A958-BF2B-4811-80E9-B02B2C1FC23F}"/>
              </a:ext>
            </a:extLst>
          </p:cNvPr>
          <p:cNvSpPr/>
          <p:nvPr userDrawn="1"/>
        </p:nvSpPr>
        <p:spPr>
          <a:xfrm>
            <a:off x="9611590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012B82-AB4F-4D80-866E-16DFEADCD5A7}"/>
              </a:ext>
            </a:extLst>
          </p:cNvPr>
          <p:cNvSpPr/>
          <p:nvPr userDrawn="1"/>
        </p:nvSpPr>
        <p:spPr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E641FA-CDC4-48DE-BA35-5FCAA92D6883}"/>
              </a:ext>
            </a:extLst>
          </p:cNvPr>
          <p:cNvGrpSpPr/>
          <p:nvPr userDrawn="1"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30A72-9795-4DF0-BA15-74DF66655F8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73E20C-9084-4D1C-AA9A-7496B7F811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F7BB0-711B-4373-B0E4-333173E9FE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9A02F6-AA0B-4C15-969A-895ECC0BF667}"/>
                </a:ext>
              </a:extLst>
            </p:cNvPr>
            <p:cNvCxnSpPr/>
            <p:nvPr userDrawn="1"/>
          </p:nvCxnSpPr>
          <p:spPr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D305AD-AF46-4E2E-B452-EB1C4FA8C38F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013B0-9896-4007-A676-644084A3A333}"/>
                </a:ext>
              </a:extLst>
            </p:cNvPr>
            <p:cNvCxnSpPr/>
            <p:nvPr userDrawn="1"/>
          </p:nvCxnSpPr>
          <p:spPr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DD3259-CB9E-437F-A69A-D57FBEE05D63}"/>
                </a:ext>
              </a:extLst>
            </p:cNvPr>
            <p:cNvCxnSpPr/>
            <p:nvPr userDrawn="1"/>
          </p:nvCxnSpPr>
          <p:spPr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0852DC-C9C9-4EC1-A0C9-C282979133D0}"/>
                </a:ext>
              </a:extLst>
            </p:cNvPr>
            <p:cNvCxnSpPr/>
            <p:nvPr userDrawn="1"/>
          </p:nvCxnSpPr>
          <p:spPr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5F9691-1E7B-451A-9ECA-8AB77D0FACDD}"/>
              </a:ext>
            </a:extLst>
          </p:cNvPr>
          <p:cNvSpPr/>
          <p:nvPr userDrawn="1"/>
        </p:nvSpPr>
        <p:spPr>
          <a:xfrm rot="16200000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Completion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</p:spPr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5" name="is hereby granted to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0160" y="2234847"/>
            <a:ext cx="7498080" cy="417743"/>
          </a:xfrm>
        </p:spPr>
        <p:txBody>
          <a:bodyPr/>
          <a:lstStyle/>
          <a:p>
            <a:r>
              <a:rPr lang="en-US" dirty="0"/>
              <a:t>IS HEREBY GRANTED TO</a:t>
            </a:r>
          </a:p>
        </p:txBody>
      </p:sp>
      <p:sp>
        <p:nvSpPr>
          <p:cNvPr id="6" name="Madeleine Brunell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2923521"/>
            <a:ext cx="8674100" cy="1118504"/>
          </a:xfrm>
        </p:spPr>
        <p:txBody>
          <a:bodyPr>
            <a:normAutofit/>
          </a:bodyPr>
          <a:lstStyle/>
          <a:p>
            <a:r>
              <a:rPr lang="en-US" sz="3500" dirty="0"/>
              <a:t>Aayushman Ojha</a:t>
            </a:r>
          </a:p>
        </p:txBody>
      </p:sp>
      <p:sp>
        <p:nvSpPr>
          <p:cNvPr id="7" name="to certify that they have completed massage therapy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416874"/>
            <a:ext cx="8672830" cy="522968"/>
          </a:xfrm>
        </p:spPr>
        <p:txBody>
          <a:bodyPr/>
          <a:lstStyle/>
          <a:p>
            <a:r>
              <a:rPr lang="en-US" dirty="0"/>
              <a:t>TO CERTIFY COMPLETION OF </a:t>
            </a:r>
            <a:r>
              <a:rPr lang="en-US" sz="2500" b="1" dirty="0"/>
              <a:t>ADVANCE EXCEL TRAINING</a:t>
            </a:r>
          </a:p>
        </p:txBody>
      </p:sp>
      <p:sp>
        <p:nvSpPr>
          <p:cNvPr id="8" name="Taylor Phillips, LMT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0984" y="6480520"/>
            <a:ext cx="3127375" cy="428061"/>
          </a:xfrm>
        </p:spPr>
        <p:txBody>
          <a:bodyPr/>
          <a:lstStyle/>
          <a:p>
            <a:pPr algn="ctr"/>
            <a:r>
              <a:rPr lang="en-US" b="1" dirty="0"/>
              <a:t>Laxmidevi Gupta</a:t>
            </a:r>
          </a:p>
          <a:p>
            <a:pPr algn="ctr"/>
            <a:r>
              <a:rPr lang="en-US" b="1" dirty="0"/>
              <a:t>Course Co-Ordinator</a:t>
            </a:r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ED61B241-7065-32D3-3A1B-242C7C2210B1}"/>
              </a:ext>
            </a:extLst>
          </p:cNvPr>
          <p:cNvSpPr txBox="1"/>
          <p:nvPr/>
        </p:nvSpPr>
        <p:spPr>
          <a:xfrm>
            <a:off x="2554116" y="72985"/>
            <a:ext cx="5958840" cy="12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fontAlgn="base"/>
            <a:r>
              <a:rPr lang="en-GB" sz="1600" dirty="0" err="1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Anandibai</a:t>
            </a:r>
            <a:r>
              <a:rPr lang="en-GB" sz="1600" dirty="0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 Damodar Kale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Shaikshanik</a:t>
            </a:r>
            <a:r>
              <a:rPr lang="en-GB" sz="1600" dirty="0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 Sanstha’s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 fontAlgn="base"/>
            <a:r>
              <a:rPr lang="en-GB" sz="2050" b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Anandibai</a:t>
            </a:r>
            <a:r>
              <a:rPr lang="en-GB" sz="205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Damodar Kale Degree College of Arts &amp; Commerce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 fontAlgn="base"/>
            <a:r>
              <a:rPr lang="en-GB" sz="1400" dirty="0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Saibaba Nagar, Borivali (West), Mumbai 400092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F05CF-760E-7B92-0254-794E43C1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38" y="115004"/>
            <a:ext cx="1144693" cy="1171438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625943-96A5-F9FC-AF61-24268A97FF5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18965" b="33989"/>
          <a:stretch/>
        </p:blipFill>
        <p:spPr>
          <a:xfrm>
            <a:off x="1979966" y="5314691"/>
            <a:ext cx="2082800" cy="955119"/>
          </a:xfrm>
        </p:spPr>
      </p:pic>
      <p:pic>
        <p:nvPicPr>
          <p:cNvPr id="17" name="Picture Placeholder 13">
            <a:extLst>
              <a:ext uri="{FF2B5EF4-FFF2-40B4-BE49-F238E27FC236}">
                <a16:creationId xmlns:a16="http://schemas.microsoft.com/office/drawing/2014/main" id="{5B218A6B-467E-AF4D-945E-0D11A045F5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23" r="4123"/>
          <a:stretch/>
        </p:blipFill>
        <p:spPr>
          <a:xfrm>
            <a:off x="5801254" y="5525401"/>
            <a:ext cx="2082800" cy="95511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4C6F3B1-2DE6-BF02-B3DD-01FB60FFCA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480520"/>
            <a:ext cx="3127375" cy="585559"/>
          </a:xfrm>
        </p:spPr>
        <p:txBody>
          <a:bodyPr/>
          <a:lstStyle/>
          <a:p>
            <a:pPr algn="ctr"/>
            <a:r>
              <a:rPr lang="en-US" b="1" dirty="0"/>
              <a:t>Dr. Ashok Luhar</a:t>
            </a:r>
          </a:p>
          <a:p>
            <a:pPr algn="ctr"/>
            <a:r>
              <a:rPr lang="en-US" b="1" dirty="0"/>
              <a:t>In-Charge Principal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2_win32_Fixed" id="{E5601511-4E33-44E4-98EE-81E0EA24B902}" vid="{803B55B3-FDEB-4ED5-9B21-40517B221B5C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9E101E-B0DB-4C1C-A017-5526130702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DE23993-589B-470D-B034-5DA4772A96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524BDD-7384-455E-A762-B57899F97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Montserrat</vt:lpstr>
      <vt:lpstr>Montserrat Light</vt:lpstr>
      <vt:lpstr>Tw Cen MT</vt:lpstr>
      <vt:lpstr>Office Theme</vt:lpstr>
      <vt:lpstr>CERTIFICATE OF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2022-06-28T00:44:15Z</dcterms:created>
  <dcterms:modified xsi:type="dcterms:W3CDTF">2023-12-18T04:48:17Z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