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9999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9DC"/>
          </a:solidFill>
        </a:fill>
      </a:tcStyle>
    </a:wholeTbl>
    <a:band2H>
      <a:tcTxStyle b="def" i="def"/>
      <a:tcStyle>
        <a:tcBdr/>
        <a:fill>
          <a:solidFill>
            <a:srgbClr val="E6ED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9999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9EC"/>
          </a:solidFill>
        </a:fill>
      </a:tcStyle>
    </a:wholeTbl>
    <a:band2H>
      <a:tcTxStyle b="def" i="def"/>
      <a:tcStyle>
        <a:tcBdr/>
        <a:fill>
          <a:solidFill>
            <a:srgbClr val="EDF4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9999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FAFC"/>
          </a:solidFill>
        </a:fill>
      </a:tcStyle>
    </a:wholeTbl>
    <a:band2H>
      <a:tcTxStyle b="def" i="def"/>
      <a:tcStyle>
        <a:tcBdr/>
        <a:fill>
          <a:solidFill>
            <a:srgbClr val="F6FCF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99999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FEFEF"/>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999999"/>
      </a:tcTxStyle>
      <a:tcStyle>
        <a:tcBdr>
          <a:left>
            <a:ln w="12700" cap="flat">
              <a:noFill/>
              <a:miter lim="400000"/>
            </a:ln>
          </a:left>
          <a:right>
            <a:ln w="12700" cap="flat">
              <a:noFill/>
              <a:miter lim="400000"/>
            </a:ln>
          </a:right>
          <a:top>
            <a:ln w="50800" cap="flat">
              <a:solidFill>
                <a:srgbClr val="999999"/>
              </a:solidFill>
              <a:prstDash val="solid"/>
              <a:round/>
            </a:ln>
          </a:top>
          <a:bottom>
            <a:ln w="25400" cap="flat">
              <a:solidFill>
                <a:srgbClr val="99999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999999"/>
              </a:solidFill>
              <a:prstDash val="solid"/>
              <a:round/>
            </a:ln>
          </a:top>
          <a:bottom>
            <a:ln w="25400" cap="flat">
              <a:solidFill>
                <a:srgbClr val="99999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9999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wholeTbl>
    <a:band2H>
      <a:tcTxStyle b="def" i="def"/>
      <a:tcStyle>
        <a:tcBdr/>
        <a:fill>
          <a:solidFill>
            <a:srgbClr val="EFEFEF"/>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999999"/>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999999"/>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999999"/>
          </a:solidFill>
        </a:fill>
      </a:tcStyle>
    </a:firstRow>
  </a:tblStyle>
  <a:tblStyle styleId="{2708684C-4D16-4618-839F-0558EEFCDFE6}" styleName="">
    <a:tblBg/>
    <a:wholeTbl>
      <a:tcTxStyle b="off" i="off">
        <a:font>
          <a:latin typeface="Calibri"/>
          <a:ea typeface="Calibri"/>
          <a:cs typeface="Calibri"/>
        </a:font>
        <a:srgbClr val="999999"/>
      </a:tcTxStyle>
      <a:tcStyle>
        <a:tcBdr>
          <a:left>
            <a:ln w="12700" cap="flat">
              <a:solidFill>
                <a:srgbClr val="999999"/>
              </a:solidFill>
              <a:prstDash val="solid"/>
              <a:round/>
            </a:ln>
          </a:left>
          <a:right>
            <a:ln w="12700" cap="flat">
              <a:solidFill>
                <a:srgbClr val="999999"/>
              </a:solidFill>
              <a:prstDash val="solid"/>
              <a:round/>
            </a:ln>
          </a:right>
          <a:top>
            <a:ln w="12700" cap="flat">
              <a:solidFill>
                <a:srgbClr val="999999"/>
              </a:solidFill>
              <a:prstDash val="solid"/>
              <a:round/>
            </a:ln>
          </a:top>
          <a:bottom>
            <a:ln w="12700" cap="flat">
              <a:solidFill>
                <a:srgbClr val="999999"/>
              </a:solidFill>
              <a:prstDash val="solid"/>
              <a:round/>
            </a:ln>
          </a:bottom>
          <a:insideH>
            <a:ln w="12700" cap="flat">
              <a:solidFill>
                <a:srgbClr val="999999"/>
              </a:solidFill>
              <a:prstDash val="solid"/>
              <a:round/>
            </a:ln>
          </a:insideH>
          <a:insideV>
            <a:ln w="12700" cap="flat">
              <a:solidFill>
                <a:srgbClr val="999999"/>
              </a:solidFill>
              <a:prstDash val="solid"/>
              <a:round/>
            </a:ln>
          </a:insideV>
        </a:tcBdr>
        <a:fill>
          <a:solidFill>
            <a:srgbClr val="999999">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999999"/>
      </a:tcTxStyle>
      <a:tcStyle>
        <a:tcBdr>
          <a:left>
            <a:ln w="12700" cap="flat">
              <a:solidFill>
                <a:srgbClr val="999999"/>
              </a:solidFill>
              <a:prstDash val="solid"/>
              <a:round/>
            </a:ln>
          </a:left>
          <a:right>
            <a:ln w="12700" cap="flat">
              <a:solidFill>
                <a:srgbClr val="999999"/>
              </a:solidFill>
              <a:prstDash val="solid"/>
              <a:round/>
            </a:ln>
          </a:right>
          <a:top>
            <a:ln w="12700" cap="flat">
              <a:solidFill>
                <a:srgbClr val="999999"/>
              </a:solidFill>
              <a:prstDash val="solid"/>
              <a:round/>
            </a:ln>
          </a:top>
          <a:bottom>
            <a:ln w="12700" cap="flat">
              <a:solidFill>
                <a:srgbClr val="999999"/>
              </a:solidFill>
              <a:prstDash val="solid"/>
              <a:round/>
            </a:ln>
          </a:bottom>
          <a:insideH>
            <a:ln w="12700" cap="flat">
              <a:solidFill>
                <a:srgbClr val="999999"/>
              </a:solidFill>
              <a:prstDash val="solid"/>
              <a:round/>
            </a:ln>
          </a:insideH>
          <a:insideV>
            <a:ln w="12700" cap="flat">
              <a:solidFill>
                <a:srgbClr val="999999"/>
              </a:solidFill>
              <a:prstDash val="solid"/>
              <a:round/>
            </a:ln>
          </a:insideV>
        </a:tcBdr>
        <a:fill>
          <a:solidFill>
            <a:srgbClr val="999999">
              <a:alpha val="20000"/>
            </a:srgbClr>
          </a:solidFill>
        </a:fill>
      </a:tcStyle>
    </a:firstCol>
    <a:lastRow>
      <a:tcTxStyle b="on" i="off">
        <a:font>
          <a:latin typeface="Calibri"/>
          <a:ea typeface="Calibri"/>
          <a:cs typeface="Calibri"/>
        </a:font>
        <a:srgbClr val="999999"/>
      </a:tcTxStyle>
      <a:tcStyle>
        <a:tcBdr>
          <a:left>
            <a:ln w="12700" cap="flat">
              <a:solidFill>
                <a:srgbClr val="999999"/>
              </a:solidFill>
              <a:prstDash val="solid"/>
              <a:round/>
            </a:ln>
          </a:left>
          <a:right>
            <a:ln w="12700" cap="flat">
              <a:solidFill>
                <a:srgbClr val="999999"/>
              </a:solidFill>
              <a:prstDash val="solid"/>
              <a:round/>
            </a:ln>
          </a:right>
          <a:top>
            <a:ln w="50800" cap="flat">
              <a:solidFill>
                <a:srgbClr val="999999"/>
              </a:solidFill>
              <a:prstDash val="solid"/>
              <a:round/>
            </a:ln>
          </a:top>
          <a:bottom>
            <a:ln w="12700" cap="flat">
              <a:solidFill>
                <a:srgbClr val="999999"/>
              </a:solidFill>
              <a:prstDash val="solid"/>
              <a:round/>
            </a:ln>
          </a:bottom>
          <a:insideH>
            <a:ln w="12700" cap="flat">
              <a:solidFill>
                <a:srgbClr val="999999"/>
              </a:solidFill>
              <a:prstDash val="solid"/>
              <a:round/>
            </a:ln>
          </a:insideH>
          <a:insideV>
            <a:ln w="12700" cap="flat">
              <a:solidFill>
                <a:srgbClr val="999999"/>
              </a:solidFill>
              <a:prstDash val="solid"/>
              <a:round/>
            </a:ln>
          </a:insideV>
        </a:tcBdr>
        <a:fill>
          <a:noFill/>
        </a:fill>
      </a:tcStyle>
    </a:lastRow>
    <a:firstRow>
      <a:tcTxStyle b="on" i="off">
        <a:font>
          <a:latin typeface="Calibri"/>
          <a:ea typeface="Calibri"/>
          <a:cs typeface="Calibri"/>
        </a:font>
        <a:srgbClr val="999999"/>
      </a:tcTxStyle>
      <a:tcStyle>
        <a:tcBdr>
          <a:left>
            <a:ln w="12700" cap="flat">
              <a:solidFill>
                <a:srgbClr val="999999"/>
              </a:solidFill>
              <a:prstDash val="solid"/>
              <a:round/>
            </a:ln>
          </a:left>
          <a:right>
            <a:ln w="12700" cap="flat">
              <a:solidFill>
                <a:srgbClr val="999999"/>
              </a:solidFill>
              <a:prstDash val="solid"/>
              <a:round/>
            </a:ln>
          </a:right>
          <a:top>
            <a:ln w="12700" cap="flat">
              <a:solidFill>
                <a:srgbClr val="999999"/>
              </a:solidFill>
              <a:prstDash val="solid"/>
              <a:round/>
            </a:ln>
          </a:top>
          <a:bottom>
            <a:ln w="25400" cap="flat">
              <a:solidFill>
                <a:srgbClr val="999999"/>
              </a:solidFill>
              <a:prstDash val="solid"/>
              <a:round/>
            </a:ln>
          </a:bottom>
          <a:insideH>
            <a:ln w="12700" cap="flat">
              <a:solidFill>
                <a:srgbClr val="999999"/>
              </a:solidFill>
              <a:prstDash val="solid"/>
              <a:round/>
            </a:ln>
          </a:insideH>
          <a:insideV>
            <a:ln w="12700" cap="flat">
              <a:solidFill>
                <a:srgbClr val="999999"/>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3" name="Shape 73"/>
          <p:cNvSpPr/>
          <p:nvPr>
            <p:ph type="sldImg"/>
          </p:nvPr>
        </p:nvSpPr>
        <p:spPr>
          <a:xfrm>
            <a:off x="1143000" y="685800"/>
            <a:ext cx="4572000" cy="3429000"/>
          </a:xfrm>
          <a:prstGeom prst="rect">
            <a:avLst/>
          </a:prstGeom>
        </p:spPr>
        <p:txBody>
          <a:bodyPr/>
          <a:lstStyle/>
          <a:p>
            <a:pPr/>
          </a:p>
        </p:txBody>
      </p:sp>
      <p:sp>
        <p:nvSpPr>
          <p:cNvPr id="74" name="Shape 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216" latinLnBrk="0">
      <a:defRPr sz="2400">
        <a:latin typeface="+mn-lt"/>
        <a:ea typeface="+mn-ea"/>
        <a:cs typeface="+mn-cs"/>
        <a:sym typeface="Helvetica"/>
      </a:defRPr>
    </a:lvl1pPr>
    <a:lvl2pPr indent="228600" defTabSz="914216" latinLnBrk="0">
      <a:defRPr sz="2400">
        <a:latin typeface="+mn-lt"/>
        <a:ea typeface="+mn-ea"/>
        <a:cs typeface="+mn-cs"/>
        <a:sym typeface="Helvetica"/>
      </a:defRPr>
    </a:lvl2pPr>
    <a:lvl3pPr indent="457200" defTabSz="914216" latinLnBrk="0">
      <a:defRPr sz="2400">
        <a:latin typeface="+mn-lt"/>
        <a:ea typeface="+mn-ea"/>
        <a:cs typeface="+mn-cs"/>
        <a:sym typeface="Helvetica"/>
      </a:defRPr>
    </a:lvl3pPr>
    <a:lvl4pPr indent="685800" defTabSz="914216" latinLnBrk="0">
      <a:defRPr sz="2400">
        <a:latin typeface="+mn-lt"/>
        <a:ea typeface="+mn-ea"/>
        <a:cs typeface="+mn-cs"/>
        <a:sym typeface="Helvetica"/>
      </a:defRPr>
    </a:lvl4pPr>
    <a:lvl5pPr indent="914400" defTabSz="914216" latinLnBrk="0">
      <a:defRPr sz="2400">
        <a:latin typeface="+mn-lt"/>
        <a:ea typeface="+mn-ea"/>
        <a:cs typeface="+mn-cs"/>
        <a:sym typeface="Helvetica"/>
      </a:defRPr>
    </a:lvl5pPr>
    <a:lvl6pPr indent="1143000" defTabSz="914216" latinLnBrk="0">
      <a:defRPr sz="2400">
        <a:latin typeface="+mn-lt"/>
        <a:ea typeface="+mn-ea"/>
        <a:cs typeface="+mn-cs"/>
        <a:sym typeface="Helvetica"/>
      </a:defRPr>
    </a:lvl6pPr>
    <a:lvl7pPr indent="1371600" defTabSz="914216" latinLnBrk="0">
      <a:defRPr sz="2400">
        <a:latin typeface="+mn-lt"/>
        <a:ea typeface="+mn-ea"/>
        <a:cs typeface="+mn-cs"/>
        <a:sym typeface="Helvetica"/>
      </a:defRPr>
    </a:lvl7pPr>
    <a:lvl8pPr indent="1600200" defTabSz="914216" latinLnBrk="0">
      <a:defRPr sz="2400">
        <a:latin typeface="+mn-lt"/>
        <a:ea typeface="+mn-ea"/>
        <a:cs typeface="+mn-cs"/>
        <a:sym typeface="Helvetica"/>
      </a:defRPr>
    </a:lvl8pPr>
    <a:lvl9pPr indent="1828800" defTabSz="914216" latinLnBrk="0">
      <a:defRPr sz="2400">
        <a:latin typeface="+mn-lt"/>
        <a:ea typeface="+mn-ea"/>
        <a:cs typeface="+mn-cs"/>
        <a:sym typeface="Helvetic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Design">
    <p:spTree>
      <p:nvGrpSpPr>
        <p:cNvPr id="1" name=""/>
        <p:cNvGrpSpPr/>
        <p:nvPr/>
      </p:nvGrpSpPr>
      <p:grpSpPr>
        <a:xfrm>
          <a:off x="0" y="0"/>
          <a:ext cx="0" cy="0"/>
          <a:chOff x="0" y="0"/>
          <a:chExt cx="0" cy="0"/>
        </a:xfrm>
      </p:grpSpPr>
      <p:sp>
        <p:nvSpPr>
          <p:cNvPr id="18" name="Picture Placeholder 4"/>
          <p:cNvSpPr/>
          <p:nvPr>
            <p:ph type="pic" sz="half" idx="13"/>
          </p:nvPr>
        </p:nvSpPr>
        <p:spPr>
          <a:xfrm>
            <a:off x="1447597" y="1421889"/>
            <a:ext cx="8593396" cy="10872223"/>
          </a:xfrm>
          <a:prstGeom prst="rect">
            <a:avLst/>
          </a:prstGeom>
        </p:spPr>
        <p:txBody>
          <a:bodyPr lIns="91439" rIns="91439">
            <a:noAutofit/>
          </a:bodyPr>
          <a:lstStyle/>
          <a:p>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Design">
    <p:spTree>
      <p:nvGrpSpPr>
        <p:cNvPr id="1" name=""/>
        <p:cNvGrpSpPr/>
        <p:nvPr/>
      </p:nvGrpSpPr>
      <p:grpSpPr>
        <a:xfrm>
          <a:off x="0" y="0"/>
          <a:ext cx="0" cy="0"/>
          <a:chOff x="0" y="0"/>
          <a:chExt cx="0" cy="0"/>
        </a:xfrm>
      </p:grpSpPr>
      <p:sp>
        <p:nvSpPr>
          <p:cNvPr id="26" name="Picture Placeholder 4"/>
          <p:cNvSpPr/>
          <p:nvPr>
            <p:ph type="pic" idx="13"/>
          </p:nvPr>
        </p:nvSpPr>
        <p:spPr>
          <a:xfrm>
            <a:off x="0" y="0"/>
            <a:ext cx="13616760" cy="13716000"/>
          </a:xfrm>
          <a:prstGeom prst="rect">
            <a:avLst/>
          </a:prstGeom>
        </p:spPr>
        <p:txBody>
          <a:bodyPr lIns="91439" rIns="91439">
            <a:noAutofit/>
          </a:bodyPr>
          <a:lstStyle/>
          <a:p>
            <a:pP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Design">
    <p:spTree>
      <p:nvGrpSpPr>
        <p:cNvPr id="1" name=""/>
        <p:cNvGrpSpPr/>
        <p:nvPr/>
      </p:nvGrpSpPr>
      <p:grpSpPr>
        <a:xfrm>
          <a:off x="0" y="0"/>
          <a:ext cx="0" cy="0"/>
          <a:chOff x="0" y="0"/>
          <a:chExt cx="0" cy="0"/>
        </a:xfrm>
      </p:grpSpPr>
      <p:sp>
        <p:nvSpPr>
          <p:cNvPr id="34" name="Picture Placeholder 4"/>
          <p:cNvSpPr/>
          <p:nvPr>
            <p:ph type="pic" idx="13"/>
          </p:nvPr>
        </p:nvSpPr>
        <p:spPr>
          <a:xfrm>
            <a:off x="0" y="0"/>
            <a:ext cx="24377650" cy="13716000"/>
          </a:xfrm>
          <a:prstGeom prst="rect">
            <a:avLst/>
          </a:prstGeom>
        </p:spPr>
        <p:txBody>
          <a:bodyPr lIns="91439" rIns="91439">
            <a:noAutofit/>
          </a:bodyPr>
          <a:lstStyle/>
          <a:p>
            <a:pP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Design">
    <p:spTree>
      <p:nvGrpSpPr>
        <p:cNvPr id="1" name=""/>
        <p:cNvGrpSpPr/>
        <p:nvPr/>
      </p:nvGrpSpPr>
      <p:grpSpPr>
        <a:xfrm>
          <a:off x="0" y="0"/>
          <a:ext cx="0" cy="0"/>
          <a:chOff x="0" y="0"/>
          <a:chExt cx="0" cy="0"/>
        </a:xfrm>
      </p:grpSpPr>
      <p:sp>
        <p:nvSpPr>
          <p:cNvPr id="42" name="Picture Placeholder 4"/>
          <p:cNvSpPr/>
          <p:nvPr>
            <p:ph type="pic" sz="quarter" idx="13"/>
          </p:nvPr>
        </p:nvSpPr>
        <p:spPr>
          <a:xfrm>
            <a:off x="15738059" y="2831881"/>
            <a:ext cx="4054932" cy="7187425"/>
          </a:xfrm>
          <a:prstGeom prst="rect">
            <a:avLst/>
          </a:prstGeom>
        </p:spPr>
        <p:txBody>
          <a:bodyPr lIns="91439" rIns="91439">
            <a:noAutofit/>
          </a:bodyPr>
          <a:lstStyle/>
          <a:p>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Design">
    <p:spTree>
      <p:nvGrpSpPr>
        <p:cNvPr id="1" name=""/>
        <p:cNvGrpSpPr/>
        <p:nvPr/>
      </p:nvGrpSpPr>
      <p:grpSpPr>
        <a:xfrm>
          <a:off x="0" y="0"/>
          <a:ext cx="0" cy="0"/>
          <a:chOff x="0" y="0"/>
          <a:chExt cx="0" cy="0"/>
        </a:xfrm>
      </p:grpSpPr>
      <p:sp>
        <p:nvSpPr>
          <p:cNvPr id="50" name="Picture Placeholder 4"/>
          <p:cNvSpPr/>
          <p:nvPr>
            <p:ph type="pic" sz="quarter" idx="13"/>
          </p:nvPr>
        </p:nvSpPr>
        <p:spPr>
          <a:xfrm>
            <a:off x="15606549" y="2592429"/>
            <a:ext cx="5735535" cy="7614602"/>
          </a:xfrm>
          <a:prstGeom prst="rect">
            <a:avLst/>
          </a:prstGeom>
        </p:spPr>
        <p:txBody>
          <a:bodyPr lIns="91439" rIns="91439">
            <a:noAutofit/>
          </a:bodyPr>
          <a:lstStyle/>
          <a:p>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_Design">
    <p:spTree>
      <p:nvGrpSpPr>
        <p:cNvPr id="1" name=""/>
        <p:cNvGrpSpPr/>
        <p:nvPr/>
      </p:nvGrpSpPr>
      <p:grpSpPr>
        <a:xfrm>
          <a:off x="0" y="0"/>
          <a:ext cx="0" cy="0"/>
          <a:chOff x="0" y="0"/>
          <a:chExt cx="0" cy="0"/>
        </a:xfrm>
      </p:grpSpPr>
      <p:sp>
        <p:nvSpPr>
          <p:cNvPr id="58" name="Picture Placeholder 4"/>
          <p:cNvSpPr/>
          <p:nvPr>
            <p:ph type="pic" sz="half" idx="13"/>
          </p:nvPr>
        </p:nvSpPr>
        <p:spPr>
          <a:xfrm>
            <a:off x="16020219" y="2456120"/>
            <a:ext cx="12203676" cy="7675996"/>
          </a:xfrm>
          <a:prstGeom prst="rect">
            <a:avLst/>
          </a:prstGeom>
        </p:spPr>
        <p:txBody>
          <a:bodyPr lIns="91439" rIns="91439">
            <a:noAutofit/>
          </a:bodyPr>
          <a:lstStyle/>
          <a:p>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Design">
    <p:spTree>
      <p:nvGrpSpPr>
        <p:cNvPr id="1" name=""/>
        <p:cNvGrpSpPr/>
        <p:nvPr/>
      </p:nvGrpSpPr>
      <p:grpSpPr>
        <a:xfrm>
          <a:off x="0" y="0"/>
          <a:ext cx="0" cy="0"/>
          <a:chOff x="0" y="0"/>
          <a:chExt cx="0" cy="0"/>
        </a:xfrm>
      </p:grpSpPr>
      <p:sp>
        <p:nvSpPr>
          <p:cNvPr id="66" name="Picture Placeholder 4"/>
          <p:cNvSpPr/>
          <p:nvPr>
            <p:ph type="pic" idx="13"/>
          </p:nvPr>
        </p:nvSpPr>
        <p:spPr>
          <a:xfrm>
            <a:off x="10984890" y="0"/>
            <a:ext cx="13392760" cy="13716000"/>
          </a:xfrm>
          <a:prstGeom prst="rect">
            <a:avLst/>
          </a:prstGeom>
        </p:spPr>
        <p:txBody>
          <a:bodyPr lIns="91439" rIns="91439">
            <a:noAutofit/>
          </a:bodyPr>
          <a:lstStyle/>
          <a:p>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779461" y="12344400"/>
            <a:ext cx="5686638" cy="736601"/>
          </a:xfrm>
          <a:prstGeom prst="rect">
            <a:avLst/>
          </a:prstGeom>
          <a:ln w="12700">
            <a:miter lim="400000"/>
          </a:ln>
        </p:spPr>
        <p:txBody>
          <a:bodyPr wrap="none" lIns="45719" rIns="45719" anchor="ctr">
            <a:spAutoFit/>
          </a:bodyPr>
          <a:lstStyle>
            <a:lvl1pPr algn="r">
              <a:defRPr sz="2300">
                <a:solidFill>
                  <a:srgbClr val="B9B9B9"/>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xmlns:p14="http://schemas.microsoft.com/office/powerpoint/2010/main" spd="med" advClick="1"/>
  <p:txStyles>
    <p:titleStyle>
      <a:lvl1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999999"/>
          </a:solidFill>
          <a:uFillTx/>
          <a:latin typeface="+mn-lt"/>
          <a:ea typeface="+mn-ea"/>
          <a:cs typeface="+mn-cs"/>
          <a:sym typeface="Helvetica"/>
        </a:defRPr>
      </a:lvl1pPr>
      <a:lvl2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999999"/>
          </a:solidFill>
          <a:uFillTx/>
          <a:latin typeface="+mn-lt"/>
          <a:ea typeface="+mn-ea"/>
          <a:cs typeface="+mn-cs"/>
          <a:sym typeface="Helvetica"/>
        </a:defRPr>
      </a:lvl2pPr>
      <a:lvl3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999999"/>
          </a:solidFill>
          <a:uFillTx/>
          <a:latin typeface="+mn-lt"/>
          <a:ea typeface="+mn-ea"/>
          <a:cs typeface="+mn-cs"/>
          <a:sym typeface="Helvetica"/>
        </a:defRPr>
      </a:lvl3pPr>
      <a:lvl4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999999"/>
          </a:solidFill>
          <a:uFillTx/>
          <a:latin typeface="+mn-lt"/>
          <a:ea typeface="+mn-ea"/>
          <a:cs typeface="+mn-cs"/>
          <a:sym typeface="Helvetica"/>
        </a:defRPr>
      </a:lvl4pPr>
      <a:lvl5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999999"/>
          </a:solidFill>
          <a:uFillTx/>
          <a:latin typeface="+mn-lt"/>
          <a:ea typeface="+mn-ea"/>
          <a:cs typeface="+mn-cs"/>
          <a:sym typeface="Helvetica"/>
        </a:defRPr>
      </a:lvl5pPr>
      <a:lvl6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999999"/>
          </a:solidFill>
          <a:uFillTx/>
          <a:latin typeface="+mn-lt"/>
          <a:ea typeface="+mn-ea"/>
          <a:cs typeface="+mn-cs"/>
          <a:sym typeface="Helvetica"/>
        </a:defRPr>
      </a:lvl6pPr>
      <a:lvl7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999999"/>
          </a:solidFill>
          <a:uFillTx/>
          <a:latin typeface="+mn-lt"/>
          <a:ea typeface="+mn-ea"/>
          <a:cs typeface="+mn-cs"/>
          <a:sym typeface="Helvetica"/>
        </a:defRPr>
      </a:lvl7pPr>
      <a:lvl8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999999"/>
          </a:solidFill>
          <a:uFillTx/>
          <a:latin typeface="+mn-lt"/>
          <a:ea typeface="+mn-ea"/>
          <a:cs typeface="+mn-cs"/>
          <a:sym typeface="Helvetica"/>
        </a:defRPr>
      </a:lvl8pPr>
      <a:lvl9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999999"/>
          </a:solidFill>
          <a:uFillTx/>
          <a:latin typeface="+mn-lt"/>
          <a:ea typeface="+mn-ea"/>
          <a:cs typeface="+mn-cs"/>
          <a:sym typeface="Helvetica"/>
        </a:defRPr>
      </a:lvl9pPr>
    </p:titleStyle>
    <p:bodyStyle>
      <a:lvl1pPr marL="0" marR="0" indent="0" algn="l" defTabSz="1828343" rtl="0" latinLnBrk="0">
        <a:lnSpc>
          <a:spcPct val="90000"/>
        </a:lnSpc>
        <a:spcBef>
          <a:spcPts val="2000"/>
        </a:spcBef>
        <a:spcAft>
          <a:spcPts val="0"/>
        </a:spcAft>
        <a:buClrTx/>
        <a:buSzTx/>
        <a:buFontTx/>
        <a:buNone/>
        <a:tabLst/>
        <a:defRPr b="0" baseline="0" cap="none" i="0" spc="0" strike="noStrike" sz="4000" u="none">
          <a:ln>
            <a:noFill/>
          </a:ln>
          <a:solidFill>
            <a:srgbClr val="999999"/>
          </a:solidFill>
          <a:uFillTx/>
          <a:latin typeface="+mn-lt"/>
          <a:ea typeface="+mn-ea"/>
          <a:cs typeface="+mn-cs"/>
          <a:sym typeface="Helvetica"/>
        </a:defRPr>
      </a:lvl1pPr>
      <a:lvl2pPr marL="0" marR="0" indent="914171" algn="l" defTabSz="1828343" rtl="0" latinLnBrk="0">
        <a:lnSpc>
          <a:spcPct val="90000"/>
        </a:lnSpc>
        <a:spcBef>
          <a:spcPts val="2000"/>
        </a:spcBef>
        <a:spcAft>
          <a:spcPts val="0"/>
        </a:spcAft>
        <a:buClrTx/>
        <a:buSzTx/>
        <a:buFontTx/>
        <a:buNone/>
        <a:tabLst/>
        <a:defRPr b="0" baseline="0" cap="none" i="0" spc="0" strike="noStrike" sz="4000" u="none">
          <a:ln>
            <a:noFill/>
          </a:ln>
          <a:solidFill>
            <a:srgbClr val="999999"/>
          </a:solidFill>
          <a:uFillTx/>
          <a:latin typeface="+mn-lt"/>
          <a:ea typeface="+mn-ea"/>
          <a:cs typeface="+mn-cs"/>
          <a:sym typeface="Helvetica"/>
        </a:defRPr>
      </a:lvl2pPr>
      <a:lvl3pPr marL="0" marR="0" indent="1828343" algn="l" defTabSz="1828343" rtl="0" latinLnBrk="0">
        <a:lnSpc>
          <a:spcPct val="90000"/>
        </a:lnSpc>
        <a:spcBef>
          <a:spcPts val="2000"/>
        </a:spcBef>
        <a:spcAft>
          <a:spcPts val="0"/>
        </a:spcAft>
        <a:buClrTx/>
        <a:buSzTx/>
        <a:buFontTx/>
        <a:buNone/>
        <a:tabLst/>
        <a:defRPr b="0" baseline="0" cap="none" i="0" spc="0" strike="noStrike" sz="4000" u="none">
          <a:ln>
            <a:noFill/>
          </a:ln>
          <a:solidFill>
            <a:srgbClr val="999999"/>
          </a:solidFill>
          <a:uFillTx/>
          <a:latin typeface="+mn-lt"/>
          <a:ea typeface="+mn-ea"/>
          <a:cs typeface="+mn-cs"/>
          <a:sym typeface="Helvetica"/>
        </a:defRPr>
      </a:lvl3pPr>
      <a:lvl4pPr marL="0" marR="0" indent="2742513" algn="l" defTabSz="1828343" rtl="0" latinLnBrk="0">
        <a:lnSpc>
          <a:spcPct val="90000"/>
        </a:lnSpc>
        <a:spcBef>
          <a:spcPts val="2000"/>
        </a:spcBef>
        <a:spcAft>
          <a:spcPts val="0"/>
        </a:spcAft>
        <a:buClrTx/>
        <a:buSzTx/>
        <a:buFontTx/>
        <a:buNone/>
        <a:tabLst/>
        <a:defRPr b="0" baseline="0" cap="none" i="0" spc="0" strike="noStrike" sz="4000" u="none">
          <a:ln>
            <a:noFill/>
          </a:ln>
          <a:solidFill>
            <a:srgbClr val="999999"/>
          </a:solidFill>
          <a:uFillTx/>
          <a:latin typeface="+mn-lt"/>
          <a:ea typeface="+mn-ea"/>
          <a:cs typeface="+mn-cs"/>
          <a:sym typeface="Helvetica"/>
        </a:defRPr>
      </a:lvl4pPr>
      <a:lvl5pPr marL="0" marR="0" indent="3656684" algn="l" defTabSz="1828343" rtl="0" latinLnBrk="0">
        <a:lnSpc>
          <a:spcPct val="90000"/>
        </a:lnSpc>
        <a:spcBef>
          <a:spcPts val="2000"/>
        </a:spcBef>
        <a:spcAft>
          <a:spcPts val="0"/>
        </a:spcAft>
        <a:buClrTx/>
        <a:buSzTx/>
        <a:buFontTx/>
        <a:buNone/>
        <a:tabLst/>
        <a:defRPr b="0" baseline="0" cap="none" i="0" spc="0" strike="noStrike" sz="4000" u="none">
          <a:ln>
            <a:noFill/>
          </a:ln>
          <a:solidFill>
            <a:srgbClr val="999999"/>
          </a:solidFill>
          <a:uFillTx/>
          <a:latin typeface="+mn-lt"/>
          <a:ea typeface="+mn-ea"/>
          <a:cs typeface="+mn-cs"/>
          <a:sym typeface="Helvetica"/>
        </a:defRPr>
      </a:lvl5pPr>
      <a:lvl6pPr marL="5093241" marR="0" indent="-522384" algn="l" defTabSz="1828343" rtl="0" latinLnBrk="0">
        <a:lnSpc>
          <a:spcPct val="90000"/>
        </a:lnSpc>
        <a:spcBef>
          <a:spcPts val="2000"/>
        </a:spcBef>
        <a:spcAft>
          <a:spcPts val="0"/>
        </a:spcAft>
        <a:buClrTx/>
        <a:buSzPct val="100000"/>
        <a:buFontTx/>
        <a:buChar char="•"/>
        <a:tabLst/>
        <a:defRPr b="0" baseline="0" cap="none" i="0" spc="0" strike="noStrike" sz="4000" u="none">
          <a:ln>
            <a:noFill/>
          </a:ln>
          <a:solidFill>
            <a:srgbClr val="999999"/>
          </a:solidFill>
          <a:uFillTx/>
          <a:latin typeface="+mn-lt"/>
          <a:ea typeface="+mn-ea"/>
          <a:cs typeface="+mn-cs"/>
          <a:sym typeface="Helvetica"/>
        </a:defRPr>
      </a:lvl6pPr>
      <a:lvl7pPr marL="6007411" marR="0" indent="-522384" algn="l" defTabSz="1828343" rtl="0" latinLnBrk="0">
        <a:lnSpc>
          <a:spcPct val="90000"/>
        </a:lnSpc>
        <a:spcBef>
          <a:spcPts val="2000"/>
        </a:spcBef>
        <a:spcAft>
          <a:spcPts val="0"/>
        </a:spcAft>
        <a:buClrTx/>
        <a:buSzPct val="100000"/>
        <a:buFontTx/>
        <a:buChar char="•"/>
        <a:tabLst/>
        <a:defRPr b="0" baseline="0" cap="none" i="0" spc="0" strike="noStrike" sz="4000" u="none">
          <a:ln>
            <a:noFill/>
          </a:ln>
          <a:solidFill>
            <a:srgbClr val="999999"/>
          </a:solidFill>
          <a:uFillTx/>
          <a:latin typeface="+mn-lt"/>
          <a:ea typeface="+mn-ea"/>
          <a:cs typeface="+mn-cs"/>
          <a:sym typeface="Helvetica"/>
        </a:defRPr>
      </a:lvl7pPr>
      <a:lvl8pPr marL="6921584" marR="0" indent="-522384" algn="l" defTabSz="1828343" rtl="0" latinLnBrk="0">
        <a:lnSpc>
          <a:spcPct val="90000"/>
        </a:lnSpc>
        <a:spcBef>
          <a:spcPts val="2000"/>
        </a:spcBef>
        <a:spcAft>
          <a:spcPts val="0"/>
        </a:spcAft>
        <a:buClrTx/>
        <a:buSzPct val="100000"/>
        <a:buFontTx/>
        <a:buChar char="•"/>
        <a:tabLst/>
        <a:defRPr b="0" baseline="0" cap="none" i="0" spc="0" strike="noStrike" sz="4000" u="none">
          <a:ln>
            <a:noFill/>
          </a:ln>
          <a:solidFill>
            <a:srgbClr val="999999"/>
          </a:solidFill>
          <a:uFillTx/>
          <a:latin typeface="+mn-lt"/>
          <a:ea typeface="+mn-ea"/>
          <a:cs typeface="+mn-cs"/>
          <a:sym typeface="Helvetica"/>
        </a:defRPr>
      </a:lvl8pPr>
      <a:lvl9pPr marL="7835755" marR="0" indent="-522384" algn="l" defTabSz="1828343" rtl="0" latinLnBrk="0">
        <a:lnSpc>
          <a:spcPct val="90000"/>
        </a:lnSpc>
        <a:spcBef>
          <a:spcPts val="2000"/>
        </a:spcBef>
        <a:spcAft>
          <a:spcPts val="0"/>
        </a:spcAft>
        <a:buClrTx/>
        <a:buSzPct val="100000"/>
        <a:buFontTx/>
        <a:buChar char="•"/>
        <a:tabLst/>
        <a:defRPr b="0" baseline="0" cap="none" i="0" spc="0" strike="noStrike" sz="4000" u="none">
          <a:ln>
            <a:noFill/>
          </a:ln>
          <a:solidFill>
            <a:srgbClr val="999999"/>
          </a:solidFill>
          <a:uFillTx/>
          <a:latin typeface="+mn-lt"/>
          <a:ea typeface="+mn-ea"/>
          <a:cs typeface="+mn-cs"/>
          <a:sym typeface="Helvetica"/>
        </a:defRPr>
      </a:lvl9pPr>
    </p:bodyStyle>
    <p:otherStyle>
      <a:lvl1pPr marL="0" marR="0" indent="0"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1pPr>
      <a:lvl2pPr marL="0" marR="0" indent="914216"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2pPr>
      <a:lvl3pPr marL="0" marR="0" indent="1828433"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3pPr>
      <a:lvl4pPr marL="0" marR="0" indent="2742651"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4pPr>
      <a:lvl5pPr marL="0" marR="0" indent="3656867"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5pPr>
      <a:lvl6pPr marL="0" marR="0" indent="4571086"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6pPr>
      <a:lvl7pPr marL="0" marR="0" indent="5485303"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7pPr>
      <a:lvl8pPr marL="0" marR="0" indent="6399519"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8pPr>
      <a:lvl9pPr marL="0" marR="0" indent="7313737"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9.png"/><Relationship Id="rId4" Type="http://schemas.openxmlformats.org/officeDocument/2006/relationships/image" Target="../media/image1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Rectangle 14"/>
          <p:cNvSpPr/>
          <p:nvPr/>
        </p:nvSpPr>
        <p:spPr>
          <a:xfrm>
            <a:off x="0" y="0"/>
            <a:ext cx="24377650" cy="13716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157" name="Group 349"/>
          <p:cNvGrpSpPr/>
          <p:nvPr/>
        </p:nvGrpSpPr>
        <p:grpSpPr>
          <a:xfrm>
            <a:off x="633" y="0"/>
            <a:ext cx="24377652" cy="13716000"/>
            <a:chOff x="0" y="0"/>
            <a:chExt cx="24377651" cy="13716000"/>
          </a:xfrm>
        </p:grpSpPr>
        <p:grpSp>
          <p:nvGrpSpPr>
            <p:cNvPr id="105" name="Group 350"/>
            <p:cNvGrpSpPr/>
            <p:nvPr/>
          </p:nvGrpSpPr>
          <p:grpSpPr>
            <a:xfrm>
              <a:off x="0" y="477357"/>
              <a:ext cx="24377652" cy="12899926"/>
              <a:chOff x="0" y="0"/>
              <a:chExt cx="24377651" cy="12899925"/>
            </a:xfrm>
          </p:grpSpPr>
          <p:sp>
            <p:nvSpPr>
              <p:cNvPr id="77" name="Straight Connector 402"/>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 name="Straight Connector 403"/>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 name="Straight Connector 404"/>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0" name="Straight Connector 405"/>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1" name="Straight Connector 406"/>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2" name="Straight Connector 407"/>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3" name="Straight Connector 408"/>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4" name="Straight Connector 409"/>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5" name="Straight Connector 410"/>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6" name="Straight Connector 411"/>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7" name="Straight Connector 412"/>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8" name="Straight Connector 413"/>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9" name="Straight Connector 414"/>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0" name="Straight Connector 415"/>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1" name="Straight Connector 416"/>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 name="Straight Connector 417"/>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 name="Straight Connector 418"/>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4" name="Straight Connector 419"/>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5" name="Straight Connector 420"/>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6" name="Straight Connector 421"/>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7" name="Straight Connector 422"/>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8" name="Straight Connector 423"/>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9" name="Straight Connector 424"/>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0" name="Straight Connector 425"/>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1" name="Straight Connector 426"/>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2" name="Straight Connector 427"/>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3" name="Straight Connector 428"/>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4" name="Straight Connector 429"/>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156" name="Group 351"/>
            <p:cNvGrpSpPr/>
            <p:nvPr/>
          </p:nvGrpSpPr>
          <p:grpSpPr>
            <a:xfrm>
              <a:off x="477359" y="0"/>
              <a:ext cx="23416654" cy="13716000"/>
              <a:chOff x="0" y="0"/>
              <a:chExt cx="23416652" cy="13716000"/>
            </a:xfrm>
          </p:grpSpPr>
          <p:sp>
            <p:nvSpPr>
              <p:cNvPr id="106" name="Straight Connector 35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7" name="Straight Connector 35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8" name="Straight Connector 35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 name="Straight Connector 35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 name="Straight Connector 35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 name="Straight Connector 35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 name="Straight Connector 35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3" name="Straight Connector 35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4" name="Straight Connector 36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5" name="Straight Connector 36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6" name="Straight Connector 36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7" name="Straight Connector 36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8" name="Straight Connector 36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9" name="Straight Connector 36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0" name="Straight Connector 36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1" name="Straight Connector 36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2" name="Straight Connector 36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 name="Straight Connector 36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 name="Straight Connector 37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 name="Straight Connector 37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 name="Straight Connector 37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7" name="Straight Connector 37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8" name="Straight Connector 37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9" name="Straight Connector 37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0" name="Straight Connector 37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1" name="Straight Connector 37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2" name="Straight Connector 37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3" name="Straight Connector 37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4" name="Straight Connector 38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5" name="Straight Connector 38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6" name="Straight Connector 38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 name="Straight Connector 38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 name="Straight Connector 38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 name="Straight Connector 38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 name="Straight Connector 38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1" name="Straight Connector 38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2" name="Straight Connector 38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3" name="Straight Connector 38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4" name="Straight Connector 39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5" name="Straight Connector 39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6" name="Straight Connector 39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7" name="Straight Connector 39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8" name="Straight Connector 39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9" name="Straight Connector 39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0" name="Straight Connector 39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 name="Straight Connector 39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 name="Straight Connector 39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 name="Straight Connector 39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 name="Straight Connector 40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5" name="Straight Connector 40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nvGrpSpPr>
          <p:cNvPr id="209" name="Group 294"/>
          <p:cNvGrpSpPr/>
          <p:nvPr/>
        </p:nvGrpSpPr>
        <p:grpSpPr>
          <a:xfrm>
            <a:off x="-1" y="6858000"/>
            <a:ext cx="24138656" cy="6858001"/>
            <a:chOff x="0" y="0"/>
            <a:chExt cx="24138654" cy="6858000"/>
          </a:xfrm>
        </p:grpSpPr>
        <p:sp>
          <p:nvSpPr>
            <p:cNvPr id="158" name="Rectangle 5"/>
            <p:cNvSpPr/>
            <p:nvPr/>
          </p:nvSpPr>
          <p:spPr>
            <a:xfrm>
              <a:off x="-1" y="2798064"/>
              <a:ext cx="238998" cy="405993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 name="Rectangle 9"/>
            <p:cNvSpPr/>
            <p:nvPr/>
          </p:nvSpPr>
          <p:spPr>
            <a:xfrm>
              <a:off x="477992" y="842681"/>
              <a:ext cx="238998" cy="60153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 name="Rectangle 11"/>
            <p:cNvSpPr/>
            <p:nvPr/>
          </p:nvSpPr>
          <p:spPr>
            <a:xfrm>
              <a:off x="955985" y="3845857"/>
              <a:ext cx="238998" cy="30121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1" name="Rectangle 13"/>
            <p:cNvSpPr/>
            <p:nvPr/>
          </p:nvSpPr>
          <p:spPr>
            <a:xfrm>
              <a:off x="1433978" y="0"/>
              <a:ext cx="238998" cy="68580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2" name="Rectangle 16"/>
            <p:cNvSpPr/>
            <p:nvPr/>
          </p:nvSpPr>
          <p:spPr>
            <a:xfrm>
              <a:off x="1911972" y="1945340"/>
              <a:ext cx="238998" cy="491266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3" name="Rectangle 18"/>
            <p:cNvSpPr/>
            <p:nvPr/>
          </p:nvSpPr>
          <p:spPr>
            <a:xfrm>
              <a:off x="2389965" y="4724400"/>
              <a:ext cx="238998" cy="21336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4" name="Rectangle 21"/>
            <p:cNvSpPr/>
            <p:nvPr/>
          </p:nvSpPr>
          <p:spPr>
            <a:xfrm>
              <a:off x="2867958" y="1362635"/>
              <a:ext cx="238998" cy="54953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5" name="Rectangle 23"/>
            <p:cNvSpPr/>
            <p:nvPr/>
          </p:nvSpPr>
          <p:spPr>
            <a:xfrm>
              <a:off x="3345951" y="2330824"/>
              <a:ext cx="238998" cy="452717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6" name="Rectangle 25"/>
            <p:cNvSpPr/>
            <p:nvPr/>
          </p:nvSpPr>
          <p:spPr>
            <a:xfrm>
              <a:off x="3823944" y="3397624"/>
              <a:ext cx="238998" cy="346037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7" name="Rectangle 27"/>
            <p:cNvSpPr/>
            <p:nvPr/>
          </p:nvSpPr>
          <p:spPr>
            <a:xfrm>
              <a:off x="4301937" y="4016188"/>
              <a:ext cx="238998" cy="284181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8" name="Rectangle 29"/>
            <p:cNvSpPr/>
            <p:nvPr/>
          </p:nvSpPr>
          <p:spPr>
            <a:xfrm>
              <a:off x="4779930" y="699246"/>
              <a:ext cx="238998" cy="615875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9" name="Rectangle 31"/>
            <p:cNvSpPr/>
            <p:nvPr/>
          </p:nvSpPr>
          <p:spPr>
            <a:xfrm>
              <a:off x="5257924" y="1730187"/>
              <a:ext cx="238998" cy="512781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 name="Rectangle 33"/>
            <p:cNvSpPr/>
            <p:nvPr/>
          </p:nvSpPr>
          <p:spPr>
            <a:xfrm>
              <a:off x="5735917" y="2798064"/>
              <a:ext cx="238998" cy="405993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 name="Rectangle 35"/>
            <p:cNvSpPr/>
            <p:nvPr/>
          </p:nvSpPr>
          <p:spPr>
            <a:xfrm>
              <a:off x="6213910" y="3684494"/>
              <a:ext cx="238998" cy="31735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 name="Rectangle 37"/>
            <p:cNvSpPr/>
            <p:nvPr/>
          </p:nvSpPr>
          <p:spPr>
            <a:xfrm>
              <a:off x="6691903" y="1246094"/>
              <a:ext cx="238998" cy="561190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 name="Rectangle 39"/>
            <p:cNvSpPr/>
            <p:nvPr/>
          </p:nvSpPr>
          <p:spPr>
            <a:xfrm>
              <a:off x="7169896" y="4312024"/>
              <a:ext cx="238998" cy="254597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 name="Rectangle 41"/>
            <p:cNvSpPr/>
            <p:nvPr/>
          </p:nvSpPr>
          <p:spPr>
            <a:xfrm>
              <a:off x="7647889" y="188259"/>
              <a:ext cx="238998" cy="66697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5" name="Rectangle 43"/>
            <p:cNvSpPr/>
            <p:nvPr/>
          </p:nvSpPr>
          <p:spPr>
            <a:xfrm>
              <a:off x="8125883" y="1945340"/>
              <a:ext cx="238998" cy="491266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6" name="Rectangle 45"/>
            <p:cNvSpPr/>
            <p:nvPr/>
          </p:nvSpPr>
          <p:spPr>
            <a:xfrm>
              <a:off x="8603875" y="770964"/>
              <a:ext cx="238998" cy="608703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7" name="Rectangle 47"/>
            <p:cNvSpPr/>
            <p:nvPr/>
          </p:nvSpPr>
          <p:spPr>
            <a:xfrm>
              <a:off x="9081869" y="3048000"/>
              <a:ext cx="238998" cy="38100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8" name="Rectangle 49"/>
            <p:cNvSpPr/>
            <p:nvPr/>
          </p:nvSpPr>
          <p:spPr>
            <a:xfrm>
              <a:off x="9559862" y="1584816"/>
              <a:ext cx="238999" cy="527318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9" name="Rectangle 51"/>
            <p:cNvSpPr/>
            <p:nvPr/>
          </p:nvSpPr>
          <p:spPr>
            <a:xfrm>
              <a:off x="10037855" y="5432612"/>
              <a:ext cx="238998" cy="142538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0" name="Rectangle 53"/>
            <p:cNvSpPr/>
            <p:nvPr/>
          </p:nvSpPr>
          <p:spPr>
            <a:xfrm>
              <a:off x="10515848" y="2205318"/>
              <a:ext cx="238998" cy="465268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1" name="Rectangle 55"/>
            <p:cNvSpPr/>
            <p:nvPr/>
          </p:nvSpPr>
          <p:spPr>
            <a:xfrm>
              <a:off x="10993842" y="3684494"/>
              <a:ext cx="238998" cy="31735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2" name="Rectangle 57"/>
            <p:cNvSpPr/>
            <p:nvPr/>
          </p:nvSpPr>
          <p:spPr>
            <a:xfrm>
              <a:off x="11471834" y="576071"/>
              <a:ext cx="238998" cy="6281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3" name="Rectangle 59"/>
            <p:cNvSpPr/>
            <p:nvPr/>
          </p:nvSpPr>
          <p:spPr>
            <a:xfrm>
              <a:off x="11949827" y="1730187"/>
              <a:ext cx="238998" cy="512781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 name="Rectangle 61"/>
            <p:cNvSpPr/>
            <p:nvPr/>
          </p:nvSpPr>
          <p:spPr>
            <a:xfrm>
              <a:off x="12427822" y="3048000"/>
              <a:ext cx="238998" cy="38100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 name="Rectangle 63"/>
            <p:cNvSpPr/>
            <p:nvPr/>
          </p:nvSpPr>
          <p:spPr>
            <a:xfrm>
              <a:off x="12905814" y="4133088"/>
              <a:ext cx="238998" cy="272491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 name="Rectangle 65"/>
            <p:cNvSpPr/>
            <p:nvPr/>
          </p:nvSpPr>
          <p:spPr>
            <a:xfrm>
              <a:off x="13383807" y="1472183"/>
              <a:ext cx="238998" cy="53858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 name="Rectangle 67"/>
            <p:cNvSpPr/>
            <p:nvPr/>
          </p:nvSpPr>
          <p:spPr>
            <a:xfrm>
              <a:off x="13861800" y="2330824"/>
              <a:ext cx="238998" cy="452717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 name="Rectangle 69"/>
            <p:cNvSpPr/>
            <p:nvPr/>
          </p:nvSpPr>
          <p:spPr>
            <a:xfrm>
              <a:off x="14339794" y="3397624"/>
              <a:ext cx="238998" cy="346037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9" name="Rectangle 71"/>
            <p:cNvSpPr/>
            <p:nvPr/>
          </p:nvSpPr>
          <p:spPr>
            <a:xfrm>
              <a:off x="14817787" y="969264"/>
              <a:ext cx="238998" cy="588873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0" name="Rectangle 73"/>
            <p:cNvSpPr/>
            <p:nvPr/>
          </p:nvSpPr>
          <p:spPr>
            <a:xfrm>
              <a:off x="15295779" y="1847088"/>
              <a:ext cx="238998" cy="501091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1" name="Rectangle 75"/>
            <p:cNvSpPr/>
            <p:nvPr/>
          </p:nvSpPr>
          <p:spPr>
            <a:xfrm>
              <a:off x="15773773" y="4724400"/>
              <a:ext cx="238998" cy="21336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2" name="Rectangle 77"/>
            <p:cNvSpPr/>
            <p:nvPr/>
          </p:nvSpPr>
          <p:spPr>
            <a:xfrm>
              <a:off x="16251766" y="2706623"/>
              <a:ext cx="238998" cy="41513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3" name="Rectangle 79"/>
            <p:cNvSpPr/>
            <p:nvPr/>
          </p:nvSpPr>
          <p:spPr>
            <a:xfrm>
              <a:off x="16729758" y="3684494"/>
              <a:ext cx="238998" cy="31735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4" name="Rectangle 81"/>
            <p:cNvSpPr/>
            <p:nvPr/>
          </p:nvSpPr>
          <p:spPr>
            <a:xfrm>
              <a:off x="17207752" y="1472183"/>
              <a:ext cx="238998" cy="53858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5" name="Rectangle 83"/>
            <p:cNvSpPr/>
            <p:nvPr/>
          </p:nvSpPr>
          <p:spPr>
            <a:xfrm>
              <a:off x="17685745" y="502920"/>
              <a:ext cx="238998" cy="63550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6" name="Rectangle 85"/>
            <p:cNvSpPr/>
            <p:nvPr/>
          </p:nvSpPr>
          <p:spPr>
            <a:xfrm>
              <a:off x="18163739" y="2205318"/>
              <a:ext cx="238998" cy="465268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7" name="Rectangle 87"/>
            <p:cNvSpPr/>
            <p:nvPr/>
          </p:nvSpPr>
          <p:spPr>
            <a:xfrm>
              <a:off x="18641731" y="3158836"/>
              <a:ext cx="238998" cy="369916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8" name="Rectangle 89"/>
            <p:cNvSpPr/>
            <p:nvPr/>
          </p:nvSpPr>
          <p:spPr>
            <a:xfrm>
              <a:off x="19119724" y="3906982"/>
              <a:ext cx="238998" cy="2951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9" name="Rectangle 91"/>
            <p:cNvSpPr/>
            <p:nvPr/>
          </p:nvSpPr>
          <p:spPr>
            <a:xfrm>
              <a:off x="19597718" y="1584816"/>
              <a:ext cx="238998" cy="527318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Rectangle 93"/>
            <p:cNvSpPr/>
            <p:nvPr/>
          </p:nvSpPr>
          <p:spPr>
            <a:xfrm>
              <a:off x="20075712" y="1246094"/>
              <a:ext cx="238998" cy="561190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1" name="Rectangle 95"/>
            <p:cNvSpPr/>
            <p:nvPr/>
          </p:nvSpPr>
          <p:spPr>
            <a:xfrm>
              <a:off x="20553705" y="770964"/>
              <a:ext cx="238998" cy="608703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2" name="Rectangle 97"/>
            <p:cNvSpPr/>
            <p:nvPr/>
          </p:nvSpPr>
          <p:spPr>
            <a:xfrm>
              <a:off x="21031697" y="2044930"/>
              <a:ext cx="238998" cy="481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3" name="Rectangle 99"/>
            <p:cNvSpPr/>
            <p:nvPr/>
          </p:nvSpPr>
          <p:spPr>
            <a:xfrm>
              <a:off x="21509691" y="2510444"/>
              <a:ext cx="238998" cy="43475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4" name="Rectangle 101"/>
            <p:cNvSpPr/>
            <p:nvPr/>
          </p:nvSpPr>
          <p:spPr>
            <a:xfrm>
              <a:off x="21987684" y="2975955"/>
              <a:ext cx="238998" cy="388204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5" name="Rectangle 103"/>
            <p:cNvSpPr/>
            <p:nvPr/>
          </p:nvSpPr>
          <p:spPr>
            <a:xfrm>
              <a:off x="22465676" y="4133088"/>
              <a:ext cx="238998" cy="272491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6" name="Rectangle 105"/>
            <p:cNvSpPr/>
            <p:nvPr/>
          </p:nvSpPr>
          <p:spPr>
            <a:xfrm>
              <a:off x="22943670" y="1584816"/>
              <a:ext cx="238998" cy="527318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7" name="Rectangle 107"/>
            <p:cNvSpPr/>
            <p:nvPr/>
          </p:nvSpPr>
          <p:spPr>
            <a:xfrm>
              <a:off x="23421663" y="2205318"/>
              <a:ext cx="238998" cy="465268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8" name="Rectangle 109"/>
            <p:cNvSpPr/>
            <p:nvPr/>
          </p:nvSpPr>
          <p:spPr>
            <a:xfrm>
              <a:off x="23899657" y="3300151"/>
              <a:ext cx="238998" cy="3557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10" name="TextBox 20"/>
          <p:cNvSpPr txBox="1"/>
          <p:nvPr/>
        </p:nvSpPr>
        <p:spPr>
          <a:xfrm>
            <a:off x="1286471" y="1473887"/>
            <a:ext cx="12336334" cy="313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0">
                <a:solidFill>
                  <a:srgbClr val="FFFFFF"/>
                </a:solidFill>
                <a:latin typeface="+mn-lt"/>
                <a:ea typeface="+mn-ea"/>
                <a:cs typeface="+mn-cs"/>
                <a:sym typeface="Helvetica"/>
              </a:defRPr>
            </a:pPr>
            <a:r>
              <a:t>CLASSIBILITY</a:t>
            </a:r>
          </a:p>
          <a:p>
            <a:pPr>
              <a:defRPr b="1" sz="10000">
                <a:solidFill>
                  <a:srgbClr val="FFFFFF"/>
                </a:solidFill>
                <a:latin typeface="+mn-lt"/>
                <a:ea typeface="+mn-ea"/>
                <a:cs typeface="+mn-cs"/>
                <a:sym typeface="Helvetica"/>
              </a:defRPr>
            </a:pPr>
            <a:r>
              <a:t>PRESENTATION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19" name="Group 10"/>
          <p:cNvGrpSpPr/>
          <p:nvPr/>
        </p:nvGrpSpPr>
        <p:grpSpPr>
          <a:xfrm>
            <a:off x="0" y="0"/>
            <a:ext cx="24378285" cy="13716000"/>
            <a:chOff x="0" y="0"/>
            <a:chExt cx="24378284" cy="13716000"/>
          </a:xfrm>
        </p:grpSpPr>
        <p:sp>
          <p:nvSpPr>
            <p:cNvPr id="1337"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418" name="Group 9"/>
            <p:cNvGrpSpPr/>
            <p:nvPr/>
          </p:nvGrpSpPr>
          <p:grpSpPr>
            <a:xfrm>
              <a:off x="633" y="0"/>
              <a:ext cx="24377652" cy="13716000"/>
              <a:chOff x="0" y="0"/>
              <a:chExt cx="24377651" cy="13716000"/>
            </a:xfrm>
          </p:grpSpPr>
          <p:grpSp>
            <p:nvGrpSpPr>
              <p:cNvPr id="1366" name="Group 8"/>
              <p:cNvGrpSpPr/>
              <p:nvPr/>
            </p:nvGrpSpPr>
            <p:grpSpPr>
              <a:xfrm>
                <a:off x="0" y="477357"/>
                <a:ext cx="24377652" cy="12899926"/>
                <a:chOff x="0" y="0"/>
                <a:chExt cx="24377651" cy="12899925"/>
              </a:xfrm>
            </p:grpSpPr>
            <p:sp>
              <p:nvSpPr>
                <p:cNvPr id="1338"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39"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0"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1"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2"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3"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4"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5"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6"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7"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8"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49"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0"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1"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2"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3"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4"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5"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6"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7"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8"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59"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60"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61"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62"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63"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64"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365"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1417" name="Group 7"/>
              <p:cNvGrpSpPr/>
              <p:nvPr/>
            </p:nvGrpSpPr>
            <p:grpSpPr>
              <a:xfrm>
                <a:off x="477359" y="0"/>
                <a:ext cx="23416654" cy="13716000"/>
                <a:chOff x="0" y="0"/>
                <a:chExt cx="23416652" cy="13716000"/>
              </a:xfrm>
            </p:grpSpPr>
            <p:sp>
              <p:nvSpPr>
                <p:cNvPr id="1367"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68"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69"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0"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1"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2"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3"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4"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5"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6"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7"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8"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79"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0"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1"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2"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3"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4"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5"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6"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7"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8"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89"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0"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1"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2"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3"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4"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5"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6"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7"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8"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399"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0"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1"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2"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3"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4"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5"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6"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7"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8"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09"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10"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11"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12"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13"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14"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15"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416"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1471" name="Group 220"/>
          <p:cNvGrpSpPr/>
          <p:nvPr/>
        </p:nvGrpSpPr>
        <p:grpSpPr>
          <a:xfrm>
            <a:off x="-1" y="12414353"/>
            <a:ext cx="24138656" cy="1301646"/>
            <a:chOff x="0" y="0"/>
            <a:chExt cx="24138654" cy="1301645"/>
          </a:xfrm>
        </p:grpSpPr>
        <p:sp>
          <p:nvSpPr>
            <p:cNvPr id="1420"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1"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2"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3"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4"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5"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6"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7"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8"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9"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0"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1"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2"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3"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4"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5"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6"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7"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8"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9"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0"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1"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2"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3"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4"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5"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6"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7"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8"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9"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0"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1"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2"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3"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4"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5"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6"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7"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8"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9"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0"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1"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2"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3"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4"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5"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6"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7"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8"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69"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70"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472"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Check-in</a:t>
            </a:r>
          </a:p>
        </p:txBody>
      </p:sp>
      <p:sp>
        <p:nvSpPr>
          <p:cNvPr id="1473" name="Forget"/>
          <p:cNvSpPr txBox="1"/>
          <p:nvPr/>
        </p:nvSpPr>
        <p:spPr>
          <a:xfrm>
            <a:off x="6888430" y="11092405"/>
            <a:ext cx="142729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Forget</a:t>
            </a:r>
          </a:p>
        </p:txBody>
      </p:sp>
      <p:sp>
        <p:nvSpPr>
          <p:cNvPr id="1474" name="Confirm"/>
          <p:cNvSpPr txBox="1"/>
          <p:nvPr/>
        </p:nvSpPr>
        <p:spPr>
          <a:xfrm>
            <a:off x="16105584" y="11092405"/>
            <a:ext cx="1867084"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Confirm</a:t>
            </a:r>
          </a:p>
          <a:p>
            <a:pPr/>
          </a:p>
        </p:txBody>
      </p:sp>
      <p:pic>
        <p:nvPicPr>
          <p:cNvPr id="1475" name="Class.png" descr="Class.png"/>
          <p:cNvPicPr>
            <a:picLocks noChangeAspect="1"/>
          </p:cNvPicPr>
          <p:nvPr/>
        </p:nvPicPr>
        <p:blipFill>
          <a:blip r:embed="rId2">
            <a:extLst/>
          </a:blip>
          <a:stretch>
            <a:fillRect/>
          </a:stretch>
        </p:blipFill>
        <p:spPr>
          <a:xfrm>
            <a:off x="5220829" y="1924397"/>
            <a:ext cx="4762501" cy="8470901"/>
          </a:xfrm>
          <a:prstGeom prst="rect">
            <a:avLst/>
          </a:prstGeom>
          <a:ln w="12700">
            <a:miter lim="400000"/>
          </a:ln>
        </p:spPr>
      </p:pic>
      <p:pic>
        <p:nvPicPr>
          <p:cNvPr id="1476" name="Scan.png" descr="Scan.png"/>
          <p:cNvPicPr>
            <a:picLocks noChangeAspect="1"/>
          </p:cNvPicPr>
          <p:nvPr/>
        </p:nvPicPr>
        <p:blipFill>
          <a:blip r:embed="rId3">
            <a:extLst/>
          </a:blip>
          <a:stretch>
            <a:fillRect/>
          </a:stretch>
        </p:blipFill>
        <p:spPr>
          <a:xfrm>
            <a:off x="14657875" y="1924397"/>
            <a:ext cx="4762501" cy="84709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60" name="Group 10"/>
          <p:cNvGrpSpPr/>
          <p:nvPr/>
        </p:nvGrpSpPr>
        <p:grpSpPr>
          <a:xfrm>
            <a:off x="-300417" y="0"/>
            <a:ext cx="24378286" cy="13716000"/>
            <a:chOff x="0" y="0"/>
            <a:chExt cx="24378284" cy="13716000"/>
          </a:xfrm>
        </p:grpSpPr>
        <p:sp>
          <p:nvSpPr>
            <p:cNvPr id="1478"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559" name="Group 9"/>
            <p:cNvGrpSpPr/>
            <p:nvPr/>
          </p:nvGrpSpPr>
          <p:grpSpPr>
            <a:xfrm>
              <a:off x="633" y="0"/>
              <a:ext cx="24377652" cy="13716000"/>
              <a:chOff x="0" y="0"/>
              <a:chExt cx="24377651" cy="13716000"/>
            </a:xfrm>
          </p:grpSpPr>
          <p:grpSp>
            <p:nvGrpSpPr>
              <p:cNvPr id="1507" name="Group 8"/>
              <p:cNvGrpSpPr/>
              <p:nvPr/>
            </p:nvGrpSpPr>
            <p:grpSpPr>
              <a:xfrm>
                <a:off x="0" y="477357"/>
                <a:ext cx="24377652" cy="12899926"/>
                <a:chOff x="0" y="0"/>
                <a:chExt cx="24377651" cy="12899925"/>
              </a:xfrm>
            </p:grpSpPr>
            <p:sp>
              <p:nvSpPr>
                <p:cNvPr id="1479"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0"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1"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2"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3"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4"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5"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6"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7"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8"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89"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0"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1"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2"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3"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4"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5"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6"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7"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8"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499"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500"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501"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502"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503"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504"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505"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506"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1558" name="Group 7"/>
              <p:cNvGrpSpPr/>
              <p:nvPr/>
            </p:nvGrpSpPr>
            <p:grpSpPr>
              <a:xfrm>
                <a:off x="477359" y="0"/>
                <a:ext cx="23416654" cy="13716000"/>
                <a:chOff x="0" y="0"/>
                <a:chExt cx="23416652" cy="13716000"/>
              </a:xfrm>
            </p:grpSpPr>
            <p:sp>
              <p:nvSpPr>
                <p:cNvPr id="1508"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09"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0"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1"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2"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3"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4"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5"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6"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7"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8"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19"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0"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1"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2"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3"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4"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5"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6"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7"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8"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29"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0"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1"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2"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3"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4"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5"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6"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7"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8"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39"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0"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1"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2"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3"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4"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5"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6"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7"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8"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49"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50"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51"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52"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53"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54"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55"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56"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557"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1612" name="Group 220"/>
          <p:cNvGrpSpPr/>
          <p:nvPr/>
        </p:nvGrpSpPr>
        <p:grpSpPr>
          <a:xfrm>
            <a:off x="-1" y="12414353"/>
            <a:ext cx="24138656" cy="1301646"/>
            <a:chOff x="0" y="0"/>
            <a:chExt cx="24138654" cy="1301645"/>
          </a:xfrm>
        </p:grpSpPr>
        <p:sp>
          <p:nvSpPr>
            <p:cNvPr id="1561"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2"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3"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4"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5"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6"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7"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8"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9"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0"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1"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2"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3"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4"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5"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6"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7"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8"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79"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0"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1"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2"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3"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4"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5"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6"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7"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8"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9"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0"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1"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2"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3"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4"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5"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6"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7"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8"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9"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0"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1"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2"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3"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4"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5"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6"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7"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8"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09"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10"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11"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613"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History</a:t>
            </a:r>
          </a:p>
        </p:txBody>
      </p:sp>
      <p:sp>
        <p:nvSpPr>
          <p:cNvPr id="1614" name="Forget"/>
          <p:cNvSpPr txBox="1"/>
          <p:nvPr/>
        </p:nvSpPr>
        <p:spPr>
          <a:xfrm>
            <a:off x="6888430" y="11092405"/>
            <a:ext cx="142729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Forget</a:t>
            </a:r>
          </a:p>
        </p:txBody>
      </p:sp>
      <p:sp>
        <p:nvSpPr>
          <p:cNvPr id="1615" name="Confirm"/>
          <p:cNvSpPr txBox="1"/>
          <p:nvPr/>
        </p:nvSpPr>
        <p:spPr>
          <a:xfrm>
            <a:off x="16105584" y="11092405"/>
            <a:ext cx="1867084"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Confirm</a:t>
            </a:r>
          </a:p>
          <a:p>
            <a:pPr/>
          </a:p>
        </p:txBody>
      </p:sp>
      <p:pic>
        <p:nvPicPr>
          <p:cNvPr id="1616" name="History-Description.png" descr="History-Description.png"/>
          <p:cNvPicPr>
            <a:picLocks noChangeAspect="1"/>
          </p:cNvPicPr>
          <p:nvPr/>
        </p:nvPicPr>
        <p:blipFill>
          <a:blip r:embed="rId2">
            <a:extLst/>
          </a:blip>
          <a:stretch>
            <a:fillRect/>
          </a:stretch>
        </p:blipFill>
        <p:spPr>
          <a:xfrm>
            <a:off x="14657875" y="1924397"/>
            <a:ext cx="4762501" cy="8470901"/>
          </a:xfrm>
          <a:prstGeom prst="rect">
            <a:avLst/>
          </a:prstGeom>
          <a:ln w="12700">
            <a:miter lim="400000"/>
          </a:ln>
        </p:spPr>
      </p:pic>
      <p:pic>
        <p:nvPicPr>
          <p:cNvPr id="1617" name="History.png" descr="History.png"/>
          <p:cNvPicPr>
            <a:picLocks noChangeAspect="1"/>
          </p:cNvPicPr>
          <p:nvPr/>
        </p:nvPicPr>
        <p:blipFill>
          <a:blip r:embed="rId3">
            <a:extLst/>
          </a:blip>
          <a:stretch>
            <a:fillRect/>
          </a:stretch>
        </p:blipFill>
        <p:spPr>
          <a:xfrm>
            <a:off x="5220829" y="1924397"/>
            <a:ext cx="4762501" cy="84709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9" name="Rectangle 14"/>
          <p:cNvSpPr/>
          <p:nvPr/>
        </p:nvSpPr>
        <p:spPr>
          <a:xfrm>
            <a:off x="0" y="0"/>
            <a:ext cx="24377650" cy="13716000"/>
          </a:xfrm>
          <a:prstGeom prst="rect">
            <a:avLst/>
          </a:prstGeom>
          <a:solidFill>
            <a:srgbClr val="232C34"/>
          </a:solidFill>
          <a:ln w="12700">
            <a:miter lim="400000"/>
          </a:ln>
        </p:spPr>
        <p:txBody>
          <a:bodyPr lIns="45719" rIns="45719" anchor="ctr"/>
          <a:lstStyle/>
          <a:p>
            <a:pPr algn="ctr">
              <a:defRPr>
                <a:solidFill>
                  <a:srgbClr val="FFFFFF"/>
                </a:solidFill>
              </a:defRPr>
            </a:pPr>
          </a:p>
        </p:txBody>
      </p:sp>
      <p:grpSp>
        <p:nvGrpSpPr>
          <p:cNvPr id="1700" name="Group 146"/>
          <p:cNvGrpSpPr/>
          <p:nvPr/>
        </p:nvGrpSpPr>
        <p:grpSpPr>
          <a:xfrm>
            <a:off x="633" y="0"/>
            <a:ext cx="24377652" cy="13716000"/>
            <a:chOff x="0" y="0"/>
            <a:chExt cx="24377651" cy="13716000"/>
          </a:xfrm>
        </p:grpSpPr>
        <p:grpSp>
          <p:nvGrpSpPr>
            <p:cNvPr id="1648" name="Group 147"/>
            <p:cNvGrpSpPr/>
            <p:nvPr/>
          </p:nvGrpSpPr>
          <p:grpSpPr>
            <a:xfrm>
              <a:off x="0" y="477357"/>
              <a:ext cx="24377652" cy="12899926"/>
              <a:chOff x="0" y="0"/>
              <a:chExt cx="24377651" cy="12899925"/>
            </a:xfrm>
          </p:grpSpPr>
          <p:sp>
            <p:nvSpPr>
              <p:cNvPr id="1620" name="Straight Connector 199"/>
              <p:cNvSpPr/>
              <p:nvPr/>
            </p:nvSpPr>
            <p:spPr>
              <a:xfrm flipH="1" flipV="1">
                <a:off x="0" y="0"/>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21" name="Straight Connector 200"/>
              <p:cNvSpPr/>
              <p:nvPr/>
            </p:nvSpPr>
            <p:spPr>
              <a:xfrm flipH="1" flipV="1">
                <a:off x="0" y="481781"/>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22" name="Straight Connector 201"/>
              <p:cNvSpPr/>
              <p:nvPr/>
            </p:nvSpPr>
            <p:spPr>
              <a:xfrm flipH="1" flipV="1">
                <a:off x="0" y="94389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23" name="Straight Connector 202"/>
              <p:cNvSpPr/>
              <p:nvPr/>
            </p:nvSpPr>
            <p:spPr>
              <a:xfrm flipH="1" flipV="1">
                <a:off x="0" y="1435510"/>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24" name="Straight Connector 203"/>
              <p:cNvSpPr/>
              <p:nvPr/>
            </p:nvSpPr>
            <p:spPr>
              <a:xfrm flipH="1" flipV="1">
                <a:off x="0" y="190745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25" name="Straight Connector 204"/>
              <p:cNvSpPr/>
              <p:nvPr/>
            </p:nvSpPr>
            <p:spPr>
              <a:xfrm flipH="1" flipV="1">
                <a:off x="0" y="237940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26" name="Straight Connector 205"/>
              <p:cNvSpPr/>
              <p:nvPr/>
            </p:nvSpPr>
            <p:spPr>
              <a:xfrm flipH="1" flipV="1">
                <a:off x="0" y="286118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27" name="Straight Connector 206"/>
              <p:cNvSpPr/>
              <p:nvPr/>
            </p:nvSpPr>
            <p:spPr>
              <a:xfrm flipH="1" flipV="1">
                <a:off x="0" y="3352801"/>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28" name="Straight Connector 207"/>
              <p:cNvSpPr/>
              <p:nvPr/>
            </p:nvSpPr>
            <p:spPr>
              <a:xfrm flipH="1" flipV="1">
                <a:off x="0" y="3824749"/>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29" name="Straight Connector 208"/>
              <p:cNvSpPr/>
              <p:nvPr/>
            </p:nvSpPr>
            <p:spPr>
              <a:xfrm flipH="1" flipV="1">
                <a:off x="0" y="429669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0" name="Straight Connector 209"/>
              <p:cNvSpPr/>
              <p:nvPr/>
            </p:nvSpPr>
            <p:spPr>
              <a:xfrm flipH="1" flipV="1">
                <a:off x="0" y="4778479"/>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1" name="Straight Connector 210"/>
              <p:cNvSpPr/>
              <p:nvPr/>
            </p:nvSpPr>
            <p:spPr>
              <a:xfrm flipH="1" flipV="1">
                <a:off x="0" y="525042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2" name="Straight Connector 211"/>
              <p:cNvSpPr/>
              <p:nvPr/>
            </p:nvSpPr>
            <p:spPr>
              <a:xfrm flipH="1" flipV="1">
                <a:off x="0" y="573220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3" name="Straight Connector 212"/>
              <p:cNvSpPr/>
              <p:nvPr/>
            </p:nvSpPr>
            <p:spPr>
              <a:xfrm flipH="1" flipV="1">
                <a:off x="0" y="620415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4" name="Straight Connector 213"/>
              <p:cNvSpPr/>
              <p:nvPr/>
            </p:nvSpPr>
            <p:spPr>
              <a:xfrm flipH="1" flipV="1">
                <a:off x="0" y="668593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5" name="Straight Connector 214"/>
              <p:cNvSpPr/>
              <p:nvPr/>
            </p:nvSpPr>
            <p:spPr>
              <a:xfrm flipH="1" flipV="1">
                <a:off x="0" y="716771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6" name="Straight Connector 215"/>
              <p:cNvSpPr/>
              <p:nvPr/>
            </p:nvSpPr>
            <p:spPr>
              <a:xfrm flipH="1" flipV="1">
                <a:off x="0" y="764949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7" name="Straight Connector 216"/>
              <p:cNvSpPr/>
              <p:nvPr/>
            </p:nvSpPr>
            <p:spPr>
              <a:xfrm flipH="1" flipV="1">
                <a:off x="0" y="813127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8" name="Straight Connector 217"/>
              <p:cNvSpPr/>
              <p:nvPr/>
            </p:nvSpPr>
            <p:spPr>
              <a:xfrm flipH="1" flipV="1">
                <a:off x="0" y="859339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39" name="Straight Connector 218"/>
              <p:cNvSpPr/>
              <p:nvPr/>
            </p:nvSpPr>
            <p:spPr>
              <a:xfrm flipH="1" flipV="1">
                <a:off x="0" y="908500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40" name="Straight Connector 219"/>
              <p:cNvSpPr/>
              <p:nvPr/>
            </p:nvSpPr>
            <p:spPr>
              <a:xfrm flipH="1" flipV="1">
                <a:off x="0" y="955695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41" name="Straight Connector 220"/>
              <p:cNvSpPr/>
              <p:nvPr/>
            </p:nvSpPr>
            <p:spPr>
              <a:xfrm flipH="1" flipV="1">
                <a:off x="0" y="1002890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42" name="Straight Connector 221"/>
              <p:cNvSpPr/>
              <p:nvPr/>
            </p:nvSpPr>
            <p:spPr>
              <a:xfrm flipH="1" flipV="1">
                <a:off x="0" y="1052051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43" name="Straight Connector 222"/>
              <p:cNvSpPr/>
              <p:nvPr/>
            </p:nvSpPr>
            <p:spPr>
              <a:xfrm flipH="1" flipV="1">
                <a:off x="0" y="1099246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44" name="Straight Connector 223"/>
              <p:cNvSpPr/>
              <p:nvPr/>
            </p:nvSpPr>
            <p:spPr>
              <a:xfrm flipH="1" flipV="1">
                <a:off x="0" y="1146441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45" name="Straight Connector 224"/>
              <p:cNvSpPr/>
              <p:nvPr/>
            </p:nvSpPr>
            <p:spPr>
              <a:xfrm flipH="1" flipV="1">
                <a:off x="0" y="1194619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46" name="Straight Connector 225"/>
              <p:cNvSpPr/>
              <p:nvPr/>
            </p:nvSpPr>
            <p:spPr>
              <a:xfrm flipH="1" flipV="1">
                <a:off x="0" y="1241814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47" name="Straight Connector 226"/>
              <p:cNvSpPr/>
              <p:nvPr/>
            </p:nvSpPr>
            <p:spPr>
              <a:xfrm flipH="1" flipV="1">
                <a:off x="0" y="12899925"/>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grpSp>
        <p:grpSp>
          <p:nvGrpSpPr>
            <p:cNvPr id="1699" name="Group 148"/>
            <p:cNvGrpSpPr/>
            <p:nvPr/>
          </p:nvGrpSpPr>
          <p:grpSpPr>
            <a:xfrm>
              <a:off x="477359" y="0"/>
              <a:ext cx="23416654" cy="13716000"/>
              <a:chOff x="0" y="0"/>
              <a:chExt cx="23416652" cy="13716000"/>
            </a:xfrm>
          </p:grpSpPr>
          <p:sp>
            <p:nvSpPr>
              <p:cNvPr id="1649" name="Straight Connector 149"/>
              <p:cNvSpPr/>
              <p:nvPr/>
            </p:nvSpPr>
            <p:spPr>
              <a:xfrm flipH="1">
                <a:off x="-1" y="0"/>
                <a:ext cx="2"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0" name="Straight Connector 150"/>
              <p:cNvSpPr/>
              <p:nvPr/>
            </p:nvSpPr>
            <p:spPr>
              <a:xfrm flipH="1">
                <a:off x="47799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1" name="Straight Connector 151"/>
              <p:cNvSpPr/>
              <p:nvPr/>
            </p:nvSpPr>
            <p:spPr>
              <a:xfrm flipH="1">
                <a:off x="95977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2" name="Straight Connector 152"/>
              <p:cNvSpPr/>
              <p:nvPr/>
            </p:nvSpPr>
            <p:spPr>
              <a:xfrm flipH="1">
                <a:off x="142188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3" name="Straight Connector 153"/>
              <p:cNvSpPr/>
              <p:nvPr/>
            </p:nvSpPr>
            <p:spPr>
              <a:xfrm flipH="1">
                <a:off x="191350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4" name="Straight Connector 154"/>
              <p:cNvSpPr/>
              <p:nvPr/>
            </p:nvSpPr>
            <p:spPr>
              <a:xfrm flipH="1">
                <a:off x="238545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5" name="Straight Connector 155"/>
              <p:cNvSpPr/>
              <p:nvPr/>
            </p:nvSpPr>
            <p:spPr>
              <a:xfrm flipH="1">
                <a:off x="285739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6" name="Straight Connector 156"/>
              <p:cNvSpPr/>
              <p:nvPr/>
            </p:nvSpPr>
            <p:spPr>
              <a:xfrm flipH="1">
                <a:off x="333917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7" name="Straight Connector 157"/>
              <p:cNvSpPr/>
              <p:nvPr/>
            </p:nvSpPr>
            <p:spPr>
              <a:xfrm flipH="1">
                <a:off x="383079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8" name="Straight Connector 158"/>
              <p:cNvSpPr/>
              <p:nvPr/>
            </p:nvSpPr>
            <p:spPr>
              <a:xfrm flipH="1">
                <a:off x="4302741"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59" name="Straight Connector 159"/>
              <p:cNvSpPr/>
              <p:nvPr/>
            </p:nvSpPr>
            <p:spPr>
              <a:xfrm flipH="1">
                <a:off x="477468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0" name="Straight Connector 160"/>
              <p:cNvSpPr/>
              <p:nvPr/>
            </p:nvSpPr>
            <p:spPr>
              <a:xfrm flipH="1">
                <a:off x="525647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1" name="Straight Connector 161"/>
              <p:cNvSpPr/>
              <p:nvPr/>
            </p:nvSpPr>
            <p:spPr>
              <a:xfrm flipH="1">
                <a:off x="572841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2" name="Straight Connector 162"/>
              <p:cNvSpPr/>
              <p:nvPr/>
            </p:nvSpPr>
            <p:spPr>
              <a:xfrm flipH="1">
                <a:off x="621019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3" name="Straight Connector 163"/>
              <p:cNvSpPr/>
              <p:nvPr/>
            </p:nvSpPr>
            <p:spPr>
              <a:xfrm flipH="1">
                <a:off x="668214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4" name="Straight Connector 164"/>
              <p:cNvSpPr/>
              <p:nvPr/>
            </p:nvSpPr>
            <p:spPr>
              <a:xfrm flipH="1">
                <a:off x="716392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5" name="Straight Connector 165"/>
              <p:cNvSpPr/>
              <p:nvPr/>
            </p:nvSpPr>
            <p:spPr>
              <a:xfrm flipH="1">
                <a:off x="764570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6" name="Straight Connector 166"/>
              <p:cNvSpPr/>
              <p:nvPr/>
            </p:nvSpPr>
            <p:spPr>
              <a:xfrm flipH="1">
                <a:off x="812748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7" name="Straight Connector 167"/>
              <p:cNvSpPr/>
              <p:nvPr/>
            </p:nvSpPr>
            <p:spPr>
              <a:xfrm flipH="1">
                <a:off x="860927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8" name="Straight Connector 168"/>
              <p:cNvSpPr/>
              <p:nvPr/>
            </p:nvSpPr>
            <p:spPr>
              <a:xfrm flipH="1">
                <a:off x="907138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69" name="Straight Connector 169"/>
              <p:cNvSpPr/>
              <p:nvPr/>
            </p:nvSpPr>
            <p:spPr>
              <a:xfrm flipH="1">
                <a:off x="956300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0" name="Straight Connector 170"/>
              <p:cNvSpPr/>
              <p:nvPr/>
            </p:nvSpPr>
            <p:spPr>
              <a:xfrm flipH="1">
                <a:off x="1003494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1" name="Straight Connector 171"/>
              <p:cNvSpPr/>
              <p:nvPr/>
            </p:nvSpPr>
            <p:spPr>
              <a:xfrm flipH="1">
                <a:off x="1050689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2" name="Straight Connector 172"/>
              <p:cNvSpPr/>
              <p:nvPr/>
            </p:nvSpPr>
            <p:spPr>
              <a:xfrm flipH="1">
                <a:off x="1099851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3" name="Straight Connector 173"/>
              <p:cNvSpPr/>
              <p:nvPr/>
            </p:nvSpPr>
            <p:spPr>
              <a:xfrm flipH="1">
                <a:off x="1147045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4" name="Straight Connector 174"/>
              <p:cNvSpPr/>
              <p:nvPr/>
            </p:nvSpPr>
            <p:spPr>
              <a:xfrm flipH="1">
                <a:off x="1194240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5" name="Straight Connector 175"/>
              <p:cNvSpPr/>
              <p:nvPr/>
            </p:nvSpPr>
            <p:spPr>
              <a:xfrm flipH="1">
                <a:off x="1242418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6" name="Straight Connector 176"/>
              <p:cNvSpPr/>
              <p:nvPr/>
            </p:nvSpPr>
            <p:spPr>
              <a:xfrm flipH="1">
                <a:off x="12896135"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7" name="Straight Connector 177"/>
              <p:cNvSpPr/>
              <p:nvPr/>
            </p:nvSpPr>
            <p:spPr>
              <a:xfrm flipH="1">
                <a:off x="1337791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8" name="Straight Connector 178"/>
              <p:cNvSpPr/>
              <p:nvPr/>
            </p:nvSpPr>
            <p:spPr>
              <a:xfrm flipH="1">
                <a:off x="1384986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79" name="Straight Connector 179"/>
              <p:cNvSpPr/>
              <p:nvPr/>
            </p:nvSpPr>
            <p:spPr>
              <a:xfrm flipH="1">
                <a:off x="1434147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0" name="Straight Connector 180"/>
              <p:cNvSpPr/>
              <p:nvPr/>
            </p:nvSpPr>
            <p:spPr>
              <a:xfrm flipH="1">
                <a:off x="1481342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1" name="Straight Connector 181"/>
              <p:cNvSpPr/>
              <p:nvPr/>
            </p:nvSpPr>
            <p:spPr>
              <a:xfrm flipH="1">
                <a:off x="1529520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2" name="Straight Connector 182"/>
              <p:cNvSpPr/>
              <p:nvPr/>
            </p:nvSpPr>
            <p:spPr>
              <a:xfrm flipH="1">
                <a:off x="1576715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3" name="Straight Connector 183"/>
              <p:cNvSpPr/>
              <p:nvPr/>
            </p:nvSpPr>
            <p:spPr>
              <a:xfrm flipH="1">
                <a:off x="1624893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4" name="Straight Connector 184"/>
              <p:cNvSpPr/>
              <p:nvPr/>
            </p:nvSpPr>
            <p:spPr>
              <a:xfrm flipH="1">
                <a:off x="1672088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5" name="Straight Connector 185"/>
              <p:cNvSpPr/>
              <p:nvPr/>
            </p:nvSpPr>
            <p:spPr>
              <a:xfrm flipH="1">
                <a:off x="1720266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6" name="Straight Connector 186"/>
              <p:cNvSpPr/>
              <p:nvPr/>
            </p:nvSpPr>
            <p:spPr>
              <a:xfrm flipH="1">
                <a:off x="1767461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7" name="Straight Connector 187"/>
              <p:cNvSpPr/>
              <p:nvPr/>
            </p:nvSpPr>
            <p:spPr>
              <a:xfrm flipH="1">
                <a:off x="1815639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8" name="Straight Connector 188"/>
              <p:cNvSpPr/>
              <p:nvPr/>
            </p:nvSpPr>
            <p:spPr>
              <a:xfrm flipH="1">
                <a:off x="1863817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89" name="Straight Connector 189"/>
              <p:cNvSpPr/>
              <p:nvPr/>
            </p:nvSpPr>
            <p:spPr>
              <a:xfrm flipH="1">
                <a:off x="1911012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90" name="Straight Connector 190"/>
              <p:cNvSpPr/>
              <p:nvPr/>
            </p:nvSpPr>
            <p:spPr>
              <a:xfrm flipH="1">
                <a:off x="1960173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91" name="Straight Connector 191"/>
              <p:cNvSpPr/>
              <p:nvPr/>
            </p:nvSpPr>
            <p:spPr>
              <a:xfrm flipH="1">
                <a:off x="20063851"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92" name="Straight Connector 192"/>
              <p:cNvSpPr/>
              <p:nvPr/>
            </p:nvSpPr>
            <p:spPr>
              <a:xfrm flipH="1">
                <a:off x="2054563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93" name="Straight Connector 193"/>
              <p:cNvSpPr/>
              <p:nvPr/>
            </p:nvSpPr>
            <p:spPr>
              <a:xfrm flipH="1">
                <a:off x="2103724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94" name="Straight Connector 194"/>
              <p:cNvSpPr/>
              <p:nvPr/>
            </p:nvSpPr>
            <p:spPr>
              <a:xfrm flipH="1">
                <a:off x="2150919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95" name="Straight Connector 195"/>
              <p:cNvSpPr/>
              <p:nvPr/>
            </p:nvSpPr>
            <p:spPr>
              <a:xfrm flipH="1">
                <a:off x="2198114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96" name="Straight Connector 196"/>
              <p:cNvSpPr/>
              <p:nvPr/>
            </p:nvSpPr>
            <p:spPr>
              <a:xfrm flipH="1">
                <a:off x="2246292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97" name="Straight Connector 197"/>
              <p:cNvSpPr/>
              <p:nvPr/>
            </p:nvSpPr>
            <p:spPr>
              <a:xfrm flipH="1">
                <a:off x="2294470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1698" name="Straight Connector 198"/>
              <p:cNvSpPr/>
              <p:nvPr/>
            </p:nvSpPr>
            <p:spPr>
              <a:xfrm flipH="1">
                <a:off x="2341665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grpSp>
      </p:grpSp>
      <p:grpSp>
        <p:nvGrpSpPr>
          <p:cNvPr id="1752" name="Group 12"/>
          <p:cNvGrpSpPr/>
          <p:nvPr/>
        </p:nvGrpSpPr>
        <p:grpSpPr>
          <a:xfrm>
            <a:off x="-1" y="8609269"/>
            <a:ext cx="24138656" cy="5106732"/>
            <a:chOff x="0" y="0"/>
            <a:chExt cx="24138654" cy="5106730"/>
          </a:xfrm>
        </p:grpSpPr>
        <p:sp>
          <p:nvSpPr>
            <p:cNvPr id="1701" name="Rectangle 13"/>
            <p:cNvSpPr/>
            <p:nvPr/>
          </p:nvSpPr>
          <p:spPr>
            <a:xfrm>
              <a:off x="-1" y="2083545"/>
              <a:ext cx="238998" cy="302318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2" name="Rectangle 15"/>
            <p:cNvSpPr/>
            <p:nvPr/>
          </p:nvSpPr>
          <p:spPr>
            <a:xfrm>
              <a:off x="477992" y="627493"/>
              <a:ext cx="238998" cy="44792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3" name="Rectangle 16"/>
            <p:cNvSpPr/>
            <p:nvPr/>
          </p:nvSpPr>
          <p:spPr>
            <a:xfrm>
              <a:off x="955985" y="2863773"/>
              <a:ext cx="238998" cy="2242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4" name="Rectangle 18"/>
            <p:cNvSpPr/>
            <p:nvPr/>
          </p:nvSpPr>
          <p:spPr>
            <a:xfrm>
              <a:off x="1433978" y="-1"/>
              <a:ext cx="238998" cy="510673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5" name="Rectangle 19"/>
            <p:cNvSpPr/>
            <p:nvPr/>
          </p:nvSpPr>
          <p:spPr>
            <a:xfrm>
              <a:off x="1911972" y="1448575"/>
              <a:ext cx="238998" cy="36581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6" name="Rectangle 21"/>
            <p:cNvSpPr/>
            <p:nvPr/>
          </p:nvSpPr>
          <p:spPr>
            <a:xfrm>
              <a:off x="2389965" y="3517969"/>
              <a:ext cx="238998" cy="158876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7" name="Rectangle 22"/>
            <p:cNvSpPr/>
            <p:nvPr/>
          </p:nvSpPr>
          <p:spPr>
            <a:xfrm>
              <a:off x="2867958" y="1014670"/>
              <a:ext cx="238998" cy="409206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8" name="Rectangle 23"/>
            <p:cNvSpPr/>
            <p:nvPr/>
          </p:nvSpPr>
          <p:spPr>
            <a:xfrm>
              <a:off x="3345951" y="1735621"/>
              <a:ext cx="238998" cy="337111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9" name="Rectangle 24"/>
            <p:cNvSpPr/>
            <p:nvPr/>
          </p:nvSpPr>
          <p:spPr>
            <a:xfrm>
              <a:off x="3823944" y="2530001"/>
              <a:ext cx="238998" cy="25767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0" name="Rectangle 25"/>
            <p:cNvSpPr/>
            <p:nvPr/>
          </p:nvSpPr>
          <p:spPr>
            <a:xfrm>
              <a:off x="4301937" y="2990607"/>
              <a:ext cx="238998" cy="211612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1" name="Rectangle 26"/>
            <p:cNvSpPr/>
            <p:nvPr/>
          </p:nvSpPr>
          <p:spPr>
            <a:xfrm>
              <a:off x="4779930" y="520686"/>
              <a:ext cx="238998" cy="458604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2" name="Rectangle 27"/>
            <p:cNvSpPr/>
            <p:nvPr/>
          </p:nvSpPr>
          <p:spPr>
            <a:xfrm>
              <a:off x="5257924" y="1288364"/>
              <a:ext cx="238998" cy="38183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3" name="Rectangle 28"/>
            <p:cNvSpPr/>
            <p:nvPr/>
          </p:nvSpPr>
          <p:spPr>
            <a:xfrm>
              <a:off x="5735917" y="2083545"/>
              <a:ext cx="238998" cy="302318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4" name="Rectangle 29"/>
            <p:cNvSpPr/>
            <p:nvPr/>
          </p:nvSpPr>
          <p:spPr>
            <a:xfrm>
              <a:off x="6213910" y="2743615"/>
              <a:ext cx="238998" cy="23631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5" name="Rectangle 30"/>
            <p:cNvSpPr/>
            <p:nvPr/>
          </p:nvSpPr>
          <p:spPr>
            <a:xfrm>
              <a:off x="6691903" y="927889"/>
              <a:ext cx="238998" cy="41788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6" name="Rectangle 31"/>
            <p:cNvSpPr/>
            <p:nvPr/>
          </p:nvSpPr>
          <p:spPr>
            <a:xfrm>
              <a:off x="7169896" y="3210898"/>
              <a:ext cx="238998" cy="189583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7" name="Rectangle 32"/>
            <p:cNvSpPr/>
            <p:nvPr/>
          </p:nvSpPr>
          <p:spPr>
            <a:xfrm>
              <a:off x="7647889" y="140185"/>
              <a:ext cx="238998" cy="496654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8" name="Rectangle 33"/>
            <p:cNvSpPr/>
            <p:nvPr/>
          </p:nvSpPr>
          <p:spPr>
            <a:xfrm>
              <a:off x="8125883" y="1448575"/>
              <a:ext cx="238998" cy="36581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9" name="Rectangle 34"/>
            <p:cNvSpPr/>
            <p:nvPr/>
          </p:nvSpPr>
          <p:spPr>
            <a:xfrm>
              <a:off x="8603875" y="574090"/>
              <a:ext cx="238998" cy="45326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0" name="Rectangle 35"/>
            <p:cNvSpPr/>
            <p:nvPr/>
          </p:nvSpPr>
          <p:spPr>
            <a:xfrm>
              <a:off x="9081869" y="2269657"/>
              <a:ext cx="238998" cy="2837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1" name="Rectangle 36"/>
            <p:cNvSpPr/>
            <p:nvPr/>
          </p:nvSpPr>
          <p:spPr>
            <a:xfrm>
              <a:off x="9559862" y="1180115"/>
              <a:ext cx="238999" cy="39266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2" name="Rectangle 37"/>
            <p:cNvSpPr/>
            <p:nvPr/>
          </p:nvSpPr>
          <p:spPr>
            <a:xfrm>
              <a:off x="10037855" y="4045331"/>
              <a:ext cx="238998" cy="106139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3" name="Rectangle 38"/>
            <p:cNvSpPr/>
            <p:nvPr/>
          </p:nvSpPr>
          <p:spPr>
            <a:xfrm>
              <a:off x="10515848" y="1642164"/>
              <a:ext cx="238998" cy="34645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4" name="Rectangle 39"/>
            <p:cNvSpPr/>
            <p:nvPr/>
          </p:nvSpPr>
          <p:spPr>
            <a:xfrm>
              <a:off x="10993842" y="2743615"/>
              <a:ext cx="238998" cy="23631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5" name="Rectangle 40"/>
            <p:cNvSpPr/>
            <p:nvPr/>
          </p:nvSpPr>
          <p:spPr>
            <a:xfrm>
              <a:off x="11471834" y="428965"/>
              <a:ext cx="238998" cy="46777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6" name="Rectangle 41"/>
            <p:cNvSpPr/>
            <p:nvPr/>
          </p:nvSpPr>
          <p:spPr>
            <a:xfrm>
              <a:off x="11949827" y="1288364"/>
              <a:ext cx="238998" cy="38183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7" name="Rectangle 42"/>
            <p:cNvSpPr/>
            <p:nvPr/>
          </p:nvSpPr>
          <p:spPr>
            <a:xfrm>
              <a:off x="12427822" y="2269657"/>
              <a:ext cx="238998" cy="2837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8" name="Rectangle 43"/>
            <p:cNvSpPr/>
            <p:nvPr/>
          </p:nvSpPr>
          <p:spPr>
            <a:xfrm>
              <a:off x="12905814" y="3077656"/>
              <a:ext cx="238998" cy="20290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9" name="Rectangle 44"/>
            <p:cNvSpPr/>
            <p:nvPr/>
          </p:nvSpPr>
          <p:spPr>
            <a:xfrm>
              <a:off x="13383807" y="1096244"/>
              <a:ext cx="238998" cy="401048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0" name="Rectangle 45"/>
            <p:cNvSpPr/>
            <p:nvPr/>
          </p:nvSpPr>
          <p:spPr>
            <a:xfrm>
              <a:off x="13861800" y="1735621"/>
              <a:ext cx="238998" cy="337111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1" name="Rectangle 46"/>
            <p:cNvSpPr/>
            <p:nvPr/>
          </p:nvSpPr>
          <p:spPr>
            <a:xfrm>
              <a:off x="14339794" y="2530001"/>
              <a:ext cx="238998" cy="25767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2" name="Rectangle 47"/>
            <p:cNvSpPr/>
            <p:nvPr/>
          </p:nvSpPr>
          <p:spPr>
            <a:xfrm>
              <a:off x="14817787" y="721751"/>
              <a:ext cx="238998" cy="438497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3" name="Rectangle 48"/>
            <p:cNvSpPr/>
            <p:nvPr/>
          </p:nvSpPr>
          <p:spPr>
            <a:xfrm>
              <a:off x="15295779" y="1375412"/>
              <a:ext cx="238998" cy="37313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4" name="Rectangle 49"/>
            <p:cNvSpPr/>
            <p:nvPr/>
          </p:nvSpPr>
          <p:spPr>
            <a:xfrm>
              <a:off x="15773773" y="3517969"/>
              <a:ext cx="238998" cy="158876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5" name="Rectangle 50"/>
            <p:cNvSpPr/>
            <p:nvPr/>
          </p:nvSpPr>
          <p:spPr>
            <a:xfrm>
              <a:off x="16251766" y="2015456"/>
              <a:ext cx="238998" cy="30912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6" name="Rectangle 51"/>
            <p:cNvSpPr/>
            <p:nvPr/>
          </p:nvSpPr>
          <p:spPr>
            <a:xfrm>
              <a:off x="16729758" y="2743615"/>
              <a:ext cx="238998" cy="23631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7" name="Rectangle 52"/>
            <p:cNvSpPr/>
            <p:nvPr/>
          </p:nvSpPr>
          <p:spPr>
            <a:xfrm>
              <a:off x="17207752" y="1096244"/>
              <a:ext cx="238998" cy="401048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8" name="Rectangle 53"/>
            <p:cNvSpPr/>
            <p:nvPr/>
          </p:nvSpPr>
          <p:spPr>
            <a:xfrm>
              <a:off x="17685745" y="374493"/>
              <a:ext cx="238998" cy="47322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39" name="Rectangle 54"/>
            <p:cNvSpPr/>
            <p:nvPr/>
          </p:nvSpPr>
          <p:spPr>
            <a:xfrm>
              <a:off x="18163739" y="1642164"/>
              <a:ext cx="238998" cy="34645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0" name="Rectangle 55"/>
            <p:cNvSpPr/>
            <p:nvPr/>
          </p:nvSpPr>
          <p:spPr>
            <a:xfrm>
              <a:off x="18641731" y="2352190"/>
              <a:ext cx="238998" cy="275454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1" name="Rectangle 56"/>
            <p:cNvSpPr/>
            <p:nvPr/>
          </p:nvSpPr>
          <p:spPr>
            <a:xfrm>
              <a:off x="19119724" y="2909288"/>
              <a:ext cx="238998" cy="21974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2" name="Rectangle 57"/>
            <p:cNvSpPr/>
            <p:nvPr/>
          </p:nvSpPr>
          <p:spPr>
            <a:xfrm>
              <a:off x="19597718" y="1180115"/>
              <a:ext cx="238998" cy="39266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3" name="Rectangle 58"/>
            <p:cNvSpPr/>
            <p:nvPr/>
          </p:nvSpPr>
          <p:spPr>
            <a:xfrm>
              <a:off x="20075712" y="927889"/>
              <a:ext cx="238998" cy="41788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4" name="Rectangle 59"/>
            <p:cNvSpPr/>
            <p:nvPr/>
          </p:nvSpPr>
          <p:spPr>
            <a:xfrm>
              <a:off x="20553705" y="574090"/>
              <a:ext cx="238998" cy="45326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5" name="Rectangle 60"/>
            <p:cNvSpPr/>
            <p:nvPr/>
          </p:nvSpPr>
          <p:spPr>
            <a:xfrm>
              <a:off x="21031697" y="1522734"/>
              <a:ext cx="238998" cy="358399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6" name="Rectangle 61"/>
            <p:cNvSpPr/>
            <p:nvPr/>
          </p:nvSpPr>
          <p:spPr>
            <a:xfrm>
              <a:off x="21509691" y="1869373"/>
              <a:ext cx="238998" cy="32373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7" name="Rectangle 62"/>
            <p:cNvSpPr/>
            <p:nvPr/>
          </p:nvSpPr>
          <p:spPr>
            <a:xfrm>
              <a:off x="21987684" y="2216011"/>
              <a:ext cx="238998" cy="289072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8" name="Rectangle 63"/>
            <p:cNvSpPr/>
            <p:nvPr/>
          </p:nvSpPr>
          <p:spPr>
            <a:xfrm>
              <a:off x="22465676" y="3077656"/>
              <a:ext cx="238998" cy="20290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49" name="Rectangle 64"/>
            <p:cNvSpPr/>
            <p:nvPr/>
          </p:nvSpPr>
          <p:spPr>
            <a:xfrm>
              <a:off x="22943670" y="1180115"/>
              <a:ext cx="238998" cy="39266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50" name="Rectangle 65"/>
            <p:cNvSpPr/>
            <p:nvPr/>
          </p:nvSpPr>
          <p:spPr>
            <a:xfrm>
              <a:off x="23421663" y="1642164"/>
              <a:ext cx="238998" cy="34645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51" name="Rectangle 66"/>
            <p:cNvSpPr/>
            <p:nvPr/>
          </p:nvSpPr>
          <p:spPr>
            <a:xfrm>
              <a:off x="23899657" y="2457419"/>
              <a:ext cx="238998" cy="264931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753" name="TextBox 20"/>
          <p:cNvSpPr txBox="1"/>
          <p:nvPr/>
        </p:nvSpPr>
        <p:spPr>
          <a:xfrm>
            <a:off x="3559101" y="4919007"/>
            <a:ext cx="17259448"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0000">
                <a:solidFill>
                  <a:srgbClr val="FFFFFF"/>
                </a:solidFill>
                <a:latin typeface="+mn-lt"/>
                <a:ea typeface="+mn-ea"/>
                <a:cs typeface="+mn-cs"/>
                <a:sym typeface="Helvetica"/>
              </a:defRPr>
            </a:lvl1pPr>
          </a:lstStyle>
          <a:p>
            <a:pPr/>
            <a:r>
              <a:t>Functions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37" name="Group 10"/>
          <p:cNvGrpSpPr/>
          <p:nvPr/>
        </p:nvGrpSpPr>
        <p:grpSpPr>
          <a:xfrm>
            <a:off x="0" y="0"/>
            <a:ext cx="24378285" cy="13716000"/>
            <a:chOff x="0" y="0"/>
            <a:chExt cx="24378284" cy="13716000"/>
          </a:xfrm>
        </p:grpSpPr>
        <p:sp>
          <p:nvSpPr>
            <p:cNvPr id="1755"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836" name="Group 9"/>
            <p:cNvGrpSpPr/>
            <p:nvPr/>
          </p:nvGrpSpPr>
          <p:grpSpPr>
            <a:xfrm>
              <a:off x="633" y="0"/>
              <a:ext cx="24377652" cy="13716000"/>
              <a:chOff x="0" y="0"/>
              <a:chExt cx="24377651" cy="13716000"/>
            </a:xfrm>
          </p:grpSpPr>
          <p:grpSp>
            <p:nvGrpSpPr>
              <p:cNvPr id="1784" name="Group 8"/>
              <p:cNvGrpSpPr/>
              <p:nvPr/>
            </p:nvGrpSpPr>
            <p:grpSpPr>
              <a:xfrm>
                <a:off x="0" y="477357"/>
                <a:ext cx="24377652" cy="12899926"/>
                <a:chOff x="0" y="0"/>
                <a:chExt cx="24377651" cy="12899925"/>
              </a:xfrm>
            </p:grpSpPr>
            <p:sp>
              <p:nvSpPr>
                <p:cNvPr id="1756"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57"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58"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59"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0"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1"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2"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3"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4"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5"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6"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7"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8"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69"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0"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1"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2"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3"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4"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5"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6"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7"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8"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79"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80"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81"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82"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783"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1835" name="Group 7"/>
              <p:cNvGrpSpPr/>
              <p:nvPr/>
            </p:nvGrpSpPr>
            <p:grpSpPr>
              <a:xfrm>
                <a:off x="477359" y="0"/>
                <a:ext cx="23416654" cy="13716000"/>
                <a:chOff x="0" y="0"/>
                <a:chExt cx="23416652" cy="13716000"/>
              </a:xfrm>
            </p:grpSpPr>
            <p:sp>
              <p:nvSpPr>
                <p:cNvPr id="1785"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86"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87"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88"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89"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0"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1"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2"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3"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4"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5"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6"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7"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8"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799"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0"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1"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2"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3"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4"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5"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6"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7"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8"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09"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0"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1"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2"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3"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4"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5"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6"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7"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8"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19"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0"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1"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2"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3"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4"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5"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6"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7"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8"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29"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30"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31"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32"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33"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834"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1889" name="Group 220"/>
          <p:cNvGrpSpPr/>
          <p:nvPr/>
        </p:nvGrpSpPr>
        <p:grpSpPr>
          <a:xfrm>
            <a:off x="-1" y="12414353"/>
            <a:ext cx="24138656" cy="1301646"/>
            <a:chOff x="0" y="0"/>
            <a:chExt cx="24138654" cy="1301645"/>
          </a:xfrm>
        </p:grpSpPr>
        <p:sp>
          <p:nvSpPr>
            <p:cNvPr id="1838"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39"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0"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1"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2"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3"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4"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5"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6"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7"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8"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9"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0"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1"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2"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3"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4"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5"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6"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7"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8"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59"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0"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1"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2"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3"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4"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5"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6"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7"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8"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69"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0"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1"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2"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3"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4"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5"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6"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7"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8"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9"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0"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1"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2"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3"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4"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5"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6"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7"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8"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890"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Functions</a:t>
            </a:r>
          </a:p>
        </p:txBody>
      </p:sp>
      <p:grpSp>
        <p:nvGrpSpPr>
          <p:cNvPr id="1895" name="Group 1"/>
          <p:cNvGrpSpPr/>
          <p:nvPr/>
        </p:nvGrpSpPr>
        <p:grpSpPr>
          <a:xfrm>
            <a:off x="1251191" y="3611308"/>
            <a:ext cx="6648210" cy="6803929"/>
            <a:chOff x="0" y="0"/>
            <a:chExt cx="6648208" cy="6803928"/>
          </a:xfrm>
        </p:grpSpPr>
        <p:sp>
          <p:nvSpPr>
            <p:cNvPr id="1891" name="Subtitle 2"/>
            <p:cNvSpPr txBox="1"/>
            <p:nvPr/>
          </p:nvSpPr>
          <p:spPr>
            <a:xfrm>
              <a:off x="0" y="5011191"/>
              <a:ext cx="6648209" cy="17927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spAutoFit/>
            </a:bodyPr>
            <a:lstStyle>
              <a:lvl1pPr defTabSz="1087636">
                <a:lnSpc>
                  <a:spcPts val="4200"/>
                </a:lnSpc>
                <a:spcBef>
                  <a:spcPts val="600"/>
                </a:spcBef>
                <a:defRPr sz="2800">
                  <a:solidFill>
                    <a:srgbClr val="FFFFFF"/>
                  </a:solidFill>
                  <a:latin typeface="+mn-lt"/>
                  <a:ea typeface="+mn-ea"/>
                  <a:cs typeface="+mn-cs"/>
                  <a:sym typeface="Helvetica"/>
                </a:defRPr>
              </a:lvl1pPr>
            </a:lstStyle>
            <a:p>
              <a:pPr/>
              <a:r>
                <a:t>Account management, Registration, Account recovery and Sign-in are all included in this category.</a:t>
              </a:r>
            </a:p>
          </p:txBody>
        </p:sp>
        <p:sp>
          <p:nvSpPr>
            <p:cNvPr id="1892" name="TextBox 23"/>
            <p:cNvSpPr txBox="1"/>
            <p:nvPr/>
          </p:nvSpPr>
          <p:spPr>
            <a:xfrm>
              <a:off x="121231" y="4364859"/>
              <a:ext cx="4401104"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FFFFFF"/>
                  </a:solidFill>
                  <a:latin typeface="+mn-lt"/>
                  <a:ea typeface="+mn-ea"/>
                  <a:cs typeface="+mn-cs"/>
                  <a:sym typeface="Helvetica"/>
                </a:defRPr>
              </a:lvl1pPr>
            </a:lstStyle>
            <a:p>
              <a:pPr/>
              <a:r>
                <a:t>Authentication</a:t>
              </a:r>
            </a:p>
          </p:txBody>
        </p:sp>
        <p:sp>
          <p:nvSpPr>
            <p:cNvPr id="1893" name="Subtitle 2"/>
            <p:cNvSpPr txBox="1"/>
            <p:nvPr/>
          </p:nvSpPr>
          <p:spPr>
            <a:xfrm>
              <a:off x="0" y="646330"/>
              <a:ext cx="6648209" cy="1792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spAutoFit/>
            </a:bodyPr>
            <a:lstStyle>
              <a:lvl1pPr defTabSz="1087636">
                <a:lnSpc>
                  <a:spcPts val="4200"/>
                </a:lnSpc>
                <a:spcBef>
                  <a:spcPts val="600"/>
                </a:spcBef>
                <a:defRPr sz="2800">
                  <a:solidFill>
                    <a:srgbClr val="FFFFFF"/>
                  </a:solidFill>
                  <a:latin typeface="+mn-lt"/>
                  <a:ea typeface="+mn-ea"/>
                  <a:cs typeface="+mn-cs"/>
                  <a:sym typeface="Helvetica"/>
                </a:defRPr>
              </a:lvl1pPr>
            </a:lstStyle>
            <a:p>
              <a:pPr/>
              <a:r>
                <a:t>Classibility use face as a biomedical identification for validate class attendance.</a:t>
              </a:r>
            </a:p>
          </p:txBody>
        </p:sp>
        <p:sp>
          <p:nvSpPr>
            <p:cNvPr id="1894" name="TextBox 20"/>
            <p:cNvSpPr txBox="1"/>
            <p:nvPr/>
          </p:nvSpPr>
          <p:spPr>
            <a:xfrm>
              <a:off x="121231" y="0"/>
              <a:ext cx="4705614"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FFFFFF"/>
                  </a:solidFill>
                  <a:latin typeface="+mn-lt"/>
                  <a:ea typeface="+mn-ea"/>
                  <a:cs typeface="+mn-cs"/>
                  <a:sym typeface="Helvetica"/>
                </a:defRPr>
              </a:lvl1pPr>
            </a:lstStyle>
            <a:p>
              <a:pPr/>
              <a:r>
                <a:t>Face Recognition</a:t>
              </a:r>
            </a:p>
          </p:txBody>
        </p:sp>
      </p:grpSp>
      <p:grpSp>
        <p:nvGrpSpPr>
          <p:cNvPr id="1900" name="Group 39"/>
          <p:cNvGrpSpPr/>
          <p:nvPr/>
        </p:nvGrpSpPr>
        <p:grpSpPr>
          <a:xfrm>
            <a:off x="8769591" y="3479875"/>
            <a:ext cx="6648209" cy="6270530"/>
            <a:chOff x="0" y="0"/>
            <a:chExt cx="6648208" cy="6270528"/>
          </a:xfrm>
        </p:grpSpPr>
        <p:sp>
          <p:nvSpPr>
            <p:cNvPr id="1896" name="Subtitle 2"/>
            <p:cNvSpPr txBox="1"/>
            <p:nvPr/>
          </p:nvSpPr>
          <p:spPr>
            <a:xfrm>
              <a:off x="0" y="5011191"/>
              <a:ext cx="6648209" cy="1259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spAutoFit/>
            </a:bodyPr>
            <a:lstStyle>
              <a:lvl1pPr defTabSz="1087636">
                <a:lnSpc>
                  <a:spcPts val="4200"/>
                </a:lnSpc>
                <a:spcBef>
                  <a:spcPts val="600"/>
                </a:spcBef>
                <a:defRPr sz="2800">
                  <a:solidFill>
                    <a:srgbClr val="FFFFFF"/>
                  </a:solidFill>
                  <a:latin typeface="+mn-lt"/>
                  <a:ea typeface="+mn-ea"/>
                  <a:cs typeface="+mn-cs"/>
                  <a:sym typeface="Helvetica"/>
                </a:defRPr>
              </a:lvl1pPr>
            </a:lstStyle>
            <a:p>
              <a:pPr/>
              <a:r>
                <a:t>Navigation bar allow user to navigate through out an entire application.</a:t>
              </a:r>
            </a:p>
          </p:txBody>
        </p:sp>
        <p:sp>
          <p:nvSpPr>
            <p:cNvPr id="1897" name="TextBox 41"/>
            <p:cNvSpPr txBox="1"/>
            <p:nvPr/>
          </p:nvSpPr>
          <p:spPr>
            <a:xfrm>
              <a:off x="121231" y="4364859"/>
              <a:ext cx="351472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FFFFFF"/>
                  </a:solidFill>
                  <a:latin typeface="+mn-lt"/>
                  <a:ea typeface="+mn-ea"/>
                  <a:cs typeface="+mn-cs"/>
                  <a:sym typeface="Helvetica"/>
                </a:defRPr>
              </a:lvl1pPr>
            </a:lstStyle>
            <a:p>
              <a:pPr/>
              <a:r>
                <a:t>Navigate</a:t>
              </a:r>
            </a:p>
          </p:txBody>
        </p:sp>
        <p:sp>
          <p:nvSpPr>
            <p:cNvPr id="1898" name="Subtitle 2"/>
            <p:cNvSpPr txBox="1"/>
            <p:nvPr/>
          </p:nvSpPr>
          <p:spPr>
            <a:xfrm>
              <a:off x="0" y="646330"/>
              <a:ext cx="6648209" cy="12593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spAutoFit/>
            </a:bodyPr>
            <a:lstStyle>
              <a:lvl1pPr defTabSz="1087636">
                <a:lnSpc>
                  <a:spcPts val="4200"/>
                </a:lnSpc>
                <a:spcBef>
                  <a:spcPts val="600"/>
                </a:spcBef>
                <a:defRPr sz="2800">
                  <a:solidFill>
                    <a:srgbClr val="FFFFFF"/>
                  </a:solidFill>
                  <a:latin typeface="+mn-lt"/>
                  <a:ea typeface="+mn-ea"/>
                  <a:cs typeface="+mn-cs"/>
                  <a:sym typeface="Helvetica"/>
                </a:defRPr>
              </a:lvl1pPr>
            </a:lstStyle>
            <a:p>
              <a:pPr/>
              <a:r>
                <a:t>Class,Lecture and attendance is stored in online database. </a:t>
              </a:r>
            </a:p>
          </p:txBody>
        </p:sp>
        <p:sp>
          <p:nvSpPr>
            <p:cNvPr id="1899" name="TextBox 43"/>
            <p:cNvSpPr txBox="1"/>
            <p:nvPr/>
          </p:nvSpPr>
          <p:spPr>
            <a:xfrm>
              <a:off x="121231" y="0"/>
              <a:ext cx="5373872"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FFFFFF"/>
                  </a:solidFill>
                  <a:latin typeface="+mn-lt"/>
                  <a:ea typeface="+mn-ea"/>
                  <a:cs typeface="+mn-cs"/>
                  <a:sym typeface="Helvetica"/>
                </a:defRPr>
              </a:lvl1pPr>
            </a:lstStyle>
            <a:p>
              <a:pPr/>
              <a:r>
                <a:t>Database</a:t>
              </a:r>
            </a:p>
          </p:txBody>
        </p:sp>
      </p:grpSp>
      <p:grpSp>
        <p:nvGrpSpPr>
          <p:cNvPr id="1905" name="Group 44"/>
          <p:cNvGrpSpPr/>
          <p:nvPr/>
        </p:nvGrpSpPr>
        <p:grpSpPr>
          <a:xfrm>
            <a:off x="16287990" y="3479875"/>
            <a:ext cx="6648210" cy="6270530"/>
            <a:chOff x="0" y="0"/>
            <a:chExt cx="6648208" cy="6270528"/>
          </a:xfrm>
        </p:grpSpPr>
        <p:sp>
          <p:nvSpPr>
            <p:cNvPr id="1901" name="Subtitle 2"/>
            <p:cNvSpPr txBox="1"/>
            <p:nvPr/>
          </p:nvSpPr>
          <p:spPr>
            <a:xfrm>
              <a:off x="0" y="5011191"/>
              <a:ext cx="6648209" cy="1259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spAutoFit/>
            </a:bodyPr>
            <a:lstStyle>
              <a:lvl1pPr defTabSz="1087636">
                <a:lnSpc>
                  <a:spcPts val="4200"/>
                </a:lnSpc>
                <a:spcBef>
                  <a:spcPts val="600"/>
                </a:spcBef>
                <a:defRPr sz="2800">
                  <a:solidFill>
                    <a:srgbClr val="FFFFFF"/>
                  </a:solidFill>
                  <a:latin typeface="+mn-lt"/>
                  <a:ea typeface="+mn-ea"/>
                  <a:cs typeface="+mn-cs"/>
                  <a:sym typeface="Helvetica"/>
                </a:defRPr>
              </a:lvl1pPr>
            </a:lstStyle>
            <a:p>
              <a:pPr/>
              <a:r>
                <a:t>check from the student’s history for their attendance in the class.</a:t>
              </a:r>
            </a:p>
          </p:txBody>
        </p:sp>
        <p:sp>
          <p:nvSpPr>
            <p:cNvPr id="1902" name="TextBox 46"/>
            <p:cNvSpPr txBox="1"/>
            <p:nvPr/>
          </p:nvSpPr>
          <p:spPr>
            <a:xfrm>
              <a:off x="121231" y="4364859"/>
              <a:ext cx="3514729"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FFFFFF"/>
                  </a:solidFill>
                  <a:latin typeface="+mn-lt"/>
                  <a:ea typeface="+mn-ea"/>
                  <a:cs typeface="+mn-cs"/>
                  <a:sym typeface="Helvetica"/>
                </a:defRPr>
              </a:lvl1pPr>
            </a:lstStyle>
            <a:p>
              <a:pPr/>
              <a:r>
                <a:t>History</a:t>
              </a:r>
            </a:p>
          </p:txBody>
        </p:sp>
        <p:sp>
          <p:nvSpPr>
            <p:cNvPr id="1903" name="Subtitle 2"/>
            <p:cNvSpPr txBox="1"/>
            <p:nvPr/>
          </p:nvSpPr>
          <p:spPr>
            <a:xfrm>
              <a:off x="0" y="646330"/>
              <a:ext cx="6648209" cy="12593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spAutoFit/>
            </a:bodyPr>
            <a:lstStyle>
              <a:lvl1pPr defTabSz="1087636">
                <a:lnSpc>
                  <a:spcPts val="4200"/>
                </a:lnSpc>
                <a:spcBef>
                  <a:spcPts val="600"/>
                </a:spcBef>
                <a:defRPr sz="2800">
                  <a:solidFill>
                    <a:srgbClr val="FFFFFF"/>
                  </a:solidFill>
                  <a:latin typeface="+mn-lt"/>
                  <a:ea typeface="+mn-ea"/>
                  <a:cs typeface="+mn-cs"/>
                  <a:sym typeface="Helvetica"/>
                </a:defRPr>
              </a:lvl1pPr>
            </a:lstStyle>
            <a:p>
              <a:pPr/>
              <a:r>
                <a:t>Allow students to edit and display their own profile.</a:t>
              </a:r>
            </a:p>
          </p:txBody>
        </p:sp>
        <p:sp>
          <p:nvSpPr>
            <p:cNvPr id="1904" name="TextBox 48"/>
            <p:cNvSpPr txBox="1"/>
            <p:nvPr/>
          </p:nvSpPr>
          <p:spPr>
            <a:xfrm>
              <a:off x="121231" y="0"/>
              <a:ext cx="5455260"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FFFFFF"/>
                  </a:solidFill>
                  <a:latin typeface="+mn-lt"/>
                  <a:ea typeface="+mn-ea"/>
                  <a:cs typeface="+mn-cs"/>
                  <a:sym typeface="Helvetica"/>
                </a:defRPr>
              </a:lvl1pPr>
            </a:lstStyle>
            <a:p>
              <a:pPr/>
              <a:r>
                <a:t>Profile</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7" name="Rectangle 252"/>
          <p:cNvSpPr/>
          <p:nvPr/>
        </p:nvSpPr>
        <p:spPr>
          <a:xfrm>
            <a:off x="0" y="0"/>
            <a:ext cx="24377650" cy="13716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1988" name="Group 281"/>
          <p:cNvGrpSpPr/>
          <p:nvPr/>
        </p:nvGrpSpPr>
        <p:grpSpPr>
          <a:xfrm>
            <a:off x="633" y="0"/>
            <a:ext cx="24377652" cy="13716000"/>
            <a:chOff x="0" y="0"/>
            <a:chExt cx="24377651" cy="13716000"/>
          </a:xfrm>
        </p:grpSpPr>
        <p:grpSp>
          <p:nvGrpSpPr>
            <p:cNvPr id="1936" name="Group 282"/>
            <p:cNvGrpSpPr/>
            <p:nvPr/>
          </p:nvGrpSpPr>
          <p:grpSpPr>
            <a:xfrm>
              <a:off x="0" y="477357"/>
              <a:ext cx="24377652" cy="12899926"/>
              <a:chOff x="0" y="0"/>
              <a:chExt cx="24377651" cy="12899925"/>
            </a:xfrm>
          </p:grpSpPr>
          <p:sp>
            <p:nvSpPr>
              <p:cNvPr id="1908" name="Straight Connector 334"/>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09" name="Straight Connector 335"/>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0" name="Straight Connector 336"/>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1" name="Straight Connector 337"/>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2" name="Straight Connector 338"/>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3" name="Straight Connector 339"/>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4" name="Straight Connector 340"/>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5" name="Straight Connector 341"/>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6" name="Straight Connector 342"/>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7" name="Straight Connector 343"/>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8" name="Straight Connector 344"/>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19" name="Straight Connector 345"/>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0" name="Straight Connector 346"/>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1" name="Straight Connector 347"/>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2" name="Straight Connector 348"/>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3" name="Straight Connector 349"/>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4" name="Straight Connector 350"/>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5" name="Straight Connector 351"/>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6" name="Straight Connector 352"/>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7" name="Straight Connector 353"/>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8" name="Straight Connector 354"/>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29" name="Straight Connector 355"/>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30" name="Straight Connector 356"/>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31" name="Straight Connector 357"/>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32" name="Straight Connector 358"/>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33" name="Straight Connector 359"/>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34" name="Straight Connector 360"/>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35" name="Straight Connector 361"/>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1987" name="Group 283"/>
            <p:cNvGrpSpPr/>
            <p:nvPr/>
          </p:nvGrpSpPr>
          <p:grpSpPr>
            <a:xfrm>
              <a:off x="477359" y="0"/>
              <a:ext cx="23416654" cy="13716000"/>
              <a:chOff x="0" y="0"/>
              <a:chExt cx="23416652" cy="13716000"/>
            </a:xfrm>
          </p:grpSpPr>
          <p:sp>
            <p:nvSpPr>
              <p:cNvPr id="1937" name="Straight Connector 284"/>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38" name="Straight Connector 285"/>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39" name="Straight Connector 286"/>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0" name="Straight Connector 287"/>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1" name="Straight Connector 288"/>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2" name="Straight Connector 289"/>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3" name="Straight Connector 290"/>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4" name="Straight Connector 291"/>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5" name="Straight Connector 292"/>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6" name="Straight Connector 293"/>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7" name="Straight Connector 294"/>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8" name="Straight Connector 295"/>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49" name="Straight Connector 296"/>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0" name="Straight Connector 297"/>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1" name="Straight Connector 298"/>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2" name="Straight Connector 299"/>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3" name="Straight Connector 300"/>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4" name="Straight Connector 301"/>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5" name="Straight Connector 302"/>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6" name="Straight Connector 303"/>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7" name="Straight Connector 304"/>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8" name="Straight Connector 305"/>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59" name="Straight Connector 306"/>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0" name="Straight Connector 307"/>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1" name="Straight Connector 308"/>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2" name="Straight Connector 309"/>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3" name="Straight Connector 310"/>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4" name="Straight Connector 311"/>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5" name="Straight Connector 312"/>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6" name="Straight Connector 313"/>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7" name="Straight Connector 314"/>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8" name="Straight Connector 315"/>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69" name="Straight Connector 316"/>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0" name="Straight Connector 317"/>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1" name="Straight Connector 318"/>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2" name="Straight Connector 319"/>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3" name="Straight Connector 320"/>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4" name="Straight Connector 321"/>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5" name="Straight Connector 322"/>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6" name="Straight Connector 323"/>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7" name="Straight Connector 324"/>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8" name="Straight Connector 325"/>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79" name="Straight Connector 326"/>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80" name="Straight Connector 327"/>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81" name="Straight Connector 328"/>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82" name="Straight Connector 329"/>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83" name="Straight Connector 330"/>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84" name="Straight Connector 331"/>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85" name="Straight Connector 332"/>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986" name="Straight Connector 333"/>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nvGrpSpPr>
          <p:cNvPr id="1991" name="Group 3"/>
          <p:cNvGrpSpPr/>
          <p:nvPr/>
        </p:nvGrpSpPr>
        <p:grpSpPr>
          <a:xfrm>
            <a:off x="12366560" y="2373457"/>
            <a:ext cx="11340049" cy="4375589"/>
            <a:chOff x="71192" y="0"/>
            <a:chExt cx="11340047" cy="4375587"/>
          </a:xfrm>
        </p:grpSpPr>
        <p:sp>
          <p:nvSpPr>
            <p:cNvPr id="1989" name="TextBox 21"/>
            <p:cNvSpPr txBox="1"/>
            <p:nvPr/>
          </p:nvSpPr>
          <p:spPr>
            <a:xfrm>
              <a:off x="85725" y="0"/>
              <a:ext cx="11325515" cy="1005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6000">
                  <a:solidFill>
                    <a:srgbClr val="FFFFFF"/>
                  </a:solidFill>
                  <a:latin typeface="+mn-lt"/>
                  <a:ea typeface="+mn-ea"/>
                  <a:cs typeface="+mn-cs"/>
                  <a:sym typeface="Helvetica"/>
                </a:defRPr>
              </a:lvl1pPr>
            </a:lstStyle>
            <a:p>
              <a:pPr/>
              <a:r>
                <a:t>Face Recognition</a:t>
              </a:r>
            </a:p>
          </p:txBody>
        </p:sp>
        <p:sp>
          <p:nvSpPr>
            <p:cNvPr id="1990" name="Group 2"/>
            <p:cNvSpPr txBox="1"/>
            <p:nvPr/>
          </p:nvSpPr>
          <p:spPr>
            <a:xfrm>
              <a:off x="71192" y="1339520"/>
              <a:ext cx="10949414" cy="30360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spAutoFit/>
            </a:bodyPr>
            <a:lstStyle/>
            <a:p>
              <a:pPr defTabSz="1087636">
                <a:lnSpc>
                  <a:spcPts val="4200"/>
                </a:lnSpc>
                <a:spcBef>
                  <a:spcPts val="600"/>
                </a:spcBef>
                <a:defRPr sz="3000">
                  <a:solidFill>
                    <a:srgbClr val="FFFFFF"/>
                  </a:solidFill>
                  <a:latin typeface="+mn-lt"/>
                  <a:ea typeface="+mn-ea"/>
                  <a:cs typeface="+mn-cs"/>
                  <a:sym typeface="Helvetica"/>
                </a:defRPr>
              </a:pPr>
              <a:r>
                <a:t>Classibility come with face recognition for student. It allow student to check-in  in the time Lectures happens.</a:t>
              </a:r>
            </a:p>
            <a:p>
              <a:pPr defTabSz="1087636">
                <a:lnSpc>
                  <a:spcPts val="4200"/>
                </a:lnSpc>
                <a:spcBef>
                  <a:spcPts val="600"/>
                </a:spcBef>
                <a:defRPr sz="3000">
                  <a:solidFill>
                    <a:srgbClr val="FFFFFF"/>
                  </a:solidFill>
                  <a:latin typeface="+mn-lt"/>
                  <a:ea typeface="+mn-ea"/>
                  <a:cs typeface="+mn-cs"/>
                  <a:sym typeface="Helvetica"/>
                </a:defRPr>
              </a:pPr>
              <a:r>
                <a:t>False attendance is considered the main problem of checkin system. so we use face as a biomedical identity.</a:t>
              </a:r>
            </a:p>
          </p:txBody>
        </p:sp>
      </p:grpSp>
      <p:pic>
        <p:nvPicPr>
          <p:cNvPr id="1992" name="iphone-x-face-id.jpg" descr="iphone-x-face-id.jpg"/>
          <p:cNvPicPr>
            <a:picLocks noChangeAspect="1"/>
          </p:cNvPicPr>
          <p:nvPr/>
        </p:nvPicPr>
        <p:blipFill>
          <a:blip r:embed="rId2">
            <a:extLst/>
          </a:blip>
          <a:stretch>
            <a:fillRect/>
          </a:stretch>
        </p:blipFill>
        <p:spPr>
          <a:xfrm>
            <a:off x="163256" y="2631995"/>
            <a:ext cx="11908960" cy="845201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4" name="Rectangle 252"/>
          <p:cNvSpPr/>
          <p:nvPr/>
        </p:nvSpPr>
        <p:spPr>
          <a:xfrm>
            <a:off x="0" y="0"/>
            <a:ext cx="24377650" cy="13716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2075" name="Group 281"/>
          <p:cNvGrpSpPr/>
          <p:nvPr/>
        </p:nvGrpSpPr>
        <p:grpSpPr>
          <a:xfrm>
            <a:off x="633" y="0"/>
            <a:ext cx="24377652" cy="13716000"/>
            <a:chOff x="0" y="0"/>
            <a:chExt cx="24377651" cy="13716000"/>
          </a:xfrm>
        </p:grpSpPr>
        <p:grpSp>
          <p:nvGrpSpPr>
            <p:cNvPr id="2023" name="Group 282"/>
            <p:cNvGrpSpPr/>
            <p:nvPr/>
          </p:nvGrpSpPr>
          <p:grpSpPr>
            <a:xfrm>
              <a:off x="0" y="477357"/>
              <a:ext cx="24377652" cy="12899926"/>
              <a:chOff x="0" y="0"/>
              <a:chExt cx="24377651" cy="12899925"/>
            </a:xfrm>
          </p:grpSpPr>
          <p:sp>
            <p:nvSpPr>
              <p:cNvPr id="1995" name="Straight Connector 334"/>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96" name="Straight Connector 335"/>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97" name="Straight Connector 336"/>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98" name="Straight Connector 337"/>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999" name="Straight Connector 338"/>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0" name="Straight Connector 339"/>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1" name="Straight Connector 340"/>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2" name="Straight Connector 341"/>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3" name="Straight Connector 342"/>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4" name="Straight Connector 343"/>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5" name="Straight Connector 344"/>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6" name="Straight Connector 345"/>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7" name="Straight Connector 346"/>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8" name="Straight Connector 347"/>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09" name="Straight Connector 348"/>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0" name="Straight Connector 349"/>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1" name="Straight Connector 350"/>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2" name="Straight Connector 351"/>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3" name="Straight Connector 352"/>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4" name="Straight Connector 353"/>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5" name="Straight Connector 354"/>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6" name="Straight Connector 355"/>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7" name="Straight Connector 356"/>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8" name="Straight Connector 357"/>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19" name="Straight Connector 358"/>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20" name="Straight Connector 359"/>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21" name="Straight Connector 360"/>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22" name="Straight Connector 361"/>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2074" name="Group 283"/>
            <p:cNvGrpSpPr/>
            <p:nvPr/>
          </p:nvGrpSpPr>
          <p:grpSpPr>
            <a:xfrm>
              <a:off x="477359" y="0"/>
              <a:ext cx="23416654" cy="13716000"/>
              <a:chOff x="0" y="0"/>
              <a:chExt cx="23416652" cy="13716000"/>
            </a:xfrm>
          </p:grpSpPr>
          <p:sp>
            <p:nvSpPr>
              <p:cNvPr id="2024" name="Straight Connector 284"/>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25" name="Straight Connector 285"/>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26" name="Straight Connector 286"/>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27" name="Straight Connector 287"/>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28" name="Straight Connector 288"/>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29" name="Straight Connector 289"/>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0" name="Straight Connector 290"/>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1" name="Straight Connector 291"/>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2" name="Straight Connector 292"/>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3" name="Straight Connector 293"/>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4" name="Straight Connector 294"/>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5" name="Straight Connector 295"/>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6" name="Straight Connector 296"/>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7" name="Straight Connector 297"/>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8" name="Straight Connector 298"/>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39" name="Straight Connector 299"/>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0" name="Straight Connector 300"/>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1" name="Straight Connector 301"/>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2" name="Straight Connector 302"/>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3" name="Straight Connector 303"/>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4" name="Straight Connector 304"/>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5" name="Straight Connector 305"/>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6" name="Straight Connector 306"/>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7" name="Straight Connector 307"/>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8" name="Straight Connector 308"/>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49" name="Straight Connector 309"/>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0" name="Straight Connector 310"/>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1" name="Straight Connector 311"/>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2" name="Straight Connector 312"/>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3" name="Straight Connector 313"/>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4" name="Straight Connector 314"/>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5" name="Straight Connector 315"/>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6" name="Straight Connector 316"/>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7" name="Straight Connector 317"/>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8" name="Straight Connector 318"/>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59" name="Straight Connector 319"/>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0" name="Straight Connector 320"/>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1" name="Straight Connector 321"/>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2" name="Straight Connector 322"/>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3" name="Straight Connector 323"/>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4" name="Straight Connector 324"/>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5" name="Straight Connector 325"/>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6" name="Straight Connector 326"/>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7" name="Straight Connector 327"/>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8" name="Straight Connector 328"/>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69" name="Straight Connector 329"/>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70" name="Straight Connector 330"/>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71" name="Straight Connector 331"/>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72" name="Straight Connector 332"/>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073" name="Straight Connector 333"/>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nvGrpSpPr>
          <p:cNvPr id="2078" name="Group 3"/>
          <p:cNvGrpSpPr/>
          <p:nvPr/>
        </p:nvGrpSpPr>
        <p:grpSpPr>
          <a:xfrm>
            <a:off x="390131" y="1839990"/>
            <a:ext cx="10139344" cy="3964701"/>
            <a:chOff x="-124146" y="0"/>
            <a:chExt cx="10139342" cy="3964700"/>
          </a:xfrm>
        </p:grpSpPr>
        <p:sp>
          <p:nvSpPr>
            <p:cNvPr id="2076" name="TextBox 21"/>
            <p:cNvSpPr txBox="1"/>
            <p:nvPr/>
          </p:nvSpPr>
          <p:spPr>
            <a:xfrm>
              <a:off x="75237" y="0"/>
              <a:ext cx="9939959" cy="2363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sz="6000">
                  <a:solidFill>
                    <a:srgbClr val="FFFFFF"/>
                  </a:solidFill>
                  <a:latin typeface="+mn-lt"/>
                  <a:ea typeface="+mn-ea"/>
                  <a:cs typeface="+mn-cs"/>
                  <a:sym typeface="Helvetica"/>
                </a:defRPr>
              </a:lvl1pPr>
            </a:lstStyle>
            <a:p>
              <a:pPr/>
              <a:r>
                <a:t>Kairos</a:t>
              </a:r>
            </a:p>
          </p:txBody>
        </p:sp>
        <p:sp>
          <p:nvSpPr>
            <p:cNvPr id="2077" name="Group 2"/>
            <p:cNvSpPr txBox="1"/>
            <p:nvPr/>
          </p:nvSpPr>
          <p:spPr>
            <a:xfrm>
              <a:off x="-124147" y="1300064"/>
              <a:ext cx="9609871" cy="266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noAutofit/>
            </a:bodyPr>
            <a:lstStyle>
              <a:lvl1pPr defTabSz="1087636">
                <a:lnSpc>
                  <a:spcPts val="4200"/>
                </a:lnSpc>
                <a:spcBef>
                  <a:spcPts val="600"/>
                </a:spcBef>
                <a:defRPr sz="3000">
                  <a:solidFill>
                    <a:srgbClr val="FFFFFF"/>
                  </a:solidFill>
                  <a:latin typeface="+mn-lt"/>
                  <a:ea typeface="+mn-ea"/>
                  <a:cs typeface="+mn-cs"/>
                  <a:sym typeface="Helvetica"/>
                </a:defRPr>
              </a:lvl1pPr>
            </a:lstStyle>
            <a:p>
              <a:pPr/>
              <a:r>
                <a:t>Face Recognition API for ultimate control of data security, and privacy— creating safer, more accessible customer experience for all.</a:t>
              </a:r>
            </a:p>
          </p:txBody>
        </p:sp>
      </p:grpSp>
      <p:pic>
        <p:nvPicPr>
          <p:cNvPr id="2079" name="Screen Shot 2561-12-03 at 01.29.04.png" descr="Screen Shot 2561-12-03 at 01.29.04.png"/>
          <p:cNvPicPr>
            <a:picLocks noChangeAspect="1"/>
          </p:cNvPicPr>
          <p:nvPr/>
        </p:nvPicPr>
        <p:blipFill>
          <a:blip r:embed="rId2">
            <a:extLst/>
          </a:blip>
          <a:stretch>
            <a:fillRect/>
          </a:stretch>
        </p:blipFill>
        <p:spPr>
          <a:xfrm>
            <a:off x="9844041" y="1816324"/>
            <a:ext cx="17113270" cy="8844099"/>
          </a:xfrm>
          <a:prstGeom prst="rect">
            <a:avLst/>
          </a:prstGeom>
          <a:ln w="12700">
            <a:miter lim="400000"/>
          </a:ln>
        </p:spPr>
      </p:pic>
      <p:pic>
        <p:nvPicPr>
          <p:cNvPr id="2080" name="Scan.png" descr="Scan.png"/>
          <p:cNvPicPr>
            <a:picLocks noChangeAspect="1"/>
          </p:cNvPicPr>
          <p:nvPr/>
        </p:nvPicPr>
        <p:blipFill>
          <a:blip r:embed="rId3">
            <a:extLst/>
          </a:blip>
          <a:stretch>
            <a:fillRect/>
          </a:stretch>
        </p:blipFill>
        <p:spPr>
          <a:xfrm>
            <a:off x="2415897" y="5329563"/>
            <a:ext cx="3893121" cy="692456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2" name="Rectangle 252"/>
          <p:cNvSpPr/>
          <p:nvPr/>
        </p:nvSpPr>
        <p:spPr>
          <a:xfrm>
            <a:off x="0" y="0"/>
            <a:ext cx="24377650" cy="13716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2163" name="Group 281"/>
          <p:cNvGrpSpPr/>
          <p:nvPr/>
        </p:nvGrpSpPr>
        <p:grpSpPr>
          <a:xfrm>
            <a:off x="2310803" y="1409678"/>
            <a:ext cx="24377653" cy="13716001"/>
            <a:chOff x="0" y="0"/>
            <a:chExt cx="24377651" cy="13716000"/>
          </a:xfrm>
        </p:grpSpPr>
        <p:grpSp>
          <p:nvGrpSpPr>
            <p:cNvPr id="2111" name="Group 282"/>
            <p:cNvGrpSpPr/>
            <p:nvPr/>
          </p:nvGrpSpPr>
          <p:grpSpPr>
            <a:xfrm>
              <a:off x="0" y="477357"/>
              <a:ext cx="24377652" cy="12899926"/>
              <a:chOff x="0" y="0"/>
              <a:chExt cx="24377651" cy="12899925"/>
            </a:xfrm>
          </p:grpSpPr>
          <p:sp>
            <p:nvSpPr>
              <p:cNvPr id="2083" name="Straight Connector 334"/>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84" name="Straight Connector 335"/>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85" name="Straight Connector 336"/>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86" name="Straight Connector 337"/>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87" name="Straight Connector 338"/>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88" name="Straight Connector 339"/>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89" name="Straight Connector 340"/>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0" name="Straight Connector 341"/>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1" name="Straight Connector 342"/>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2" name="Straight Connector 343"/>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3" name="Straight Connector 344"/>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4" name="Straight Connector 345"/>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5" name="Straight Connector 346"/>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6" name="Straight Connector 347"/>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7" name="Straight Connector 348"/>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8" name="Straight Connector 349"/>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099" name="Straight Connector 350"/>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0" name="Straight Connector 351"/>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1" name="Straight Connector 352"/>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2" name="Straight Connector 353"/>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3" name="Straight Connector 354"/>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4" name="Straight Connector 355"/>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5" name="Straight Connector 356"/>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6" name="Straight Connector 357"/>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7" name="Straight Connector 358"/>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8" name="Straight Connector 359"/>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09" name="Straight Connector 360"/>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10" name="Straight Connector 361"/>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2162" name="Group 283"/>
            <p:cNvGrpSpPr/>
            <p:nvPr/>
          </p:nvGrpSpPr>
          <p:grpSpPr>
            <a:xfrm>
              <a:off x="477359" y="0"/>
              <a:ext cx="23416654" cy="13716000"/>
              <a:chOff x="0" y="0"/>
              <a:chExt cx="23416652" cy="13716000"/>
            </a:xfrm>
          </p:grpSpPr>
          <p:sp>
            <p:nvSpPr>
              <p:cNvPr id="2112" name="Straight Connector 284"/>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13" name="Straight Connector 285"/>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14" name="Straight Connector 286"/>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15" name="Straight Connector 287"/>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16" name="Straight Connector 288"/>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17" name="Straight Connector 289"/>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18" name="Straight Connector 290"/>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19" name="Straight Connector 291"/>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0" name="Straight Connector 292"/>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1" name="Straight Connector 293"/>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2" name="Straight Connector 294"/>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3" name="Straight Connector 295"/>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4" name="Straight Connector 296"/>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5" name="Straight Connector 297"/>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6" name="Straight Connector 298"/>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7" name="Straight Connector 299"/>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8" name="Straight Connector 300"/>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29" name="Straight Connector 301"/>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0" name="Straight Connector 302"/>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1" name="Straight Connector 303"/>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2" name="Straight Connector 304"/>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3" name="Straight Connector 305"/>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4" name="Straight Connector 306"/>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5" name="Straight Connector 307"/>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6" name="Straight Connector 308"/>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7" name="Straight Connector 309"/>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8" name="Straight Connector 310"/>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39" name="Straight Connector 311"/>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0" name="Straight Connector 312"/>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1" name="Straight Connector 313"/>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2" name="Straight Connector 314"/>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3" name="Straight Connector 315"/>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4" name="Straight Connector 316"/>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5" name="Straight Connector 317"/>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6" name="Straight Connector 318"/>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7" name="Straight Connector 319"/>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8" name="Straight Connector 320"/>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49" name="Straight Connector 321"/>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0" name="Straight Connector 322"/>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1" name="Straight Connector 323"/>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2" name="Straight Connector 324"/>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3" name="Straight Connector 325"/>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4" name="Straight Connector 326"/>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5" name="Straight Connector 327"/>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6" name="Straight Connector 328"/>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7" name="Straight Connector 329"/>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8" name="Straight Connector 330"/>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59" name="Straight Connector 331"/>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60" name="Straight Connector 332"/>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161" name="Straight Connector 333"/>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nvGrpSpPr>
          <p:cNvPr id="2166" name="Group 3"/>
          <p:cNvGrpSpPr/>
          <p:nvPr/>
        </p:nvGrpSpPr>
        <p:grpSpPr>
          <a:xfrm>
            <a:off x="1885287" y="4531800"/>
            <a:ext cx="12030493" cy="3319129"/>
            <a:chOff x="82056" y="0"/>
            <a:chExt cx="12030492" cy="3319128"/>
          </a:xfrm>
        </p:grpSpPr>
        <p:sp>
          <p:nvSpPr>
            <p:cNvPr id="2164" name="TextBox 21"/>
            <p:cNvSpPr txBox="1"/>
            <p:nvPr/>
          </p:nvSpPr>
          <p:spPr>
            <a:xfrm>
              <a:off x="82056" y="0"/>
              <a:ext cx="10840803" cy="962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sz="6000">
                  <a:solidFill>
                    <a:srgbClr val="FFFFFF"/>
                  </a:solidFill>
                  <a:latin typeface="+mn-lt"/>
                  <a:ea typeface="+mn-ea"/>
                  <a:cs typeface="+mn-cs"/>
                  <a:sym typeface="Helvetica"/>
                </a:defRPr>
              </a:lvl1pPr>
            </a:lstStyle>
            <a:p>
              <a:pPr/>
              <a:r>
                <a:t>Database</a:t>
              </a:r>
            </a:p>
          </p:txBody>
        </p:sp>
        <p:sp>
          <p:nvSpPr>
            <p:cNvPr id="2165" name="Group 2"/>
            <p:cNvSpPr txBox="1"/>
            <p:nvPr/>
          </p:nvSpPr>
          <p:spPr>
            <a:xfrm>
              <a:off x="1631749" y="1515833"/>
              <a:ext cx="10480800" cy="18032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noAutofit/>
            </a:bodyPr>
            <a:lstStyle>
              <a:lvl1pPr defTabSz="1087636">
                <a:lnSpc>
                  <a:spcPts val="4200"/>
                </a:lnSpc>
                <a:spcBef>
                  <a:spcPts val="600"/>
                </a:spcBef>
                <a:defRPr sz="3000">
                  <a:solidFill>
                    <a:srgbClr val="FFFFFF"/>
                  </a:solidFill>
                  <a:latin typeface="+mn-lt"/>
                  <a:ea typeface="+mn-ea"/>
                  <a:cs typeface="+mn-cs"/>
                  <a:sym typeface="Helvetica"/>
                </a:defRPr>
              </a:lvl1pPr>
            </a:lstStyle>
            <a:p>
              <a:pPr/>
              <a:r>
                <a:t>Classibility come with online web service from Google            “ Firebase” . it is used for class, student’s profile and lecture attendance in the application.</a:t>
              </a:r>
            </a:p>
          </p:txBody>
        </p:sp>
      </p:grpSp>
      <p:pic>
        <p:nvPicPr>
          <p:cNvPr id="2167" name="logo-standard.png" descr="logo-standard.png"/>
          <p:cNvPicPr>
            <a:picLocks noChangeAspect="1"/>
          </p:cNvPicPr>
          <p:nvPr/>
        </p:nvPicPr>
        <p:blipFill>
          <a:blip r:embed="rId2">
            <a:extLst/>
          </a:blip>
          <a:stretch>
            <a:fillRect/>
          </a:stretch>
        </p:blipFill>
        <p:spPr>
          <a:xfrm>
            <a:off x="11460628" y="1497482"/>
            <a:ext cx="11226910" cy="385925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9" name="Rectangle 252"/>
          <p:cNvSpPr/>
          <p:nvPr/>
        </p:nvSpPr>
        <p:spPr>
          <a:xfrm>
            <a:off x="0" y="0"/>
            <a:ext cx="24377650" cy="13716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2250" name="Group 281"/>
          <p:cNvGrpSpPr/>
          <p:nvPr/>
        </p:nvGrpSpPr>
        <p:grpSpPr>
          <a:xfrm>
            <a:off x="22513822" y="-2487912"/>
            <a:ext cx="24377653" cy="13716001"/>
            <a:chOff x="0" y="0"/>
            <a:chExt cx="24377651" cy="13716000"/>
          </a:xfrm>
        </p:grpSpPr>
        <p:grpSp>
          <p:nvGrpSpPr>
            <p:cNvPr id="2198" name="Group 282"/>
            <p:cNvGrpSpPr/>
            <p:nvPr/>
          </p:nvGrpSpPr>
          <p:grpSpPr>
            <a:xfrm>
              <a:off x="0" y="477357"/>
              <a:ext cx="24377652" cy="12899926"/>
              <a:chOff x="0" y="0"/>
              <a:chExt cx="24377651" cy="12899925"/>
            </a:xfrm>
          </p:grpSpPr>
          <p:sp>
            <p:nvSpPr>
              <p:cNvPr id="2170" name="Straight Connector 334"/>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1" name="Straight Connector 335"/>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2" name="Straight Connector 336"/>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3" name="Straight Connector 337"/>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4" name="Straight Connector 338"/>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5" name="Straight Connector 339"/>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6" name="Straight Connector 340"/>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7" name="Straight Connector 341"/>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8" name="Straight Connector 342"/>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9" name="Straight Connector 343"/>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0" name="Straight Connector 344"/>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1" name="Straight Connector 345"/>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2" name="Straight Connector 346"/>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3" name="Straight Connector 347"/>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4" name="Straight Connector 348"/>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5" name="Straight Connector 349"/>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6" name="Straight Connector 350"/>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7" name="Straight Connector 351"/>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8" name="Straight Connector 352"/>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9" name="Straight Connector 353"/>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90" name="Straight Connector 354"/>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91" name="Straight Connector 355"/>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92" name="Straight Connector 356"/>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93" name="Straight Connector 357"/>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94" name="Straight Connector 358"/>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95" name="Straight Connector 359"/>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96" name="Straight Connector 360"/>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97" name="Straight Connector 361"/>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2249" name="Group 283"/>
            <p:cNvGrpSpPr/>
            <p:nvPr/>
          </p:nvGrpSpPr>
          <p:grpSpPr>
            <a:xfrm>
              <a:off x="477359" y="0"/>
              <a:ext cx="23416654" cy="13716000"/>
              <a:chOff x="0" y="0"/>
              <a:chExt cx="23416652" cy="13716000"/>
            </a:xfrm>
          </p:grpSpPr>
          <p:sp>
            <p:nvSpPr>
              <p:cNvPr id="2199" name="Straight Connector 284"/>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0" name="Straight Connector 285"/>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1" name="Straight Connector 286"/>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2" name="Straight Connector 287"/>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3" name="Straight Connector 288"/>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4" name="Straight Connector 289"/>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5" name="Straight Connector 290"/>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6" name="Straight Connector 291"/>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7" name="Straight Connector 292"/>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8" name="Straight Connector 293"/>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09" name="Straight Connector 294"/>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0" name="Straight Connector 295"/>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1" name="Straight Connector 296"/>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2" name="Straight Connector 297"/>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3" name="Straight Connector 298"/>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4" name="Straight Connector 299"/>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5" name="Straight Connector 300"/>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6" name="Straight Connector 301"/>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7" name="Straight Connector 302"/>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8" name="Straight Connector 303"/>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19" name="Straight Connector 304"/>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0" name="Straight Connector 305"/>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1" name="Straight Connector 306"/>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2" name="Straight Connector 307"/>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3" name="Straight Connector 308"/>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4" name="Straight Connector 309"/>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5" name="Straight Connector 310"/>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6" name="Straight Connector 311"/>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7" name="Straight Connector 312"/>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8" name="Straight Connector 313"/>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29" name="Straight Connector 314"/>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0" name="Straight Connector 315"/>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1" name="Straight Connector 316"/>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2" name="Straight Connector 317"/>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3" name="Straight Connector 318"/>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4" name="Straight Connector 319"/>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5" name="Straight Connector 320"/>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6" name="Straight Connector 321"/>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7" name="Straight Connector 322"/>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8" name="Straight Connector 323"/>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39" name="Straight Connector 324"/>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40" name="Straight Connector 325"/>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41" name="Straight Connector 326"/>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42" name="Straight Connector 327"/>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43" name="Straight Connector 328"/>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44" name="Straight Connector 329"/>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45" name="Straight Connector 330"/>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46" name="Straight Connector 331"/>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47" name="Straight Connector 332"/>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48" name="Straight Connector 333"/>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nvGrpSpPr>
          <p:cNvPr id="2253" name="Group 3"/>
          <p:cNvGrpSpPr/>
          <p:nvPr/>
        </p:nvGrpSpPr>
        <p:grpSpPr>
          <a:xfrm>
            <a:off x="1584870" y="2710524"/>
            <a:ext cx="12030494" cy="3319129"/>
            <a:chOff x="82056" y="0"/>
            <a:chExt cx="12030492" cy="3319128"/>
          </a:xfrm>
        </p:grpSpPr>
        <p:sp>
          <p:nvSpPr>
            <p:cNvPr id="2251" name="TextBox 21"/>
            <p:cNvSpPr txBox="1"/>
            <p:nvPr/>
          </p:nvSpPr>
          <p:spPr>
            <a:xfrm>
              <a:off x="82056" y="0"/>
              <a:ext cx="10840803" cy="962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sz="6000">
                  <a:solidFill>
                    <a:srgbClr val="FFFFFF"/>
                  </a:solidFill>
                  <a:latin typeface="+mn-lt"/>
                  <a:ea typeface="+mn-ea"/>
                  <a:cs typeface="+mn-cs"/>
                  <a:sym typeface="Helvetica"/>
                </a:defRPr>
              </a:lvl1pPr>
            </a:lstStyle>
            <a:p>
              <a:pPr/>
              <a:r>
                <a:t>Reatime Database</a:t>
              </a:r>
            </a:p>
          </p:txBody>
        </p:sp>
        <p:sp>
          <p:nvSpPr>
            <p:cNvPr id="2252" name="Group 2"/>
            <p:cNvSpPr txBox="1"/>
            <p:nvPr/>
          </p:nvSpPr>
          <p:spPr>
            <a:xfrm>
              <a:off x="1631749" y="1515833"/>
              <a:ext cx="10480800" cy="18032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noAutofit/>
            </a:bodyPr>
            <a:lstStyle>
              <a:lvl1pPr defTabSz="1087636">
                <a:lnSpc>
                  <a:spcPts val="4200"/>
                </a:lnSpc>
                <a:spcBef>
                  <a:spcPts val="600"/>
                </a:spcBef>
                <a:defRPr sz="3000">
                  <a:solidFill>
                    <a:srgbClr val="FFFFFF"/>
                  </a:solidFill>
                  <a:latin typeface="+mn-lt"/>
                  <a:ea typeface="+mn-ea"/>
                  <a:cs typeface="+mn-cs"/>
                  <a:sym typeface="Helvetica"/>
                </a:defRPr>
              </a:lvl1pPr>
            </a:lstStyle>
            <a:p>
              <a:pPr/>
              <a:r>
                <a:t>We used realtime database for class and class attendances.</a:t>
              </a:r>
            </a:p>
          </p:txBody>
        </p:sp>
      </p:grpSp>
      <p:pic>
        <p:nvPicPr>
          <p:cNvPr id="2254" name="logo-standard.png" descr="logo-standard.png"/>
          <p:cNvPicPr>
            <a:picLocks noChangeAspect="1"/>
          </p:cNvPicPr>
          <p:nvPr/>
        </p:nvPicPr>
        <p:blipFill>
          <a:blip r:embed="rId2">
            <a:extLst/>
          </a:blip>
          <a:stretch>
            <a:fillRect/>
          </a:stretch>
        </p:blipFill>
        <p:spPr>
          <a:xfrm>
            <a:off x="11460628" y="1497482"/>
            <a:ext cx="11226910" cy="3859251"/>
          </a:xfrm>
          <a:prstGeom prst="rect">
            <a:avLst/>
          </a:prstGeom>
          <a:ln w="12700">
            <a:miter lim="400000"/>
          </a:ln>
        </p:spPr>
      </p:pic>
      <p:pic>
        <p:nvPicPr>
          <p:cNvPr id="2255" name="History.png" descr="History.png"/>
          <p:cNvPicPr>
            <a:picLocks noChangeAspect="1"/>
          </p:cNvPicPr>
          <p:nvPr/>
        </p:nvPicPr>
        <p:blipFill>
          <a:blip r:embed="rId3">
            <a:extLst/>
          </a:blip>
          <a:stretch>
            <a:fillRect/>
          </a:stretch>
        </p:blipFill>
        <p:spPr>
          <a:xfrm>
            <a:off x="3841482" y="5240883"/>
            <a:ext cx="4762501" cy="8470901"/>
          </a:xfrm>
          <a:prstGeom prst="rect">
            <a:avLst/>
          </a:prstGeom>
          <a:ln w="12700">
            <a:miter lim="400000"/>
          </a:ln>
        </p:spPr>
      </p:pic>
      <p:pic>
        <p:nvPicPr>
          <p:cNvPr id="2256" name="History-Description.png" descr="History-Description.png"/>
          <p:cNvPicPr>
            <a:picLocks noChangeAspect="1"/>
          </p:cNvPicPr>
          <p:nvPr/>
        </p:nvPicPr>
        <p:blipFill>
          <a:blip r:embed="rId4">
            <a:extLst/>
          </a:blip>
          <a:stretch>
            <a:fillRect/>
          </a:stretch>
        </p:blipFill>
        <p:spPr>
          <a:xfrm>
            <a:off x="14224632" y="5240883"/>
            <a:ext cx="4762501" cy="8470901"/>
          </a:xfrm>
          <a:prstGeom prst="rect">
            <a:avLst/>
          </a:prstGeom>
          <a:ln w="12700">
            <a:miter lim="400000"/>
          </a:ln>
        </p:spPr>
      </p:pic>
      <p:sp>
        <p:nvSpPr>
          <p:cNvPr id="2257" name="Line"/>
          <p:cNvSpPr/>
          <p:nvPr/>
        </p:nvSpPr>
        <p:spPr>
          <a:xfrm flipV="1">
            <a:off x="11550649" y="6223000"/>
            <a:ext cx="1270001" cy="1270000"/>
          </a:xfrm>
          <a:prstGeom prst="line">
            <a:avLst/>
          </a:prstGeom>
          <a:ln w="12700">
            <a:solidFill>
              <a:schemeClr val="accent1"/>
            </a:solidFill>
            <a:miter/>
            <a:tailEnd type="triangle"/>
          </a:ln>
        </p:spPr>
        <p:txBody>
          <a:bodyPr lIns="45719" rIns="45719"/>
          <a:lstStyle/>
          <a:p>
            <a:pPr/>
          </a:p>
        </p:txBody>
      </p:sp>
      <p:sp>
        <p:nvSpPr>
          <p:cNvPr id="2258" name="Line"/>
          <p:cNvSpPr/>
          <p:nvPr/>
        </p:nvSpPr>
        <p:spPr>
          <a:xfrm flipV="1">
            <a:off x="11677649" y="6350000"/>
            <a:ext cx="1270001" cy="1270000"/>
          </a:xfrm>
          <a:prstGeom prst="line">
            <a:avLst/>
          </a:prstGeom>
          <a:ln w="12700">
            <a:solidFill>
              <a:schemeClr val="accent1"/>
            </a:solidFill>
            <a:miter/>
            <a:tailEnd type="triangle"/>
          </a:ln>
        </p:spPr>
        <p:txBody>
          <a:bodyPr lIns="45719" rIns="45719"/>
          <a:lstStyle/>
          <a:p>
            <a:pPr/>
          </a:p>
        </p:txBody>
      </p:sp>
      <p:sp>
        <p:nvSpPr>
          <p:cNvPr id="2259" name="Line"/>
          <p:cNvSpPr/>
          <p:nvPr/>
        </p:nvSpPr>
        <p:spPr>
          <a:xfrm flipV="1">
            <a:off x="11804649" y="6477000"/>
            <a:ext cx="1270001" cy="1270000"/>
          </a:xfrm>
          <a:prstGeom prst="line">
            <a:avLst/>
          </a:prstGeom>
          <a:ln w="12700">
            <a:solidFill>
              <a:schemeClr val="accent1"/>
            </a:solidFill>
            <a:miter/>
            <a:tailEnd type="triangle"/>
          </a:ln>
        </p:spPr>
        <p:txBody>
          <a:bodyPr lIns="45719" rIns="45719"/>
          <a:lstStyle/>
          <a:p>
            <a:pPr/>
          </a:p>
        </p:txBody>
      </p:sp>
      <p:sp>
        <p:nvSpPr>
          <p:cNvPr id="2260" name="Line"/>
          <p:cNvSpPr/>
          <p:nvPr/>
        </p:nvSpPr>
        <p:spPr>
          <a:xfrm flipV="1">
            <a:off x="12058649" y="6731000"/>
            <a:ext cx="1270001" cy="1270000"/>
          </a:xfrm>
          <a:prstGeom prst="line">
            <a:avLst/>
          </a:prstGeom>
          <a:ln w="12700">
            <a:solidFill>
              <a:schemeClr val="accent1"/>
            </a:solidFill>
            <a:miter/>
            <a:tailEnd type="triangle"/>
          </a:ln>
        </p:spPr>
        <p:txBody>
          <a:bodyPr lIns="45719" rIns="45719"/>
          <a:lstStyle/>
          <a:p>
            <a:pPr/>
          </a:p>
        </p:txBody>
      </p:sp>
      <p:sp>
        <p:nvSpPr>
          <p:cNvPr id="2261" name="Arrow"/>
          <p:cNvSpPr/>
          <p:nvPr/>
        </p:nvSpPr>
        <p:spPr>
          <a:xfrm>
            <a:off x="10777325" y="8376777"/>
            <a:ext cx="1270001" cy="1270001"/>
          </a:xfrm>
          <a:prstGeom prst="rightArrow">
            <a:avLst>
              <a:gd name="adj1" fmla="val 32000"/>
              <a:gd name="adj2" fmla="val 64000"/>
            </a:avLst>
          </a:prstGeom>
          <a:solidFill>
            <a:srgbClr val="FFFFFF"/>
          </a:solidFill>
          <a:ln w="12700">
            <a:solidFill>
              <a:schemeClr val="accent1"/>
            </a:solidFill>
            <a:miter/>
          </a:ln>
        </p:spPr>
        <p:txBody>
          <a:bodyPr lIns="45719" rIns="45719" anchor="ct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3" name="Rectangle 252"/>
          <p:cNvSpPr/>
          <p:nvPr/>
        </p:nvSpPr>
        <p:spPr>
          <a:xfrm>
            <a:off x="0" y="0"/>
            <a:ext cx="24377650" cy="13716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2344" name="Group 281"/>
          <p:cNvGrpSpPr/>
          <p:nvPr/>
        </p:nvGrpSpPr>
        <p:grpSpPr>
          <a:xfrm>
            <a:off x="22513822" y="-2487912"/>
            <a:ext cx="24377653" cy="13716001"/>
            <a:chOff x="0" y="0"/>
            <a:chExt cx="24377651" cy="13716000"/>
          </a:xfrm>
        </p:grpSpPr>
        <p:grpSp>
          <p:nvGrpSpPr>
            <p:cNvPr id="2292" name="Group 282"/>
            <p:cNvGrpSpPr/>
            <p:nvPr/>
          </p:nvGrpSpPr>
          <p:grpSpPr>
            <a:xfrm>
              <a:off x="0" y="477357"/>
              <a:ext cx="24377652" cy="12899926"/>
              <a:chOff x="0" y="0"/>
              <a:chExt cx="24377651" cy="12899925"/>
            </a:xfrm>
          </p:grpSpPr>
          <p:sp>
            <p:nvSpPr>
              <p:cNvPr id="2264" name="Straight Connector 334"/>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65" name="Straight Connector 335"/>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66" name="Straight Connector 336"/>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67" name="Straight Connector 337"/>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68" name="Straight Connector 338"/>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69" name="Straight Connector 339"/>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0" name="Straight Connector 340"/>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1" name="Straight Connector 341"/>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2" name="Straight Connector 342"/>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3" name="Straight Connector 343"/>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4" name="Straight Connector 344"/>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5" name="Straight Connector 345"/>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6" name="Straight Connector 346"/>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7" name="Straight Connector 347"/>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8" name="Straight Connector 348"/>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9" name="Straight Connector 349"/>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0" name="Straight Connector 350"/>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1" name="Straight Connector 351"/>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2" name="Straight Connector 352"/>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3" name="Straight Connector 353"/>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4" name="Straight Connector 354"/>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5" name="Straight Connector 355"/>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6" name="Straight Connector 356"/>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7" name="Straight Connector 357"/>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8" name="Straight Connector 358"/>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9" name="Straight Connector 359"/>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90" name="Straight Connector 360"/>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91" name="Straight Connector 361"/>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2343" name="Group 283"/>
            <p:cNvGrpSpPr/>
            <p:nvPr/>
          </p:nvGrpSpPr>
          <p:grpSpPr>
            <a:xfrm>
              <a:off x="477359" y="0"/>
              <a:ext cx="23416654" cy="13716000"/>
              <a:chOff x="0" y="0"/>
              <a:chExt cx="23416652" cy="13716000"/>
            </a:xfrm>
          </p:grpSpPr>
          <p:sp>
            <p:nvSpPr>
              <p:cNvPr id="2293" name="Straight Connector 284"/>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94" name="Straight Connector 285"/>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95" name="Straight Connector 286"/>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96" name="Straight Connector 287"/>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97" name="Straight Connector 288"/>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98" name="Straight Connector 289"/>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299" name="Straight Connector 290"/>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0" name="Straight Connector 291"/>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1" name="Straight Connector 292"/>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2" name="Straight Connector 293"/>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3" name="Straight Connector 294"/>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4" name="Straight Connector 295"/>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5" name="Straight Connector 296"/>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6" name="Straight Connector 297"/>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7" name="Straight Connector 298"/>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8" name="Straight Connector 299"/>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09" name="Straight Connector 300"/>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0" name="Straight Connector 301"/>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1" name="Straight Connector 302"/>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2" name="Straight Connector 303"/>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3" name="Straight Connector 304"/>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4" name="Straight Connector 305"/>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5" name="Straight Connector 306"/>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6" name="Straight Connector 307"/>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7" name="Straight Connector 308"/>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8" name="Straight Connector 309"/>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19" name="Straight Connector 310"/>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0" name="Straight Connector 311"/>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1" name="Straight Connector 312"/>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2" name="Straight Connector 313"/>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3" name="Straight Connector 314"/>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4" name="Straight Connector 315"/>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5" name="Straight Connector 316"/>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6" name="Straight Connector 317"/>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7" name="Straight Connector 318"/>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8" name="Straight Connector 319"/>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29" name="Straight Connector 320"/>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0" name="Straight Connector 321"/>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1" name="Straight Connector 322"/>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2" name="Straight Connector 323"/>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3" name="Straight Connector 324"/>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4" name="Straight Connector 325"/>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5" name="Straight Connector 326"/>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6" name="Straight Connector 327"/>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7" name="Straight Connector 328"/>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8" name="Straight Connector 329"/>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39" name="Straight Connector 330"/>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40" name="Straight Connector 331"/>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41" name="Straight Connector 332"/>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42" name="Straight Connector 333"/>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nvGrpSpPr>
          <p:cNvPr id="2347" name="Group 3"/>
          <p:cNvGrpSpPr/>
          <p:nvPr/>
        </p:nvGrpSpPr>
        <p:grpSpPr>
          <a:xfrm>
            <a:off x="1435987" y="3008796"/>
            <a:ext cx="12030493" cy="3319129"/>
            <a:chOff x="82056" y="0"/>
            <a:chExt cx="12030492" cy="3319128"/>
          </a:xfrm>
        </p:grpSpPr>
        <p:sp>
          <p:nvSpPr>
            <p:cNvPr id="2345" name="TextBox 21"/>
            <p:cNvSpPr txBox="1"/>
            <p:nvPr/>
          </p:nvSpPr>
          <p:spPr>
            <a:xfrm>
              <a:off x="82056" y="0"/>
              <a:ext cx="10840803" cy="962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sz="6000">
                  <a:solidFill>
                    <a:srgbClr val="FFFFFF"/>
                  </a:solidFill>
                  <a:latin typeface="+mn-lt"/>
                  <a:ea typeface="+mn-ea"/>
                  <a:cs typeface="+mn-cs"/>
                  <a:sym typeface="Helvetica"/>
                </a:defRPr>
              </a:lvl1pPr>
            </a:lstStyle>
            <a:p>
              <a:pPr/>
              <a:r>
                <a:t>Storage</a:t>
              </a:r>
            </a:p>
          </p:txBody>
        </p:sp>
        <p:sp>
          <p:nvSpPr>
            <p:cNvPr id="2346" name="Group 2"/>
            <p:cNvSpPr txBox="1"/>
            <p:nvPr/>
          </p:nvSpPr>
          <p:spPr>
            <a:xfrm>
              <a:off x="1631749" y="1515833"/>
              <a:ext cx="10480800" cy="18032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noAutofit/>
            </a:bodyPr>
            <a:lstStyle>
              <a:lvl1pPr defTabSz="1087636">
                <a:lnSpc>
                  <a:spcPts val="4200"/>
                </a:lnSpc>
                <a:spcBef>
                  <a:spcPts val="600"/>
                </a:spcBef>
                <a:defRPr sz="3000">
                  <a:solidFill>
                    <a:srgbClr val="FFFFFF"/>
                  </a:solidFill>
                  <a:latin typeface="+mn-lt"/>
                  <a:ea typeface="+mn-ea"/>
                  <a:cs typeface="+mn-cs"/>
                  <a:sym typeface="Helvetica"/>
                </a:defRPr>
              </a:lvl1pPr>
            </a:lstStyle>
            <a:p>
              <a:pPr/>
              <a:r>
                <a:t>We used storage database for class and class attendances.</a:t>
              </a:r>
            </a:p>
          </p:txBody>
        </p:sp>
      </p:grpSp>
      <p:pic>
        <p:nvPicPr>
          <p:cNvPr id="2348" name="logo-standard.png" descr="logo-standard.png"/>
          <p:cNvPicPr>
            <a:picLocks noChangeAspect="1"/>
          </p:cNvPicPr>
          <p:nvPr/>
        </p:nvPicPr>
        <p:blipFill>
          <a:blip r:embed="rId2">
            <a:extLst/>
          </a:blip>
          <a:stretch>
            <a:fillRect/>
          </a:stretch>
        </p:blipFill>
        <p:spPr>
          <a:xfrm>
            <a:off x="11460628" y="1497482"/>
            <a:ext cx="11226910" cy="3859251"/>
          </a:xfrm>
          <a:prstGeom prst="rect">
            <a:avLst/>
          </a:prstGeom>
          <a:ln w="12700">
            <a:miter lim="400000"/>
          </a:ln>
        </p:spPr>
      </p:pic>
      <p:sp>
        <p:nvSpPr>
          <p:cNvPr id="2349" name="Line"/>
          <p:cNvSpPr/>
          <p:nvPr/>
        </p:nvSpPr>
        <p:spPr>
          <a:xfrm flipV="1">
            <a:off x="11550649" y="6223000"/>
            <a:ext cx="1270001" cy="1270000"/>
          </a:xfrm>
          <a:prstGeom prst="line">
            <a:avLst/>
          </a:prstGeom>
          <a:ln w="12700">
            <a:solidFill>
              <a:schemeClr val="accent1"/>
            </a:solidFill>
            <a:miter/>
            <a:tailEnd type="triangle"/>
          </a:ln>
        </p:spPr>
        <p:txBody>
          <a:bodyPr lIns="45719" rIns="45719"/>
          <a:lstStyle/>
          <a:p>
            <a:pPr/>
          </a:p>
        </p:txBody>
      </p:sp>
      <p:sp>
        <p:nvSpPr>
          <p:cNvPr id="2350" name="Line"/>
          <p:cNvSpPr/>
          <p:nvPr/>
        </p:nvSpPr>
        <p:spPr>
          <a:xfrm flipV="1">
            <a:off x="11677649" y="6350000"/>
            <a:ext cx="1270001" cy="1270000"/>
          </a:xfrm>
          <a:prstGeom prst="line">
            <a:avLst/>
          </a:prstGeom>
          <a:ln w="12700">
            <a:solidFill>
              <a:schemeClr val="accent1"/>
            </a:solidFill>
            <a:miter/>
            <a:tailEnd type="triangle"/>
          </a:ln>
        </p:spPr>
        <p:txBody>
          <a:bodyPr lIns="45719" rIns="45719"/>
          <a:lstStyle/>
          <a:p>
            <a:pPr/>
          </a:p>
        </p:txBody>
      </p:sp>
      <p:sp>
        <p:nvSpPr>
          <p:cNvPr id="2351" name="Line"/>
          <p:cNvSpPr/>
          <p:nvPr/>
        </p:nvSpPr>
        <p:spPr>
          <a:xfrm flipV="1">
            <a:off x="11804649" y="6477000"/>
            <a:ext cx="1270001" cy="1270000"/>
          </a:xfrm>
          <a:prstGeom prst="line">
            <a:avLst/>
          </a:prstGeom>
          <a:ln w="12700">
            <a:solidFill>
              <a:schemeClr val="accent1"/>
            </a:solidFill>
            <a:miter/>
            <a:tailEnd type="triangle"/>
          </a:ln>
        </p:spPr>
        <p:txBody>
          <a:bodyPr lIns="45719" rIns="45719"/>
          <a:lstStyle/>
          <a:p>
            <a:pPr/>
          </a:p>
        </p:txBody>
      </p:sp>
      <p:sp>
        <p:nvSpPr>
          <p:cNvPr id="2352" name="Line"/>
          <p:cNvSpPr/>
          <p:nvPr/>
        </p:nvSpPr>
        <p:spPr>
          <a:xfrm flipV="1">
            <a:off x="12058649" y="6731000"/>
            <a:ext cx="1270001" cy="1270000"/>
          </a:xfrm>
          <a:prstGeom prst="line">
            <a:avLst/>
          </a:prstGeom>
          <a:ln w="12700">
            <a:solidFill>
              <a:schemeClr val="accent1"/>
            </a:solidFill>
            <a:miter/>
            <a:tailEnd type="triangle"/>
          </a:ln>
        </p:spPr>
        <p:txBody>
          <a:bodyPr lIns="45719" rIns="45719"/>
          <a:lstStyle/>
          <a:p>
            <a:pPr/>
          </a:p>
        </p:txBody>
      </p:sp>
      <p:sp>
        <p:nvSpPr>
          <p:cNvPr id="2353" name="Arrow"/>
          <p:cNvSpPr/>
          <p:nvPr/>
        </p:nvSpPr>
        <p:spPr>
          <a:xfrm>
            <a:off x="12712807" y="8079010"/>
            <a:ext cx="1270001" cy="1270001"/>
          </a:xfrm>
          <a:prstGeom prst="rightArrow">
            <a:avLst>
              <a:gd name="adj1" fmla="val 32000"/>
              <a:gd name="adj2" fmla="val 64000"/>
            </a:avLst>
          </a:prstGeom>
          <a:solidFill>
            <a:srgbClr val="FFFFFF"/>
          </a:solidFill>
          <a:ln w="12700">
            <a:solidFill>
              <a:schemeClr val="accent1"/>
            </a:solidFill>
            <a:miter/>
          </a:ln>
        </p:spPr>
        <p:txBody>
          <a:bodyPr lIns="45719" rIns="45719" anchor="ctr"/>
          <a:lstStyle/>
          <a:p>
            <a:pPr/>
          </a:p>
        </p:txBody>
      </p:sp>
      <p:pic>
        <p:nvPicPr>
          <p:cNvPr id="2354" name="Profile.png" descr="Profile.png"/>
          <p:cNvPicPr>
            <a:picLocks noChangeAspect="1"/>
          </p:cNvPicPr>
          <p:nvPr/>
        </p:nvPicPr>
        <p:blipFill>
          <a:blip r:embed="rId3">
            <a:extLst/>
          </a:blip>
          <a:stretch>
            <a:fillRect/>
          </a:stretch>
        </p:blipFill>
        <p:spPr>
          <a:xfrm>
            <a:off x="14692833" y="5727724"/>
            <a:ext cx="4762501" cy="8470901"/>
          </a:xfrm>
          <a:prstGeom prst="rect">
            <a:avLst/>
          </a:prstGeom>
          <a:ln w="12700">
            <a:miter lim="400000"/>
          </a:ln>
        </p:spPr>
      </p:pic>
      <p:pic>
        <p:nvPicPr>
          <p:cNvPr id="2355" name="Screen Shot 2561-12-03 at 02.15.40.png" descr="Screen Shot 2561-12-03 at 02.15.40.png"/>
          <p:cNvPicPr>
            <a:picLocks noChangeAspect="1"/>
          </p:cNvPicPr>
          <p:nvPr/>
        </p:nvPicPr>
        <p:blipFill>
          <a:blip r:embed="rId4">
            <a:extLst/>
          </a:blip>
          <a:stretch>
            <a:fillRect/>
          </a:stretch>
        </p:blipFill>
        <p:spPr>
          <a:xfrm>
            <a:off x="183531" y="6208988"/>
            <a:ext cx="12129059" cy="501004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39" name="Group 10"/>
          <p:cNvGrpSpPr/>
          <p:nvPr/>
        </p:nvGrpSpPr>
        <p:grpSpPr>
          <a:xfrm>
            <a:off x="0" y="0"/>
            <a:ext cx="24378285" cy="13716000"/>
            <a:chOff x="0" y="0"/>
            <a:chExt cx="24378284" cy="13716000"/>
          </a:xfrm>
        </p:grpSpPr>
        <p:sp>
          <p:nvSpPr>
            <p:cNvPr id="2357"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2438" name="Group 9"/>
            <p:cNvGrpSpPr/>
            <p:nvPr/>
          </p:nvGrpSpPr>
          <p:grpSpPr>
            <a:xfrm>
              <a:off x="633" y="0"/>
              <a:ext cx="24377652" cy="13716000"/>
              <a:chOff x="0" y="0"/>
              <a:chExt cx="24377651" cy="13716000"/>
            </a:xfrm>
          </p:grpSpPr>
          <p:grpSp>
            <p:nvGrpSpPr>
              <p:cNvPr id="2386" name="Group 8"/>
              <p:cNvGrpSpPr/>
              <p:nvPr/>
            </p:nvGrpSpPr>
            <p:grpSpPr>
              <a:xfrm>
                <a:off x="0" y="477357"/>
                <a:ext cx="24377652" cy="12899926"/>
                <a:chOff x="0" y="0"/>
                <a:chExt cx="24377651" cy="12899925"/>
              </a:xfrm>
            </p:grpSpPr>
            <p:sp>
              <p:nvSpPr>
                <p:cNvPr id="2358"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59"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0"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1"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2"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3"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4"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5"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6"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7"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8"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9"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0"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1"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2"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3"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4"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5"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6"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7"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8"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9"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80"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81"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82"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83"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84"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85"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2437" name="Group 7"/>
              <p:cNvGrpSpPr/>
              <p:nvPr/>
            </p:nvGrpSpPr>
            <p:grpSpPr>
              <a:xfrm>
                <a:off x="477359" y="0"/>
                <a:ext cx="23416654" cy="13716000"/>
                <a:chOff x="0" y="0"/>
                <a:chExt cx="23416652" cy="13716000"/>
              </a:xfrm>
            </p:grpSpPr>
            <p:sp>
              <p:nvSpPr>
                <p:cNvPr id="2387"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88"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89"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0"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1"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2"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3"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4"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5"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6"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7"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8"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399"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0"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1"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2"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3"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4"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5"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6"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7"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8"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09"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0"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1"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2"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3"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4"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5"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6"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7"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8"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19"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0"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1"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2"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3"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4"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5"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6"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7"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8"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29"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30"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31"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32"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33"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34"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35"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36"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2491" name="Group 220"/>
          <p:cNvGrpSpPr/>
          <p:nvPr/>
        </p:nvGrpSpPr>
        <p:grpSpPr>
          <a:xfrm>
            <a:off x="-1" y="12414353"/>
            <a:ext cx="24138656" cy="1301646"/>
            <a:chOff x="0" y="0"/>
            <a:chExt cx="24138654" cy="1301645"/>
          </a:xfrm>
        </p:grpSpPr>
        <p:sp>
          <p:nvSpPr>
            <p:cNvPr id="2440"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1"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2"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3"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4"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5"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6"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7"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8"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9"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0"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1"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2"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3"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4"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5"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6"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7"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8"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9"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0"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1"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2"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3"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4"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5"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6"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7"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8"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69"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0"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1"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2"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3"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4"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5"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6"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7"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8"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79"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0"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1"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2"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3"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4"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5"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6"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7"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8"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89"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90"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492"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Profile</a:t>
            </a:r>
          </a:p>
        </p:txBody>
      </p:sp>
      <p:sp>
        <p:nvSpPr>
          <p:cNvPr id="2493" name="Confirm"/>
          <p:cNvSpPr txBox="1"/>
          <p:nvPr/>
        </p:nvSpPr>
        <p:spPr>
          <a:xfrm>
            <a:off x="16105584" y="11092405"/>
            <a:ext cx="1867084"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Confirm</a:t>
            </a:r>
          </a:p>
          <a:p>
            <a:pPr/>
          </a:p>
        </p:txBody>
      </p:sp>
      <p:pic>
        <p:nvPicPr>
          <p:cNvPr id="2494" name="Profile.png" descr="Profile.png"/>
          <p:cNvPicPr>
            <a:picLocks noChangeAspect="1"/>
          </p:cNvPicPr>
          <p:nvPr/>
        </p:nvPicPr>
        <p:blipFill>
          <a:blip r:embed="rId2">
            <a:extLst/>
          </a:blip>
          <a:stretch>
            <a:fillRect/>
          </a:stretch>
        </p:blipFill>
        <p:spPr>
          <a:xfrm>
            <a:off x="4927352" y="4163800"/>
            <a:ext cx="3534060" cy="6285913"/>
          </a:xfrm>
          <a:prstGeom prst="rect">
            <a:avLst/>
          </a:prstGeom>
          <a:ln w="12700">
            <a:miter lim="400000"/>
          </a:ln>
        </p:spPr>
      </p:pic>
      <p:pic>
        <p:nvPicPr>
          <p:cNvPr id="2495" name="Edit-Profile.png" descr="Edit-Profile.png"/>
          <p:cNvPicPr>
            <a:picLocks noChangeAspect="1"/>
          </p:cNvPicPr>
          <p:nvPr/>
        </p:nvPicPr>
        <p:blipFill>
          <a:blip r:embed="rId3">
            <a:extLst/>
          </a:blip>
          <a:stretch>
            <a:fillRect/>
          </a:stretch>
        </p:blipFill>
        <p:spPr>
          <a:xfrm>
            <a:off x="10716731" y="4163800"/>
            <a:ext cx="3426560" cy="6094706"/>
          </a:xfrm>
          <a:prstGeom prst="rect">
            <a:avLst/>
          </a:prstGeom>
          <a:ln w="12700">
            <a:miter lim="400000"/>
          </a:ln>
        </p:spPr>
      </p:pic>
      <p:grpSp>
        <p:nvGrpSpPr>
          <p:cNvPr id="2498" name="Group 3"/>
          <p:cNvGrpSpPr/>
          <p:nvPr/>
        </p:nvGrpSpPr>
        <p:grpSpPr>
          <a:xfrm>
            <a:off x="393804" y="494323"/>
            <a:ext cx="15176182" cy="4187002"/>
            <a:chOff x="103511" y="0"/>
            <a:chExt cx="15176180" cy="4187001"/>
          </a:xfrm>
        </p:grpSpPr>
        <p:sp>
          <p:nvSpPr>
            <p:cNvPr id="2496" name="TextBox 21"/>
            <p:cNvSpPr txBox="1"/>
            <p:nvPr/>
          </p:nvSpPr>
          <p:spPr>
            <a:xfrm>
              <a:off x="103511" y="0"/>
              <a:ext cx="13675416" cy="1214540"/>
            </a:xfrm>
            <a:prstGeom prst="rect">
              <a:avLst/>
            </a:prstGeom>
            <a:noFill/>
            <a:ln w="12700" cap="flat">
              <a:noFill/>
              <a:miter lim="400000"/>
            </a:ln>
            <a:effectLst/>
          </p:spPr>
          <p:txBody>
            <a:bodyPr wrap="square" lIns="45719" tIns="45719" rIns="45719" bIns="45719" numCol="1" anchor="t">
              <a:noAutofit/>
            </a:bodyPr>
            <a:lstStyle/>
            <a:p>
              <a:pPr>
                <a:defRPr b="1" sz="6000">
                  <a:solidFill>
                    <a:srgbClr val="FFFFFF"/>
                  </a:solidFill>
                  <a:latin typeface="+mn-lt"/>
                  <a:ea typeface="+mn-ea"/>
                  <a:cs typeface="+mn-cs"/>
                  <a:sym typeface="Helvetica"/>
                </a:defRPr>
              </a:pPr>
            </a:p>
          </p:txBody>
        </p:sp>
        <p:sp>
          <p:nvSpPr>
            <p:cNvPr id="2497" name="Group 2"/>
            <p:cNvSpPr txBox="1"/>
            <p:nvPr/>
          </p:nvSpPr>
          <p:spPr>
            <a:xfrm>
              <a:off x="2058413" y="1912188"/>
              <a:ext cx="13221280" cy="2274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noAutofit/>
            </a:bodyPr>
            <a:lstStyle>
              <a:lvl1pPr defTabSz="1087636">
                <a:lnSpc>
                  <a:spcPts val="4200"/>
                </a:lnSpc>
                <a:spcBef>
                  <a:spcPts val="600"/>
                </a:spcBef>
                <a:defRPr sz="3000">
                  <a:solidFill>
                    <a:srgbClr val="FFFFFF"/>
                  </a:solidFill>
                  <a:latin typeface="+mn-lt"/>
                  <a:ea typeface="+mn-ea"/>
                  <a:cs typeface="+mn-cs"/>
                  <a:sym typeface="Helvetica"/>
                </a:defRPr>
              </a:lvl1pPr>
            </a:lstStyle>
            <a:p>
              <a:pPr/>
              <a:r>
                <a:t>Classibility allows user to edit their own profile. it is also requires user to upload picture for face identification feature as well.</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94" name="Group 10"/>
          <p:cNvGrpSpPr/>
          <p:nvPr/>
        </p:nvGrpSpPr>
        <p:grpSpPr>
          <a:xfrm>
            <a:off x="0" y="0"/>
            <a:ext cx="24378285" cy="13716000"/>
            <a:chOff x="0" y="0"/>
            <a:chExt cx="24378284" cy="13716000"/>
          </a:xfrm>
        </p:grpSpPr>
        <p:sp>
          <p:nvSpPr>
            <p:cNvPr id="212"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293" name="Group 9"/>
            <p:cNvGrpSpPr/>
            <p:nvPr/>
          </p:nvGrpSpPr>
          <p:grpSpPr>
            <a:xfrm>
              <a:off x="633" y="0"/>
              <a:ext cx="24377652" cy="13716000"/>
              <a:chOff x="0" y="0"/>
              <a:chExt cx="24377651" cy="13716000"/>
            </a:xfrm>
          </p:grpSpPr>
          <p:grpSp>
            <p:nvGrpSpPr>
              <p:cNvPr id="241" name="Group 8"/>
              <p:cNvGrpSpPr/>
              <p:nvPr/>
            </p:nvGrpSpPr>
            <p:grpSpPr>
              <a:xfrm>
                <a:off x="0" y="477357"/>
                <a:ext cx="24377652" cy="12899926"/>
                <a:chOff x="0" y="0"/>
                <a:chExt cx="24377651" cy="12899925"/>
              </a:xfrm>
            </p:grpSpPr>
            <p:sp>
              <p:nvSpPr>
                <p:cNvPr id="213"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4"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5"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6"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7"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8"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19"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0"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1"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2"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3"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4"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5"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6"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7"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8"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29"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0"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1"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2"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3"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4"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5"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6"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7"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8"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39"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40"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292" name="Group 7"/>
              <p:cNvGrpSpPr/>
              <p:nvPr/>
            </p:nvGrpSpPr>
            <p:grpSpPr>
              <a:xfrm>
                <a:off x="477359" y="0"/>
                <a:ext cx="23416654" cy="13716000"/>
                <a:chOff x="0" y="0"/>
                <a:chExt cx="23416652" cy="13716000"/>
              </a:xfrm>
            </p:grpSpPr>
            <p:sp>
              <p:nvSpPr>
                <p:cNvPr id="242"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3"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4"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5"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6"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7"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8"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49"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0"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1"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2"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8"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9"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0"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1"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6"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7"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8"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9"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0"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1"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2"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3"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4"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5"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6"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7"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8"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79"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0"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1"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2"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3"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8"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9"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90"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91"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346" name="Group 220"/>
          <p:cNvGrpSpPr/>
          <p:nvPr/>
        </p:nvGrpSpPr>
        <p:grpSpPr>
          <a:xfrm>
            <a:off x="-1" y="12414353"/>
            <a:ext cx="24138656" cy="1301646"/>
            <a:chOff x="0" y="0"/>
            <a:chExt cx="24138654" cy="1301645"/>
          </a:xfrm>
        </p:grpSpPr>
        <p:sp>
          <p:nvSpPr>
            <p:cNvPr id="295"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96"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97"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98"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99"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0"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1"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2"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3"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4"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5"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6"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7"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8"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09"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0"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1"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2"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3"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4"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5"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6"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7"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8"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19"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0"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1"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2"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3"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4"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5"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6"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7"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8"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9"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0"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1"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2"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3"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4"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5"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6"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7"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8"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9"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0"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1"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2"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3"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4"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5"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347"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INTRODUCTION</a:t>
            </a:r>
          </a:p>
        </p:txBody>
      </p:sp>
      <p:grpSp>
        <p:nvGrpSpPr>
          <p:cNvPr id="350" name="Group 3"/>
          <p:cNvGrpSpPr/>
          <p:nvPr/>
        </p:nvGrpSpPr>
        <p:grpSpPr>
          <a:xfrm>
            <a:off x="2646660" y="3005334"/>
            <a:ext cx="11340048" cy="5527733"/>
            <a:chOff x="71192" y="0"/>
            <a:chExt cx="11340047" cy="5527731"/>
          </a:xfrm>
        </p:grpSpPr>
        <p:sp>
          <p:nvSpPr>
            <p:cNvPr id="348" name="TextBox 21"/>
            <p:cNvSpPr txBox="1"/>
            <p:nvPr/>
          </p:nvSpPr>
          <p:spPr>
            <a:xfrm>
              <a:off x="85725" y="0"/>
              <a:ext cx="11325515" cy="1005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6000">
                  <a:solidFill>
                    <a:srgbClr val="FFFFFF"/>
                  </a:solidFill>
                  <a:latin typeface="+mn-lt"/>
                  <a:ea typeface="+mn-ea"/>
                  <a:cs typeface="+mn-cs"/>
                  <a:sym typeface="Helvetica"/>
                </a:defRPr>
              </a:lvl1pPr>
            </a:lstStyle>
            <a:p>
              <a:pPr/>
              <a:r>
                <a:t>Background</a:t>
              </a:r>
            </a:p>
          </p:txBody>
        </p:sp>
        <p:sp>
          <p:nvSpPr>
            <p:cNvPr id="349" name="Group 2"/>
            <p:cNvSpPr txBox="1"/>
            <p:nvPr/>
          </p:nvSpPr>
          <p:spPr>
            <a:xfrm>
              <a:off x="71192" y="1339520"/>
              <a:ext cx="10949414" cy="4188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spAutoFit/>
            </a:bodyPr>
            <a:lstStyle/>
            <a:p>
              <a:pPr defTabSz="1087636">
                <a:lnSpc>
                  <a:spcPts val="4200"/>
                </a:lnSpc>
                <a:spcBef>
                  <a:spcPts val="600"/>
                </a:spcBef>
                <a:defRPr sz="3000">
                  <a:solidFill>
                    <a:srgbClr val="FFFFFF"/>
                  </a:solidFill>
                  <a:latin typeface="+mn-lt"/>
                  <a:ea typeface="+mn-ea"/>
                  <a:cs typeface="+mn-cs"/>
                  <a:sym typeface="Helvetica"/>
                </a:defRPr>
              </a:pPr>
              <a:r>
                <a:t>There was a word says “ Learning is one of the most important part of growing up”. Education is everywhere but there are some flaws in the system. classroom attendance is huge process and it is time consumer.</a:t>
              </a:r>
            </a:p>
            <a:p>
              <a:pPr defTabSz="1087636">
                <a:lnSpc>
                  <a:spcPts val="4200"/>
                </a:lnSpc>
                <a:spcBef>
                  <a:spcPts val="600"/>
                </a:spcBef>
                <a:defRPr sz="3000">
                  <a:solidFill>
                    <a:srgbClr val="FFFFFF"/>
                  </a:solidFill>
                  <a:latin typeface="+mn-lt"/>
                  <a:ea typeface="+mn-ea"/>
                  <a:cs typeface="+mn-cs"/>
                  <a:sym typeface="Helvetica"/>
                </a:defRPr>
              </a:pPr>
              <a:r>
                <a:t>So this is become an inspiration for the new Developing Project</a:t>
              </a:r>
            </a:p>
            <a:p>
              <a:pPr defTabSz="1087636">
                <a:lnSpc>
                  <a:spcPts val="4200"/>
                </a:lnSpc>
                <a:spcBef>
                  <a:spcPts val="600"/>
                </a:spcBef>
                <a:defRPr sz="3000">
                  <a:solidFill>
                    <a:srgbClr val="FFFFFF"/>
                  </a:solidFill>
                  <a:latin typeface="+mn-lt"/>
                  <a:ea typeface="+mn-ea"/>
                  <a:cs typeface="+mn-cs"/>
                  <a:sym typeface="Helvetica"/>
                </a:defRPr>
              </a:pPr>
              <a:r>
                <a:t>“Classibility”</a:t>
              </a:r>
            </a:p>
            <a:p>
              <a:pPr defTabSz="1087636">
                <a:lnSpc>
                  <a:spcPts val="4200"/>
                </a:lnSpc>
                <a:spcBef>
                  <a:spcPts val="600"/>
                </a:spcBef>
                <a:defRPr sz="3000">
                  <a:solidFill>
                    <a:srgbClr val="FFFFFF"/>
                  </a:solidFill>
                  <a:latin typeface="+mn-lt"/>
                  <a:ea typeface="+mn-ea"/>
                  <a:cs typeface="+mn-cs"/>
                  <a:sym typeface="Helvetica"/>
                </a:defRPr>
              </a:pPr>
              <a:r>
                <a:t> </a:t>
              </a:r>
            </a:p>
          </p:txBody>
        </p:sp>
      </p:grpSp>
      <p:pic>
        <p:nvPicPr>
          <p:cNvPr id="351" name="classRoomV2.png" descr="classRoomV2.png"/>
          <p:cNvPicPr>
            <a:picLocks noChangeAspect="1"/>
          </p:cNvPicPr>
          <p:nvPr/>
        </p:nvPicPr>
        <p:blipFill>
          <a:blip r:embed="rId2">
            <a:extLst/>
          </a:blip>
          <a:stretch>
            <a:fillRect/>
          </a:stretch>
        </p:blipFill>
        <p:spPr>
          <a:xfrm>
            <a:off x="14125923" y="2195818"/>
            <a:ext cx="9150097" cy="7641567"/>
          </a:xfrm>
          <a:prstGeom prst="rect">
            <a:avLst/>
          </a:prstGeom>
          <a:ln w="12700">
            <a:miter lim="400000"/>
          </a:ln>
        </p:spPr>
      </p:pic>
      <p:pic>
        <p:nvPicPr>
          <p:cNvPr id="352" name="Classibility.png" descr="Classibility.png"/>
          <p:cNvPicPr>
            <a:picLocks noChangeAspect="1"/>
          </p:cNvPicPr>
          <p:nvPr/>
        </p:nvPicPr>
        <p:blipFill>
          <a:blip r:embed="rId3">
            <a:extLst/>
          </a:blip>
          <a:stretch>
            <a:fillRect/>
          </a:stretch>
        </p:blipFill>
        <p:spPr>
          <a:xfrm>
            <a:off x="16376081" y="4222372"/>
            <a:ext cx="5496672" cy="1350476"/>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0" name="Rectangle 252"/>
          <p:cNvSpPr/>
          <p:nvPr/>
        </p:nvSpPr>
        <p:spPr>
          <a:xfrm>
            <a:off x="0" y="0"/>
            <a:ext cx="24377650" cy="13716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2581" name="Group 281"/>
          <p:cNvGrpSpPr/>
          <p:nvPr/>
        </p:nvGrpSpPr>
        <p:grpSpPr>
          <a:xfrm>
            <a:off x="633" y="0"/>
            <a:ext cx="24377652" cy="13716000"/>
            <a:chOff x="0" y="0"/>
            <a:chExt cx="24377651" cy="13716000"/>
          </a:xfrm>
        </p:grpSpPr>
        <p:grpSp>
          <p:nvGrpSpPr>
            <p:cNvPr id="2529" name="Group 282"/>
            <p:cNvGrpSpPr/>
            <p:nvPr/>
          </p:nvGrpSpPr>
          <p:grpSpPr>
            <a:xfrm>
              <a:off x="0" y="477357"/>
              <a:ext cx="24377652" cy="12899926"/>
              <a:chOff x="0" y="0"/>
              <a:chExt cx="24377651" cy="12899925"/>
            </a:xfrm>
          </p:grpSpPr>
          <p:sp>
            <p:nvSpPr>
              <p:cNvPr id="2501" name="Straight Connector 334"/>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02" name="Straight Connector 335"/>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03" name="Straight Connector 336"/>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04" name="Straight Connector 337"/>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05" name="Straight Connector 338"/>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06" name="Straight Connector 339"/>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07" name="Straight Connector 340"/>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08" name="Straight Connector 341"/>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09" name="Straight Connector 342"/>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0" name="Straight Connector 343"/>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1" name="Straight Connector 344"/>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2" name="Straight Connector 345"/>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3" name="Straight Connector 346"/>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4" name="Straight Connector 347"/>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5" name="Straight Connector 348"/>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6" name="Straight Connector 349"/>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7" name="Straight Connector 350"/>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8" name="Straight Connector 351"/>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19" name="Straight Connector 352"/>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20" name="Straight Connector 353"/>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21" name="Straight Connector 354"/>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22" name="Straight Connector 355"/>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23" name="Straight Connector 356"/>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24" name="Straight Connector 357"/>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25" name="Straight Connector 358"/>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26" name="Straight Connector 359"/>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27" name="Straight Connector 360"/>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28" name="Straight Connector 361"/>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2580" name="Group 283"/>
            <p:cNvGrpSpPr/>
            <p:nvPr/>
          </p:nvGrpSpPr>
          <p:grpSpPr>
            <a:xfrm>
              <a:off x="477359" y="0"/>
              <a:ext cx="23416654" cy="13716000"/>
              <a:chOff x="0" y="0"/>
              <a:chExt cx="23416652" cy="13716000"/>
            </a:xfrm>
          </p:grpSpPr>
          <p:sp>
            <p:nvSpPr>
              <p:cNvPr id="2530" name="Straight Connector 284"/>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1" name="Straight Connector 285"/>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2" name="Straight Connector 286"/>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3" name="Straight Connector 287"/>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4" name="Straight Connector 288"/>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5" name="Straight Connector 289"/>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6" name="Straight Connector 290"/>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7" name="Straight Connector 291"/>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8" name="Straight Connector 292"/>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39" name="Straight Connector 293"/>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0" name="Straight Connector 294"/>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1" name="Straight Connector 295"/>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2" name="Straight Connector 296"/>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3" name="Straight Connector 297"/>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4" name="Straight Connector 298"/>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5" name="Straight Connector 299"/>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6" name="Straight Connector 300"/>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7" name="Straight Connector 301"/>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8" name="Straight Connector 302"/>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49" name="Straight Connector 303"/>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0" name="Straight Connector 304"/>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1" name="Straight Connector 305"/>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2" name="Straight Connector 306"/>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3" name="Straight Connector 307"/>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4" name="Straight Connector 308"/>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5" name="Straight Connector 309"/>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6" name="Straight Connector 310"/>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7" name="Straight Connector 311"/>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8" name="Straight Connector 312"/>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59" name="Straight Connector 313"/>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0" name="Straight Connector 314"/>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1" name="Straight Connector 315"/>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2" name="Straight Connector 316"/>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3" name="Straight Connector 317"/>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4" name="Straight Connector 318"/>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5" name="Straight Connector 319"/>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6" name="Straight Connector 320"/>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7" name="Straight Connector 321"/>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8" name="Straight Connector 322"/>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69" name="Straight Connector 323"/>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0" name="Straight Connector 324"/>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1" name="Straight Connector 325"/>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2" name="Straight Connector 326"/>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3" name="Straight Connector 327"/>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4" name="Straight Connector 328"/>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5" name="Straight Connector 329"/>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6" name="Straight Connector 330"/>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7" name="Straight Connector 331"/>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8" name="Straight Connector 332"/>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579" name="Straight Connector 333"/>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nvGrpSpPr>
          <p:cNvPr id="2584" name="Group 3"/>
          <p:cNvGrpSpPr/>
          <p:nvPr/>
        </p:nvGrpSpPr>
        <p:grpSpPr>
          <a:xfrm>
            <a:off x="2987318" y="3146855"/>
            <a:ext cx="15144375" cy="5921775"/>
            <a:chOff x="-185428" y="0"/>
            <a:chExt cx="15144374" cy="5921774"/>
          </a:xfrm>
        </p:grpSpPr>
        <p:sp>
          <p:nvSpPr>
            <p:cNvPr id="2582" name="TextBox 21"/>
            <p:cNvSpPr txBox="1"/>
            <p:nvPr/>
          </p:nvSpPr>
          <p:spPr>
            <a:xfrm>
              <a:off x="112376" y="0"/>
              <a:ext cx="14846571" cy="352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sz="6000">
                  <a:solidFill>
                    <a:srgbClr val="FFFFFF"/>
                  </a:solidFill>
                  <a:latin typeface="+mn-lt"/>
                  <a:ea typeface="+mn-ea"/>
                  <a:cs typeface="+mn-cs"/>
                  <a:sym typeface="Helvetica"/>
                </a:defRPr>
              </a:lvl1pPr>
            </a:lstStyle>
            <a:p>
              <a:pPr/>
              <a:r>
                <a:t>Authentication</a:t>
              </a:r>
            </a:p>
          </p:txBody>
        </p:sp>
        <p:sp>
          <p:nvSpPr>
            <p:cNvPr id="2583" name="Group 2"/>
            <p:cNvSpPr txBox="1"/>
            <p:nvPr/>
          </p:nvSpPr>
          <p:spPr>
            <a:xfrm>
              <a:off x="-185429" y="1941808"/>
              <a:ext cx="14353542" cy="39799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noAutofit/>
            </a:bodyPr>
            <a:lstStyle>
              <a:lvl1pPr defTabSz="1087636">
                <a:lnSpc>
                  <a:spcPts val="4200"/>
                </a:lnSpc>
                <a:spcBef>
                  <a:spcPts val="600"/>
                </a:spcBef>
                <a:defRPr sz="3000">
                  <a:solidFill>
                    <a:srgbClr val="FFFFFF"/>
                  </a:solidFill>
                  <a:latin typeface="+mn-lt"/>
                  <a:ea typeface="+mn-ea"/>
                  <a:cs typeface="+mn-cs"/>
                  <a:sym typeface="Helvetica"/>
                </a:defRPr>
              </a:lvl1pPr>
            </a:lstStyle>
            <a:p>
              <a:pPr/>
              <a:r>
                <a:t>Authentication is the process of determining whether someone or something is, in fact, who or what it declares itself to be. Authentication technology provides access control for systems by checking to see if a user's credentials match the credentials in a database of authorised users or in a data authentication server.</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6" name="Rectangle 252"/>
          <p:cNvSpPr/>
          <p:nvPr/>
        </p:nvSpPr>
        <p:spPr>
          <a:xfrm>
            <a:off x="0" y="0"/>
            <a:ext cx="24377650" cy="13716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2667" name="Group 281"/>
          <p:cNvGrpSpPr/>
          <p:nvPr/>
        </p:nvGrpSpPr>
        <p:grpSpPr>
          <a:xfrm>
            <a:off x="633" y="0"/>
            <a:ext cx="24377652" cy="13716000"/>
            <a:chOff x="0" y="0"/>
            <a:chExt cx="24377651" cy="13716000"/>
          </a:xfrm>
        </p:grpSpPr>
        <p:grpSp>
          <p:nvGrpSpPr>
            <p:cNvPr id="2615" name="Group 282"/>
            <p:cNvGrpSpPr/>
            <p:nvPr/>
          </p:nvGrpSpPr>
          <p:grpSpPr>
            <a:xfrm>
              <a:off x="0" y="477357"/>
              <a:ext cx="24377652" cy="12899926"/>
              <a:chOff x="0" y="0"/>
              <a:chExt cx="24377651" cy="12899925"/>
            </a:xfrm>
          </p:grpSpPr>
          <p:sp>
            <p:nvSpPr>
              <p:cNvPr id="2587" name="Straight Connector 334"/>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88" name="Straight Connector 335"/>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89" name="Straight Connector 336"/>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0" name="Straight Connector 337"/>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1" name="Straight Connector 338"/>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2" name="Straight Connector 339"/>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3" name="Straight Connector 340"/>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4" name="Straight Connector 341"/>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5" name="Straight Connector 342"/>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6" name="Straight Connector 343"/>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7" name="Straight Connector 344"/>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8" name="Straight Connector 345"/>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599" name="Straight Connector 346"/>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0" name="Straight Connector 347"/>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1" name="Straight Connector 348"/>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2" name="Straight Connector 349"/>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3" name="Straight Connector 350"/>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4" name="Straight Connector 351"/>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5" name="Straight Connector 352"/>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6" name="Straight Connector 353"/>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7" name="Straight Connector 354"/>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8" name="Straight Connector 355"/>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09" name="Straight Connector 356"/>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10" name="Straight Connector 357"/>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11" name="Straight Connector 358"/>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12" name="Straight Connector 359"/>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13" name="Straight Connector 360"/>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614" name="Straight Connector 361"/>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2666" name="Group 283"/>
            <p:cNvGrpSpPr/>
            <p:nvPr/>
          </p:nvGrpSpPr>
          <p:grpSpPr>
            <a:xfrm>
              <a:off x="477359" y="0"/>
              <a:ext cx="23416654" cy="13716000"/>
              <a:chOff x="0" y="0"/>
              <a:chExt cx="23416652" cy="13716000"/>
            </a:xfrm>
          </p:grpSpPr>
          <p:sp>
            <p:nvSpPr>
              <p:cNvPr id="2616" name="Straight Connector 284"/>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17" name="Straight Connector 285"/>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18" name="Straight Connector 286"/>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19" name="Straight Connector 287"/>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0" name="Straight Connector 288"/>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1" name="Straight Connector 289"/>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2" name="Straight Connector 290"/>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3" name="Straight Connector 291"/>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4" name="Straight Connector 292"/>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5" name="Straight Connector 293"/>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6" name="Straight Connector 294"/>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7" name="Straight Connector 295"/>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8" name="Straight Connector 296"/>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29" name="Straight Connector 297"/>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0" name="Straight Connector 298"/>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1" name="Straight Connector 299"/>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2" name="Straight Connector 300"/>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3" name="Straight Connector 301"/>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4" name="Straight Connector 302"/>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5" name="Straight Connector 303"/>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6" name="Straight Connector 304"/>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7" name="Straight Connector 305"/>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8" name="Straight Connector 306"/>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39" name="Straight Connector 307"/>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0" name="Straight Connector 308"/>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1" name="Straight Connector 309"/>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2" name="Straight Connector 310"/>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3" name="Straight Connector 311"/>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4" name="Straight Connector 312"/>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5" name="Straight Connector 313"/>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6" name="Straight Connector 314"/>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7" name="Straight Connector 315"/>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8" name="Straight Connector 316"/>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49" name="Straight Connector 317"/>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0" name="Straight Connector 318"/>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1" name="Straight Connector 319"/>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2" name="Straight Connector 320"/>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3" name="Straight Connector 321"/>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4" name="Straight Connector 322"/>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5" name="Straight Connector 323"/>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6" name="Straight Connector 324"/>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7" name="Straight Connector 325"/>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8" name="Straight Connector 326"/>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59" name="Straight Connector 327"/>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60" name="Straight Connector 328"/>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61" name="Straight Connector 329"/>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62" name="Straight Connector 330"/>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63" name="Straight Connector 331"/>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64" name="Straight Connector 332"/>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665" name="Straight Connector 333"/>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nvGrpSpPr>
          <p:cNvPr id="2670" name="Group 3"/>
          <p:cNvGrpSpPr/>
          <p:nvPr/>
        </p:nvGrpSpPr>
        <p:grpSpPr>
          <a:xfrm>
            <a:off x="2987318" y="3146855"/>
            <a:ext cx="15144375" cy="5921775"/>
            <a:chOff x="-185428" y="0"/>
            <a:chExt cx="15144374" cy="5921774"/>
          </a:xfrm>
        </p:grpSpPr>
        <p:sp>
          <p:nvSpPr>
            <p:cNvPr id="2668" name="TextBox 21"/>
            <p:cNvSpPr txBox="1"/>
            <p:nvPr/>
          </p:nvSpPr>
          <p:spPr>
            <a:xfrm>
              <a:off x="112376" y="0"/>
              <a:ext cx="14846571" cy="352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sz="6000">
                  <a:solidFill>
                    <a:srgbClr val="FFFFFF"/>
                  </a:solidFill>
                  <a:latin typeface="+mn-lt"/>
                  <a:ea typeface="+mn-ea"/>
                  <a:cs typeface="+mn-cs"/>
                  <a:sym typeface="Helvetica"/>
                </a:defRPr>
              </a:lvl1pPr>
            </a:lstStyle>
            <a:p>
              <a:pPr/>
              <a:r>
                <a:t>History</a:t>
              </a:r>
            </a:p>
          </p:txBody>
        </p:sp>
        <p:sp>
          <p:nvSpPr>
            <p:cNvPr id="2669" name="Group 2"/>
            <p:cNvSpPr txBox="1"/>
            <p:nvPr/>
          </p:nvSpPr>
          <p:spPr>
            <a:xfrm>
              <a:off x="-185429" y="1941808"/>
              <a:ext cx="14353542" cy="39799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noAutofit/>
            </a:bodyPr>
            <a:lstStyle>
              <a:lvl1pPr defTabSz="1087636">
                <a:lnSpc>
                  <a:spcPts val="4200"/>
                </a:lnSpc>
                <a:spcBef>
                  <a:spcPts val="600"/>
                </a:spcBef>
                <a:defRPr sz="3000">
                  <a:solidFill>
                    <a:srgbClr val="FFFFFF"/>
                  </a:solidFill>
                  <a:latin typeface="+mn-lt"/>
                  <a:ea typeface="+mn-ea"/>
                  <a:cs typeface="+mn-cs"/>
                  <a:sym typeface="Helvetica"/>
                </a:defRPr>
              </a:lvl1pPr>
            </a:lstStyle>
            <a:p>
              <a:pPr/>
              <a:r>
                <a:t>Once user registered into the class and checked in. Application allow user to check their lecture history of each Classes. </a:t>
              </a: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2" name="Rectangle 14"/>
          <p:cNvSpPr/>
          <p:nvPr/>
        </p:nvSpPr>
        <p:spPr>
          <a:xfrm>
            <a:off x="0" y="0"/>
            <a:ext cx="24377650" cy="13716000"/>
          </a:xfrm>
          <a:prstGeom prst="rect">
            <a:avLst/>
          </a:prstGeom>
          <a:solidFill>
            <a:srgbClr val="232C34"/>
          </a:solidFill>
          <a:ln w="12700">
            <a:miter lim="400000"/>
          </a:ln>
        </p:spPr>
        <p:txBody>
          <a:bodyPr lIns="45719" rIns="45719" anchor="ctr"/>
          <a:lstStyle/>
          <a:p>
            <a:pPr algn="ctr">
              <a:defRPr>
                <a:solidFill>
                  <a:srgbClr val="FFFFFF"/>
                </a:solidFill>
              </a:defRPr>
            </a:pPr>
          </a:p>
        </p:txBody>
      </p:sp>
      <p:grpSp>
        <p:nvGrpSpPr>
          <p:cNvPr id="2753" name="Group 146"/>
          <p:cNvGrpSpPr/>
          <p:nvPr/>
        </p:nvGrpSpPr>
        <p:grpSpPr>
          <a:xfrm>
            <a:off x="633" y="0"/>
            <a:ext cx="24377652" cy="13716000"/>
            <a:chOff x="0" y="0"/>
            <a:chExt cx="24377651" cy="13716000"/>
          </a:xfrm>
        </p:grpSpPr>
        <p:grpSp>
          <p:nvGrpSpPr>
            <p:cNvPr id="2701" name="Group 147"/>
            <p:cNvGrpSpPr/>
            <p:nvPr/>
          </p:nvGrpSpPr>
          <p:grpSpPr>
            <a:xfrm>
              <a:off x="0" y="477357"/>
              <a:ext cx="24377652" cy="12899926"/>
              <a:chOff x="0" y="0"/>
              <a:chExt cx="24377651" cy="12899925"/>
            </a:xfrm>
          </p:grpSpPr>
          <p:sp>
            <p:nvSpPr>
              <p:cNvPr id="2673" name="Straight Connector 199"/>
              <p:cNvSpPr/>
              <p:nvPr/>
            </p:nvSpPr>
            <p:spPr>
              <a:xfrm flipH="1" flipV="1">
                <a:off x="0" y="0"/>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74" name="Straight Connector 200"/>
              <p:cNvSpPr/>
              <p:nvPr/>
            </p:nvSpPr>
            <p:spPr>
              <a:xfrm flipH="1" flipV="1">
                <a:off x="0" y="481781"/>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75" name="Straight Connector 201"/>
              <p:cNvSpPr/>
              <p:nvPr/>
            </p:nvSpPr>
            <p:spPr>
              <a:xfrm flipH="1" flipV="1">
                <a:off x="0" y="94389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76" name="Straight Connector 202"/>
              <p:cNvSpPr/>
              <p:nvPr/>
            </p:nvSpPr>
            <p:spPr>
              <a:xfrm flipH="1" flipV="1">
                <a:off x="0" y="1435510"/>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77" name="Straight Connector 203"/>
              <p:cNvSpPr/>
              <p:nvPr/>
            </p:nvSpPr>
            <p:spPr>
              <a:xfrm flipH="1" flipV="1">
                <a:off x="0" y="190745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78" name="Straight Connector 204"/>
              <p:cNvSpPr/>
              <p:nvPr/>
            </p:nvSpPr>
            <p:spPr>
              <a:xfrm flipH="1" flipV="1">
                <a:off x="0" y="237940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79" name="Straight Connector 205"/>
              <p:cNvSpPr/>
              <p:nvPr/>
            </p:nvSpPr>
            <p:spPr>
              <a:xfrm flipH="1" flipV="1">
                <a:off x="0" y="286118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0" name="Straight Connector 206"/>
              <p:cNvSpPr/>
              <p:nvPr/>
            </p:nvSpPr>
            <p:spPr>
              <a:xfrm flipH="1" flipV="1">
                <a:off x="0" y="3352801"/>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1" name="Straight Connector 207"/>
              <p:cNvSpPr/>
              <p:nvPr/>
            </p:nvSpPr>
            <p:spPr>
              <a:xfrm flipH="1" flipV="1">
                <a:off x="0" y="3824749"/>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2" name="Straight Connector 208"/>
              <p:cNvSpPr/>
              <p:nvPr/>
            </p:nvSpPr>
            <p:spPr>
              <a:xfrm flipH="1" flipV="1">
                <a:off x="0" y="429669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3" name="Straight Connector 209"/>
              <p:cNvSpPr/>
              <p:nvPr/>
            </p:nvSpPr>
            <p:spPr>
              <a:xfrm flipH="1" flipV="1">
                <a:off x="0" y="4778479"/>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4" name="Straight Connector 210"/>
              <p:cNvSpPr/>
              <p:nvPr/>
            </p:nvSpPr>
            <p:spPr>
              <a:xfrm flipH="1" flipV="1">
                <a:off x="0" y="525042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5" name="Straight Connector 211"/>
              <p:cNvSpPr/>
              <p:nvPr/>
            </p:nvSpPr>
            <p:spPr>
              <a:xfrm flipH="1" flipV="1">
                <a:off x="0" y="573220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6" name="Straight Connector 212"/>
              <p:cNvSpPr/>
              <p:nvPr/>
            </p:nvSpPr>
            <p:spPr>
              <a:xfrm flipH="1" flipV="1">
                <a:off x="0" y="620415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7" name="Straight Connector 213"/>
              <p:cNvSpPr/>
              <p:nvPr/>
            </p:nvSpPr>
            <p:spPr>
              <a:xfrm flipH="1" flipV="1">
                <a:off x="0" y="668593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8" name="Straight Connector 214"/>
              <p:cNvSpPr/>
              <p:nvPr/>
            </p:nvSpPr>
            <p:spPr>
              <a:xfrm flipH="1" flipV="1">
                <a:off x="0" y="716771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89" name="Straight Connector 215"/>
              <p:cNvSpPr/>
              <p:nvPr/>
            </p:nvSpPr>
            <p:spPr>
              <a:xfrm flipH="1" flipV="1">
                <a:off x="0" y="764949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0" name="Straight Connector 216"/>
              <p:cNvSpPr/>
              <p:nvPr/>
            </p:nvSpPr>
            <p:spPr>
              <a:xfrm flipH="1" flipV="1">
                <a:off x="0" y="813127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1" name="Straight Connector 217"/>
              <p:cNvSpPr/>
              <p:nvPr/>
            </p:nvSpPr>
            <p:spPr>
              <a:xfrm flipH="1" flipV="1">
                <a:off x="0" y="859339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2" name="Straight Connector 218"/>
              <p:cNvSpPr/>
              <p:nvPr/>
            </p:nvSpPr>
            <p:spPr>
              <a:xfrm flipH="1" flipV="1">
                <a:off x="0" y="908500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3" name="Straight Connector 219"/>
              <p:cNvSpPr/>
              <p:nvPr/>
            </p:nvSpPr>
            <p:spPr>
              <a:xfrm flipH="1" flipV="1">
                <a:off x="0" y="955695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4" name="Straight Connector 220"/>
              <p:cNvSpPr/>
              <p:nvPr/>
            </p:nvSpPr>
            <p:spPr>
              <a:xfrm flipH="1" flipV="1">
                <a:off x="0" y="1002890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5" name="Straight Connector 221"/>
              <p:cNvSpPr/>
              <p:nvPr/>
            </p:nvSpPr>
            <p:spPr>
              <a:xfrm flipH="1" flipV="1">
                <a:off x="0" y="1052051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6" name="Straight Connector 222"/>
              <p:cNvSpPr/>
              <p:nvPr/>
            </p:nvSpPr>
            <p:spPr>
              <a:xfrm flipH="1" flipV="1">
                <a:off x="0" y="1099246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7" name="Straight Connector 223"/>
              <p:cNvSpPr/>
              <p:nvPr/>
            </p:nvSpPr>
            <p:spPr>
              <a:xfrm flipH="1" flipV="1">
                <a:off x="0" y="1146441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8" name="Straight Connector 224"/>
              <p:cNvSpPr/>
              <p:nvPr/>
            </p:nvSpPr>
            <p:spPr>
              <a:xfrm flipH="1" flipV="1">
                <a:off x="0" y="1194619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699" name="Straight Connector 225"/>
              <p:cNvSpPr/>
              <p:nvPr/>
            </p:nvSpPr>
            <p:spPr>
              <a:xfrm flipH="1" flipV="1">
                <a:off x="0" y="1241814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00" name="Straight Connector 226"/>
              <p:cNvSpPr/>
              <p:nvPr/>
            </p:nvSpPr>
            <p:spPr>
              <a:xfrm flipH="1" flipV="1">
                <a:off x="0" y="12899925"/>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grpSp>
        <p:grpSp>
          <p:nvGrpSpPr>
            <p:cNvPr id="2752" name="Group 148"/>
            <p:cNvGrpSpPr/>
            <p:nvPr/>
          </p:nvGrpSpPr>
          <p:grpSpPr>
            <a:xfrm>
              <a:off x="477359" y="0"/>
              <a:ext cx="23416654" cy="13716000"/>
              <a:chOff x="0" y="0"/>
              <a:chExt cx="23416652" cy="13716000"/>
            </a:xfrm>
          </p:grpSpPr>
          <p:sp>
            <p:nvSpPr>
              <p:cNvPr id="2702" name="Straight Connector 149"/>
              <p:cNvSpPr/>
              <p:nvPr/>
            </p:nvSpPr>
            <p:spPr>
              <a:xfrm flipH="1">
                <a:off x="-1" y="0"/>
                <a:ext cx="2"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03" name="Straight Connector 150"/>
              <p:cNvSpPr/>
              <p:nvPr/>
            </p:nvSpPr>
            <p:spPr>
              <a:xfrm flipH="1">
                <a:off x="47799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04" name="Straight Connector 151"/>
              <p:cNvSpPr/>
              <p:nvPr/>
            </p:nvSpPr>
            <p:spPr>
              <a:xfrm flipH="1">
                <a:off x="95977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05" name="Straight Connector 152"/>
              <p:cNvSpPr/>
              <p:nvPr/>
            </p:nvSpPr>
            <p:spPr>
              <a:xfrm flipH="1">
                <a:off x="142188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06" name="Straight Connector 153"/>
              <p:cNvSpPr/>
              <p:nvPr/>
            </p:nvSpPr>
            <p:spPr>
              <a:xfrm flipH="1">
                <a:off x="191350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07" name="Straight Connector 154"/>
              <p:cNvSpPr/>
              <p:nvPr/>
            </p:nvSpPr>
            <p:spPr>
              <a:xfrm flipH="1">
                <a:off x="238545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08" name="Straight Connector 155"/>
              <p:cNvSpPr/>
              <p:nvPr/>
            </p:nvSpPr>
            <p:spPr>
              <a:xfrm flipH="1">
                <a:off x="285739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09" name="Straight Connector 156"/>
              <p:cNvSpPr/>
              <p:nvPr/>
            </p:nvSpPr>
            <p:spPr>
              <a:xfrm flipH="1">
                <a:off x="333917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0" name="Straight Connector 157"/>
              <p:cNvSpPr/>
              <p:nvPr/>
            </p:nvSpPr>
            <p:spPr>
              <a:xfrm flipH="1">
                <a:off x="383079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1" name="Straight Connector 158"/>
              <p:cNvSpPr/>
              <p:nvPr/>
            </p:nvSpPr>
            <p:spPr>
              <a:xfrm flipH="1">
                <a:off x="4302741"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2" name="Straight Connector 159"/>
              <p:cNvSpPr/>
              <p:nvPr/>
            </p:nvSpPr>
            <p:spPr>
              <a:xfrm flipH="1">
                <a:off x="477468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3" name="Straight Connector 160"/>
              <p:cNvSpPr/>
              <p:nvPr/>
            </p:nvSpPr>
            <p:spPr>
              <a:xfrm flipH="1">
                <a:off x="525647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4" name="Straight Connector 161"/>
              <p:cNvSpPr/>
              <p:nvPr/>
            </p:nvSpPr>
            <p:spPr>
              <a:xfrm flipH="1">
                <a:off x="572841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5" name="Straight Connector 162"/>
              <p:cNvSpPr/>
              <p:nvPr/>
            </p:nvSpPr>
            <p:spPr>
              <a:xfrm flipH="1">
                <a:off x="621019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6" name="Straight Connector 163"/>
              <p:cNvSpPr/>
              <p:nvPr/>
            </p:nvSpPr>
            <p:spPr>
              <a:xfrm flipH="1">
                <a:off x="668214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7" name="Straight Connector 164"/>
              <p:cNvSpPr/>
              <p:nvPr/>
            </p:nvSpPr>
            <p:spPr>
              <a:xfrm flipH="1">
                <a:off x="716392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8" name="Straight Connector 165"/>
              <p:cNvSpPr/>
              <p:nvPr/>
            </p:nvSpPr>
            <p:spPr>
              <a:xfrm flipH="1">
                <a:off x="764570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19" name="Straight Connector 166"/>
              <p:cNvSpPr/>
              <p:nvPr/>
            </p:nvSpPr>
            <p:spPr>
              <a:xfrm flipH="1">
                <a:off x="812748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0" name="Straight Connector 167"/>
              <p:cNvSpPr/>
              <p:nvPr/>
            </p:nvSpPr>
            <p:spPr>
              <a:xfrm flipH="1">
                <a:off x="860927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1" name="Straight Connector 168"/>
              <p:cNvSpPr/>
              <p:nvPr/>
            </p:nvSpPr>
            <p:spPr>
              <a:xfrm flipH="1">
                <a:off x="907138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2" name="Straight Connector 169"/>
              <p:cNvSpPr/>
              <p:nvPr/>
            </p:nvSpPr>
            <p:spPr>
              <a:xfrm flipH="1">
                <a:off x="956300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3" name="Straight Connector 170"/>
              <p:cNvSpPr/>
              <p:nvPr/>
            </p:nvSpPr>
            <p:spPr>
              <a:xfrm flipH="1">
                <a:off x="1003494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4" name="Straight Connector 171"/>
              <p:cNvSpPr/>
              <p:nvPr/>
            </p:nvSpPr>
            <p:spPr>
              <a:xfrm flipH="1">
                <a:off x="1050689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5" name="Straight Connector 172"/>
              <p:cNvSpPr/>
              <p:nvPr/>
            </p:nvSpPr>
            <p:spPr>
              <a:xfrm flipH="1">
                <a:off x="1099851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6" name="Straight Connector 173"/>
              <p:cNvSpPr/>
              <p:nvPr/>
            </p:nvSpPr>
            <p:spPr>
              <a:xfrm flipH="1">
                <a:off x="1147045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7" name="Straight Connector 174"/>
              <p:cNvSpPr/>
              <p:nvPr/>
            </p:nvSpPr>
            <p:spPr>
              <a:xfrm flipH="1">
                <a:off x="1194240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8" name="Straight Connector 175"/>
              <p:cNvSpPr/>
              <p:nvPr/>
            </p:nvSpPr>
            <p:spPr>
              <a:xfrm flipH="1">
                <a:off x="1242418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29" name="Straight Connector 176"/>
              <p:cNvSpPr/>
              <p:nvPr/>
            </p:nvSpPr>
            <p:spPr>
              <a:xfrm flipH="1">
                <a:off x="12896135"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0" name="Straight Connector 177"/>
              <p:cNvSpPr/>
              <p:nvPr/>
            </p:nvSpPr>
            <p:spPr>
              <a:xfrm flipH="1">
                <a:off x="1337791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1" name="Straight Connector 178"/>
              <p:cNvSpPr/>
              <p:nvPr/>
            </p:nvSpPr>
            <p:spPr>
              <a:xfrm flipH="1">
                <a:off x="1384986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2" name="Straight Connector 179"/>
              <p:cNvSpPr/>
              <p:nvPr/>
            </p:nvSpPr>
            <p:spPr>
              <a:xfrm flipH="1">
                <a:off x="1434147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3" name="Straight Connector 180"/>
              <p:cNvSpPr/>
              <p:nvPr/>
            </p:nvSpPr>
            <p:spPr>
              <a:xfrm flipH="1">
                <a:off x="1481342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4" name="Straight Connector 181"/>
              <p:cNvSpPr/>
              <p:nvPr/>
            </p:nvSpPr>
            <p:spPr>
              <a:xfrm flipH="1">
                <a:off x="1529520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5" name="Straight Connector 182"/>
              <p:cNvSpPr/>
              <p:nvPr/>
            </p:nvSpPr>
            <p:spPr>
              <a:xfrm flipH="1">
                <a:off x="1576715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6" name="Straight Connector 183"/>
              <p:cNvSpPr/>
              <p:nvPr/>
            </p:nvSpPr>
            <p:spPr>
              <a:xfrm flipH="1">
                <a:off x="1624893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7" name="Straight Connector 184"/>
              <p:cNvSpPr/>
              <p:nvPr/>
            </p:nvSpPr>
            <p:spPr>
              <a:xfrm flipH="1">
                <a:off x="1672088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8" name="Straight Connector 185"/>
              <p:cNvSpPr/>
              <p:nvPr/>
            </p:nvSpPr>
            <p:spPr>
              <a:xfrm flipH="1">
                <a:off x="1720266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39" name="Straight Connector 186"/>
              <p:cNvSpPr/>
              <p:nvPr/>
            </p:nvSpPr>
            <p:spPr>
              <a:xfrm flipH="1">
                <a:off x="1767461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0" name="Straight Connector 187"/>
              <p:cNvSpPr/>
              <p:nvPr/>
            </p:nvSpPr>
            <p:spPr>
              <a:xfrm flipH="1">
                <a:off x="1815639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1" name="Straight Connector 188"/>
              <p:cNvSpPr/>
              <p:nvPr/>
            </p:nvSpPr>
            <p:spPr>
              <a:xfrm flipH="1">
                <a:off x="1863817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2" name="Straight Connector 189"/>
              <p:cNvSpPr/>
              <p:nvPr/>
            </p:nvSpPr>
            <p:spPr>
              <a:xfrm flipH="1">
                <a:off x="1911012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3" name="Straight Connector 190"/>
              <p:cNvSpPr/>
              <p:nvPr/>
            </p:nvSpPr>
            <p:spPr>
              <a:xfrm flipH="1">
                <a:off x="1960173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4" name="Straight Connector 191"/>
              <p:cNvSpPr/>
              <p:nvPr/>
            </p:nvSpPr>
            <p:spPr>
              <a:xfrm flipH="1">
                <a:off x="20063851"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5" name="Straight Connector 192"/>
              <p:cNvSpPr/>
              <p:nvPr/>
            </p:nvSpPr>
            <p:spPr>
              <a:xfrm flipH="1">
                <a:off x="2054563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6" name="Straight Connector 193"/>
              <p:cNvSpPr/>
              <p:nvPr/>
            </p:nvSpPr>
            <p:spPr>
              <a:xfrm flipH="1">
                <a:off x="2103724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7" name="Straight Connector 194"/>
              <p:cNvSpPr/>
              <p:nvPr/>
            </p:nvSpPr>
            <p:spPr>
              <a:xfrm flipH="1">
                <a:off x="2150919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8" name="Straight Connector 195"/>
              <p:cNvSpPr/>
              <p:nvPr/>
            </p:nvSpPr>
            <p:spPr>
              <a:xfrm flipH="1">
                <a:off x="2198114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49" name="Straight Connector 196"/>
              <p:cNvSpPr/>
              <p:nvPr/>
            </p:nvSpPr>
            <p:spPr>
              <a:xfrm flipH="1">
                <a:off x="2246292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50" name="Straight Connector 197"/>
              <p:cNvSpPr/>
              <p:nvPr/>
            </p:nvSpPr>
            <p:spPr>
              <a:xfrm flipH="1">
                <a:off x="2294470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2751" name="Straight Connector 198"/>
              <p:cNvSpPr/>
              <p:nvPr/>
            </p:nvSpPr>
            <p:spPr>
              <a:xfrm flipH="1">
                <a:off x="2341665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grpSp>
      </p:grpSp>
      <p:grpSp>
        <p:nvGrpSpPr>
          <p:cNvPr id="2805" name="Group 12"/>
          <p:cNvGrpSpPr/>
          <p:nvPr/>
        </p:nvGrpSpPr>
        <p:grpSpPr>
          <a:xfrm>
            <a:off x="-1" y="8609269"/>
            <a:ext cx="24138656" cy="5106732"/>
            <a:chOff x="0" y="0"/>
            <a:chExt cx="24138654" cy="5106730"/>
          </a:xfrm>
        </p:grpSpPr>
        <p:sp>
          <p:nvSpPr>
            <p:cNvPr id="2754" name="Rectangle 13"/>
            <p:cNvSpPr/>
            <p:nvPr/>
          </p:nvSpPr>
          <p:spPr>
            <a:xfrm>
              <a:off x="-1" y="2083545"/>
              <a:ext cx="238998" cy="302318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5" name="Rectangle 15"/>
            <p:cNvSpPr/>
            <p:nvPr/>
          </p:nvSpPr>
          <p:spPr>
            <a:xfrm>
              <a:off x="477992" y="627493"/>
              <a:ext cx="238998" cy="44792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6" name="Rectangle 16"/>
            <p:cNvSpPr/>
            <p:nvPr/>
          </p:nvSpPr>
          <p:spPr>
            <a:xfrm>
              <a:off x="955985" y="2863773"/>
              <a:ext cx="238998" cy="2242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7" name="Rectangle 18"/>
            <p:cNvSpPr/>
            <p:nvPr/>
          </p:nvSpPr>
          <p:spPr>
            <a:xfrm>
              <a:off x="1433978" y="-1"/>
              <a:ext cx="238998" cy="510673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8" name="Rectangle 19"/>
            <p:cNvSpPr/>
            <p:nvPr/>
          </p:nvSpPr>
          <p:spPr>
            <a:xfrm>
              <a:off x="1911972" y="1448575"/>
              <a:ext cx="238998" cy="36581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9" name="Rectangle 21"/>
            <p:cNvSpPr/>
            <p:nvPr/>
          </p:nvSpPr>
          <p:spPr>
            <a:xfrm>
              <a:off x="2389965" y="3517969"/>
              <a:ext cx="238998" cy="158876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0" name="Rectangle 22"/>
            <p:cNvSpPr/>
            <p:nvPr/>
          </p:nvSpPr>
          <p:spPr>
            <a:xfrm>
              <a:off x="2867958" y="1014670"/>
              <a:ext cx="238998" cy="409206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1" name="Rectangle 23"/>
            <p:cNvSpPr/>
            <p:nvPr/>
          </p:nvSpPr>
          <p:spPr>
            <a:xfrm>
              <a:off x="3345951" y="1735621"/>
              <a:ext cx="238998" cy="337111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2" name="Rectangle 24"/>
            <p:cNvSpPr/>
            <p:nvPr/>
          </p:nvSpPr>
          <p:spPr>
            <a:xfrm>
              <a:off x="3823944" y="2530001"/>
              <a:ext cx="238998" cy="25767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3" name="Rectangle 25"/>
            <p:cNvSpPr/>
            <p:nvPr/>
          </p:nvSpPr>
          <p:spPr>
            <a:xfrm>
              <a:off x="4301937" y="2990607"/>
              <a:ext cx="238998" cy="211612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4" name="Rectangle 26"/>
            <p:cNvSpPr/>
            <p:nvPr/>
          </p:nvSpPr>
          <p:spPr>
            <a:xfrm>
              <a:off x="4779930" y="520686"/>
              <a:ext cx="238998" cy="458604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5" name="Rectangle 27"/>
            <p:cNvSpPr/>
            <p:nvPr/>
          </p:nvSpPr>
          <p:spPr>
            <a:xfrm>
              <a:off x="5257924" y="1288364"/>
              <a:ext cx="238998" cy="38183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6" name="Rectangle 28"/>
            <p:cNvSpPr/>
            <p:nvPr/>
          </p:nvSpPr>
          <p:spPr>
            <a:xfrm>
              <a:off x="5735917" y="2083545"/>
              <a:ext cx="238998" cy="302318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7" name="Rectangle 29"/>
            <p:cNvSpPr/>
            <p:nvPr/>
          </p:nvSpPr>
          <p:spPr>
            <a:xfrm>
              <a:off x="6213910" y="2743615"/>
              <a:ext cx="238998" cy="23631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8" name="Rectangle 30"/>
            <p:cNvSpPr/>
            <p:nvPr/>
          </p:nvSpPr>
          <p:spPr>
            <a:xfrm>
              <a:off x="6691903" y="927889"/>
              <a:ext cx="238998" cy="41788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69" name="Rectangle 31"/>
            <p:cNvSpPr/>
            <p:nvPr/>
          </p:nvSpPr>
          <p:spPr>
            <a:xfrm>
              <a:off x="7169896" y="3210898"/>
              <a:ext cx="238998" cy="189583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0" name="Rectangle 32"/>
            <p:cNvSpPr/>
            <p:nvPr/>
          </p:nvSpPr>
          <p:spPr>
            <a:xfrm>
              <a:off x="7647889" y="140185"/>
              <a:ext cx="238998" cy="496654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1" name="Rectangle 33"/>
            <p:cNvSpPr/>
            <p:nvPr/>
          </p:nvSpPr>
          <p:spPr>
            <a:xfrm>
              <a:off x="8125883" y="1448575"/>
              <a:ext cx="238998" cy="36581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2" name="Rectangle 34"/>
            <p:cNvSpPr/>
            <p:nvPr/>
          </p:nvSpPr>
          <p:spPr>
            <a:xfrm>
              <a:off x="8603875" y="574090"/>
              <a:ext cx="238998" cy="45326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3" name="Rectangle 35"/>
            <p:cNvSpPr/>
            <p:nvPr/>
          </p:nvSpPr>
          <p:spPr>
            <a:xfrm>
              <a:off x="9081869" y="2269657"/>
              <a:ext cx="238998" cy="2837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4" name="Rectangle 36"/>
            <p:cNvSpPr/>
            <p:nvPr/>
          </p:nvSpPr>
          <p:spPr>
            <a:xfrm>
              <a:off x="9559862" y="1180115"/>
              <a:ext cx="238999" cy="39266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5" name="Rectangle 37"/>
            <p:cNvSpPr/>
            <p:nvPr/>
          </p:nvSpPr>
          <p:spPr>
            <a:xfrm>
              <a:off x="10037855" y="4045331"/>
              <a:ext cx="238998" cy="106139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6" name="Rectangle 38"/>
            <p:cNvSpPr/>
            <p:nvPr/>
          </p:nvSpPr>
          <p:spPr>
            <a:xfrm>
              <a:off x="10515848" y="1642164"/>
              <a:ext cx="238998" cy="34645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7" name="Rectangle 39"/>
            <p:cNvSpPr/>
            <p:nvPr/>
          </p:nvSpPr>
          <p:spPr>
            <a:xfrm>
              <a:off x="10993842" y="2743615"/>
              <a:ext cx="238998" cy="23631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8" name="Rectangle 40"/>
            <p:cNvSpPr/>
            <p:nvPr/>
          </p:nvSpPr>
          <p:spPr>
            <a:xfrm>
              <a:off x="11471834" y="428965"/>
              <a:ext cx="238998" cy="46777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9" name="Rectangle 41"/>
            <p:cNvSpPr/>
            <p:nvPr/>
          </p:nvSpPr>
          <p:spPr>
            <a:xfrm>
              <a:off x="11949827" y="1288364"/>
              <a:ext cx="238998" cy="38183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0" name="Rectangle 42"/>
            <p:cNvSpPr/>
            <p:nvPr/>
          </p:nvSpPr>
          <p:spPr>
            <a:xfrm>
              <a:off x="12427822" y="2269657"/>
              <a:ext cx="238998" cy="2837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1" name="Rectangle 43"/>
            <p:cNvSpPr/>
            <p:nvPr/>
          </p:nvSpPr>
          <p:spPr>
            <a:xfrm>
              <a:off x="12905814" y="3077656"/>
              <a:ext cx="238998" cy="20290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2" name="Rectangle 44"/>
            <p:cNvSpPr/>
            <p:nvPr/>
          </p:nvSpPr>
          <p:spPr>
            <a:xfrm>
              <a:off x="13383807" y="1096244"/>
              <a:ext cx="238998" cy="401048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3" name="Rectangle 45"/>
            <p:cNvSpPr/>
            <p:nvPr/>
          </p:nvSpPr>
          <p:spPr>
            <a:xfrm>
              <a:off x="13861800" y="1735621"/>
              <a:ext cx="238998" cy="337111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4" name="Rectangle 46"/>
            <p:cNvSpPr/>
            <p:nvPr/>
          </p:nvSpPr>
          <p:spPr>
            <a:xfrm>
              <a:off x="14339794" y="2530001"/>
              <a:ext cx="238998" cy="25767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5" name="Rectangle 47"/>
            <p:cNvSpPr/>
            <p:nvPr/>
          </p:nvSpPr>
          <p:spPr>
            <a:xfrm>
              <a:off x="14817787" y="721751"/>
              <a:ext cx="238998" cy="438497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6" name="Rectangle 48"/>
            <p:cNvSpPr/>
            <p:nvPr/>
          </p:nvSpPr>
          <p:spPr>
            <a:xfrm>
              <a:off x="15295779" y="1375412"/>
              <a:ext cx="238998" cy="37313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7" name="Rectangle 49"/>
            <p:cNvSpPr/>
            <p:nvPr/>
          </p:nvSpPr>
          <p:spPr>
            <a:xfrm>
              <a:off x="15773773" y="3517969"/>
              <a:ext cx="238998" cy="158876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8" name="Rectangle 50"/>
            <p:cNvSpPr/>
            <p:nvPr/>
          </p:nvSpPr>
          <p:spPr>
            <a:xfrm>
              <a:off x="16251766" y="2015456"/>
              <a:ext cx="238998" cy="30912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89" name="Rectangle 51"/>
            <p:cNvSpPr/>
            <p:nvPr/>
          </p:nvSpPr>
          <p:spPr>
            <a:xfrm>
              <a:off x="16729758" y="2743615"/>
              <a:ext cx="238998" cy="23631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0" name="Rectangle 52"/>
            <p:cNvSpPr/>
            <p:nvPr/>
          </p:nvSpPr>
          <p:spPr>
            <a:xfrm>
              <a:off x="17207752" y="1096244"/>
              <a:ext cx="238998" cy="401048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1" name="Rectangle 53"/>
            <p:cNvSpPr/>
            <p:nvPr/>
          </p:nvSpPr>
          <p:spPr>
            <a:xfrm>
              <a:off x="17685745" y="374493"/>
              <a:ext cx="238998" cy="47322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2" name="Rectangle 54"/>
            <p:cNvSpPr/>
            <p:nvPr/>
          </p:nvSpPr>
          <p:spPr>
            <a:xfrm>
              <a:off x="18163739" y="1642164"/>
              <a:ext cx="238998" cy="34645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3" name="Rectangle 55"/>
            <p:cNvSpPr/>
            <p:nvPr/>
          </p:nvSpPr>
          <p:spPr>
            <a:xfrm>
              <a:off x="18641731" y="2352190"/>
              <a:ext cx="238998" cy="275454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4" name="Rectangle 56"/>
            <p:cNvSpPr/>
            <p:nvPr/>
          </p:nvSpPr>
          <p:spPr>
            <a:xfrm>
              <a:off x="19119724" y="2909288"/>
              <a:ext cx="238998" cy="21974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5" name="Rectangle 57"/>
            <p:cNvSpPr/>
            <p:nvPr/>
          </p:nvSpPr>
          <p:spPr>
            <a:xfrm>
              <a:off x="19597718" y="1180115"/>
              <a:ext cx="238998" cy="39266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6" name="Rectangle 58"/>
            <p:cNvSpPr/>
            <p:nvPr/>
          </p:nvSpPr>
          <p:spPr>
            <a:xfrm>
              <a:off x="20075712" y="927889"/>
              <a:ext cx="238998" cy="41788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7" name="Rectangle 59"/>
            <p:cNvSpPr/>
            <p:nvPr/>
          </p:nvSpPr>
          <p:spPr>
            <a:xfrm>
              <a:off x="20553705" y="574090"/>
              <a:ext cx="238998" cy="45326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8" name="Rectangle 60"/>
            <p:cNvSpPr/>
            <p:nvPr/>
          </p:nvSpPr>
          <p:spPr>
            <a:xfrm>
              <a:off x="21031697" y="1522734"/>
              <a:ext cx="238998" cy="358399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99" name="Rectangle 61"/>
            <p:cNvSpPr/>
            <p:nvPr/>
          </p:nvSpPr>
          <p:spPr>
            <a:xfrm>
              <a:off x="21509691" y="1869373"/>
              <a:ext cx="238998" cy="32373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800" name="Rectangle 62"/>
            <p:cNvSpPr/>
            <p:nvPr/>
          </p:nvSpPr>
          <p:spPr>
            <a:xfrm>
              <a:off x="21987684" y="2216011"/>
              <a:ext cx="238998" cy="289072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801" name="Rectangle 63"/>
            <p:cNvSpPr/>
            <p:nvPr/>
          </p:nvSpPr>
          <p:spPr>
            <a:xfrm>
              <a:off x="22465676" y="3077656"/>
              <a:ext cx="238998" cy="20290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802" name="Rectangle 64"/>
            <p:cNvSpPr/>
            <p:nvPr/>
          </p:nvSpPr>
          <p:spPr>
            <a:xfrm>
              <a:off x="22943670" y="1180115"/>
              <a:ext cx="238998" cy="39266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803" name="Rectangle 65"/>
            <p:cNvSpPr/>
            <p:nvPr/>
          </p:nvSpPr>
          <p:spPr>
            <a:xfrm>
              <a:off x="23421663" y="1642164"/>
              <a:ext cx="238998" cy="34645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804" name="Rectangle 66"/>
            <p:cNvSpPr/>
            <p:nvPr/>
          </p:nvSpPr>
          <p:spPr>
            <a:xfrm>
              <a:off x="23899657" y="2457419"/>
              <a:ext cx="238998" cy="264931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806" name="TextBox 20"/>
          <p:cNvSpPr txBox="1"/>
          <p:nvPr/>
        </p:nvSpPr>
        <p:spPr>
          <a:xfrm>
            <a:off x="3559101" y="4919007"/>
            <a:ext cx="17259448"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0000">
                <a:solidFill>
                  <a:srgbClr val="FFFFFF"/>
                </a:solidFill>
                <a:latin typeface="+mn-lt"/>
                <a:ea typeface="+mn-ea"/>
                <a:cs typeface="+mn-cs"/>
                <a:sym typeface="Helvetica"/>
              </a:defRPr>
            </a:lvl1pPr>
          </a:lstStyle>
          <a:p>
            <a:pPr/>
            <a:r>
              <a:t>Demo</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90" name="Group 8"/>
          <p:cNvGrpSpPr/>
          <p:nvPr/>
        </p:nvGrpSpPr>
        <p:grpSpPr>
          <a:xfrm>
            <a:off x="4" y="0"/>
            <a:ext cx="24378285" cy="13716000"/>
            <a:chOff x="2" y="0"/>
            <a:chExt cx="24378284" cy="13716000"/>
          </a:xfrm>
        </p:grpSpPr>
        <p:sp>
          <p:nvSpPr>
            <p:cNvPr id="2808" name="Rectangle 9"/>
            <p:cNvSpPr/>
            <p:nvPr/>
          </p:nvSpPr>
          <p:spPr>
            <a:xfrm>
              <a:off x="2"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2889" name="Group 10"/>
            <p:cNvGrpSpPr/>
            <p:nvPr/>
          </p:nvGrpSpPr>
          <p:grpSpPr>
            <a:xfrm>
              <a:off x="635" y="0"/>
              <a:ext cx="24377652" cy="13716000"/>
              <a:chOff x="0" y="0"/>
              <a:chExt cx="24377651" cy="13716000"/>
            </a:xfrm>
          </p:grpSpPr>
          <p:grpSp>
            <p:nvGrpSpPr>
              <p:cNvPr id="2837" name="Group 11"/>
              <p:cNvGrpSpPr/>
              <p:nvPr/>
            </p:nvGrpSpPr>
            <p:grpSpPr>
              <a:xfrm>
                <a:off x="0" y="477357"/>
                <a:ext cx="24377652" cy="12899926"/>
                <a:chOff x="0" y="0"/>
                <a:chExt cx="24377651" cy="12899925"/>
              </a:xfrm>
            </p:grpSpPr>
            <p:sp>
              <p:nvSpPr>
                <p:cNvPr id="2809" name="Straight Connector 65"/>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0" name="Straight Connector 66"/>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1" name="Straight Connector 67"/>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2" name="Straight Connector 68"/>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3" name="Straight Connector 69"/>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4" name="Straight Connector 70"/>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5" name="Straight Connector 71"/>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6" name="Straight Connector 72"/>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7" name="Straight Connector 73"/>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8" name="Straight Connector 74"/>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19" name="Straight Connector 75"/>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0" name="Straight Connector 76"/>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1" name="Straight Connector 77"/>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2" name="Straight Connector 78"/>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3" name="Straight Connector 79"/>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4" name="Straight Connector 80"/>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5" name="Straight Connector 81"/>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6" name="Straight Connector 82"/>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7" name="Straight Connector 83"/>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8" name="Straight Connector 84"/>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29" name="Straight Connector 85"/>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30" name="Straight Connector 86"/>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31" name="Straight Connector 87"/>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32" name="Straight Connector 88"/>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33" name="Straight Connector 89"/>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34" name="Straight Connector 90"/>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35" name="Straight Connector 91"/>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2836" name="Straight Connector 92"/>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2888" name="Group 12"/>
              <p:cNvGrpSpPr/>
              <p:nvPr/>
            </p:nvGrpSpPr>
            <p:grpSpPr>
              <a:xfrm>
                <a:off x="477359" y="0"/>
                <a:ext cx="23416654" cy="13716000"/>
                <a:chOff x="0" y="0"/>
                <a:chExt cx="23416652" cy="13716000"/>
              </a:xfrm>
            </p:grpSpPr>
            <p:sp>
              <p:nvSpPr>
                <p:cNvPr id="2838" name="Straight Connector 13"/>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39" name="Straight Connector 15"/>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0" name="Straight Connector 16"/>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1" name="Straight Connector 17"/>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2" name="Straight Connector 18"/>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3" name="Straight Connector 19"/>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4" name="Straight Connector 21"/>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5" name="Straight Connector 22"/>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6" name="Straight Connector 23"/>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7" name="Straight Connector 24"/>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8" name="Straight Connector 25"/>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49" name="Straight Connector 26"/>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0" name="Straight Connector 27"/>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1" name="Straight Connector 28"/>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2" name="Straight Connector 29"/>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3" name="Straight Connector 30"/>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4" name="Straight Connector 31"/>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5" name="Straight Connector 32"/>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6" name="Straight Connector 33"/>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7" name="Straight Connector 34"/>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8" name="Straight Connector 35"/>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59" name="Straight Connector 36"/>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0" name="Straight Connector 37"/>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1" name="Straight Connector 38"/>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2" name="Straight Connector 39"/>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3" name="Straight Connector 40"/>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4" name="Straight Connector 41"/>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5" name="Straight Connector 42"/>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6" name="Straight Connector 43"/>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7" name="Straight Connector 44"/>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8" name="Straight Connector 45"/>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69" name="Straight Connector 46"/>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0" name="Straight Connector 47"/>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1" name="Straight Connector 48"/>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2" name="Straight Connector 49"/>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3" name="Straight Connector 50"/>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4" name="Straight Connector 51"/>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5" name="Straight Connector 52"/>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6" name="Straight Connector 53"/>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7" name="Straight Connector 54"/>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8" name="Straight Connector 55"/>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79" name="Straight Connector 56"/>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80" name="Straight Connector 57"/>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81" name="Straight Connector 58"/>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82" name="Straight Connector 59"/>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83" name="Straight Connector 60"/>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84" name="Straight Connector 61"/>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85" name="Straight Connector 62"/>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86" name="Straight Connector 63"/>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2887" name="Straight Connector 64"/>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2895" name="Group 3"/>
          <p:cNvGrpSpPr/>
          <p:nvPr/>
        </p:nvGrpSpPr>
        <p:grpSpPr>
          <a:xfrm>
            <a:off x="1286471" y="4961733"/>
            <a:ext cx="8441261" cy="4408781"/>
            <a:chOff x="0" y="0"/>
            <a:chExt cx="8441260" cy="4408779"/>
          </a:xfrm>
        </p:grpSpPr>
        <p:grpSp>
          <p:nvGrpSpPr>
            <p:cNvPr id="2893" name="Group 4"/>
            <p:cNvGrpSpPr/>
            <p:nvPr/>
          </p:nvGrpSpPr>
          <p:grpSpPr>
            <a:xfrm>
              <a:off x="0" y="1799023"/>
              <a:ext cx="5273164" cy="2609757"/>
              <a:chOff x="0" y="0"/>
              <a:chExt cx="5273163" cy="2609756"/>
            </a:xfrm>
          </p:grpSpPr>
          <p:sp>
            <p:nvSpPr>
              <p:cNvPr id="2891" name="TextBox 6"/>
              <p:cNvSpPr txBox="1"/>
              <p:nvPr/>
            </p:nvSpPr>
            <p:spPr>
              <a:xfrm>
                <a:off x="76778" y="0"/>
                <a:ext cx="4866278" cy="637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a:solidFill>
                      <a:srgbClr val="FFFFFF"/>
                    </a:solidFill>
                    <a:latin typeface="+mn-lt"/>
                    <a:ea typeface="+mn-ea"/>
                    <a:cs typeface="+mn-cs"/>
                    <a:sym typeface="Helvetica"/>
                  </a:defRPr>
                </a:lvl1pPr>
              </a:lstStyle>
              <a:p>
                <a:pPr/>
                <a:r>
                  <a:t>ANY QUESTIONS?</a:t>
                </a:r>
              </a:p>
            </p:txBody>
          </p:sp>
          <p:sp>
            <p:nvSpPr>
              <p:cNvPr id="2892" name="Subtitle 2"/>
              <p:cNvSpPr txBox="1"/>
              <p:nvPr/>
            </p:nvSpPr>
            <p:spPr>
              <a:xfrm>
                <a:off x="0" y="646330"/>
                <a:ext cx="5273164" cy="19634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spAutoFit/>
              </a:bodyPr>
              <a:lstStyle/>
              <a:p>
                <a:pPr defTabSz="1087636">
                  <a:lnSpc>
                    <a:spcPts val="4200"/>
                  </a:lnSpc>
                  <a:spcBef>
                    <a:spcPts val="600"/>
                  </a:spcBef>
                  <a:defRPr sz="2800">
                    <a:solidFill>
                      <a:srgbClr val="FFFFFF"/>
                    </a:solidFill>
                    <a:latin typeface="+mn-lt"/>
                    <a:ea typeface="+mn-ea"/>
                    <a:cs typeface="+mn-cs"/>
                    <a:sym typeface="Helvetica"/>
                  </a:defRPr>
                </a:pPr>
              </a:p>
              <a:p>
                <a:pPr defTabSz="1087636">
                  <a:lnSpc>
                    <a:spcPts val="4200"/>
                  </a:lnSpc>
                  <a:spcBef>
                    <a:spcPts val="600"/>
                  </a:spcBef>
                  <a:defRPr sz="2800">
                    <a:solidFill>
                      <a:srgbClr val="FFFFFF"/>
                    </a:solidFill>
                    <a:latin typeface="+mn-lt"/>
                    <a:ea typeface="+mn-ea"/>
                    <a:cs typeface="+mn-cs"/>
                    <a:sym typeface="Helvetica"/>
                  </a:defRPr>
                </a:pPr>
                <a:r>
                  <a:t>Mr. Thavatchai Tangsritavon</a:t>
                </a:r>
              </a:p>
              <a:p>
                <a:pPr defTabSz="1087636">
                  <a:lnSpc>
                    <a:spcPts val="4200"/>
                  </a:lnSpc>
                  <a:spcBef>
                    <a:spcPts val="600"/>
                  </a:spcBef>
                  <a:defRPr sz="2800">
                    <a:solidFill>
                      <a:srgbClr val="FFFFFF"/>
                    </a:solidFill>
                    <a:latin typeface="+mn-lt"/>
                    <a:ea typeface="+mn-ea"/>
                    <a:cs typeface="+mn-cs"/>
                    <a:sym typeface="Helvetica"/>
                  </a:defRPr>
                </a:pPr>
                <a:r>
                  <a:t>Mr. Kantachat Puagkajee</a:t>
                </a:r>
              </a:p>
            </p:txBody>
          </p:sp>
        </p:grpSp>
        <p:sp>
          <p:nvSpPr>
            <p:cNvPr id="2894" name="TextBox 93"/>
            <p:cNvSpPr txBox="1"/>
            <p:nvPr/>
          </p:nvSpPr>
          <p:spPr>
            <a:xfrm>
              <a:off x="0" y="0"/>
              <a:ext cx="8441261" cy="1615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0000">
                  <a:solidFill>
                    <a:srgbClr val="FFFFFF"/>
                  </a:solidFill>
                  <a:latin typeface="+mn-lt"/>
                  <a:ea typeface="+mn-ea"/>
                  <a:cs typeface="+mn-cs"/>
                  <a:sym typeface="Helvetica"/>
                </a:defRPr>
              </a:lvl1pPr>
            </a:lstStyle>
            <a:p>
              <a:pPr/>
              <a:r>
                <a:t>THANK YOU!</a:t>
              </a:r>
            </a:p>
          </p:txBody>
        </p:sp>
      </p:grpSp>
      <p:sp>
        <p:nvSpPr>
          <p:cNvPr id="2896" name="Rectangle 5"/>
          <p:cNvSpPr/>
          <p:nvPr/>
        </p:nvSpPr>
        <p:spPr>
          <a:xfrm>
            <a:off x="10984890" y="0"/>
            <a:ext cx="13392760" cy="13716000"/>
          </a:xfrm>
          <a:prstGeom prst="rect">
            <a:avLst/>
          </a:prstGeom>
          <a:solidFill>
            <a:srgbClr val="D9D9D9"/>
          </a:solidFill>
          <a:ln w="12700">
            <a:miter lim="400000"/>
          </a:ln>
        </p:spPr>
        <p:txBody>
          <a:bodyPr lIns="45719" rIns="45719" anchor="ctr"/>
          <a:lstStyle/>
          <a:p>
            <a:pPr algn="ctr">
              <a:defRPr>
                <a:solidFill>
                  <a:srgbClr val="FFFFFF"/>
                </a:solidFill>
              </a:defRPr>
            </a:pPr>
          </a:p>
        </p:txBody>
      </p:sp>
      <p:pic>
        <p:nvPicPr>
          <p:cNvPr id="2897" name="Picture Placeholder 1" descr="Picture Placeholder 1"/>
          <p:cNvPicPr>
            <a:picLocks noChangeAspect="1"/>
          </p:cNvPicPr>
          <p:nvPr>
            <p:ph type="pic" idx="13"/>
          </p:nvPr>
        </p:nvPicPr>
        <p:blipFill>
          <a:blip r:embed="rId2">
            <a:extLst/>
          </a:blip>
          <a:srcRect l="0" t="21278" r="0" b="21278"/>
          <a:stretch>
            <a:fillRect/>
          </a:stretch>
        </p:blipFill>
        <p:spPr>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36" name="Group 10"/>
          <p:cNvGrpSpPr/>
          <p:nvPr/>
        </p:nvGrpSpPr>
        <p:grpSpPr>
          <a:xfrm>
            <a:off x="0" y="0"/>
            <a:ext cx="24378285" cy="13716000"/>
            <a:chOff x="0" y="0"/>
            <a:chExt cx="24378284" cy="13716000"/>
          </a:xfrm>
        </p:grpSpPr>
        <p:sp>
          <p:nvSpPr>
            <p:cNvPr id="354"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435" name="Group 9"/>
            <p:cNvGrpSpPr/>
            <p:nvPr/>
          </p:nvGrpSpPr>
          <p:grpSpPr>
            <a:xfrm>
              <a:off x="633" y="0"/>
              <a:ext cx="24377652" cy="13716000"/>
              <a:chOff x="0" y="0"/>
              <a:chExt cx="24377651" cy="13716000"/>
            </a:xfrm>
          </p:grpSpPr>
          <p:grpSp>
            <p:nvGrpSpPr>
              <p:cNvPr id="383" name="Group 8"/>
              <p:cNvGrpSpPr/>
              <p:nvPr/>
            </p:nvGrpSpPr>
            <p:grpSpPr>
              <a:xfrm>
                <a:off x="0" y="477357"/>
                <a:ext cx="24377652" cy="12899926"/>
                <a:chOff x="0" y="0"/>
                <a:chExt cx="24377651" cy="12899925"/>
              </a:xfrm>
            </p:grpSpPr>
            <p:sp>
              <p:nvSpPr>
                <p:cNvPr id="355"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56"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57"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58"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59"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0"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1"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2"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3"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4"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5"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6"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7"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8"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69"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0"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1"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2"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3"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4"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5"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6"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7"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8"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79"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80"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81"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382"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434" name="Group 7"/>
              <p:cNvGrpSpPr/>
              <p:nvPr/>
            </p:nvGrpSpPr>
            <p:grpSpPr>
              <a:xfrm>
                <a:off x="477359" y="0"/>
                <a:ext cx="23416654" cy="13716000"/>
                <a:chOff x="0" y="0"/>
                <a:chExt cx="23416652" cy="13716000"/>
              </a:xfrm>
            </p:grpSpPr>
            <p:sp>
              <p:nvSpPr>
                <p:cNvPr id="384"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85"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86"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87"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88"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89"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0"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1"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2"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3"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4"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5"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6"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7"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8"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399"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0"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1"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2"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3"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4"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5"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6"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7"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8"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09"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0"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1"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2"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3"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4"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5"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6"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7"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8"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19"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0"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1"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2"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3"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4"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5"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6"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7"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8"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29"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30"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31"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32"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433"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488" name="Group 220"/>
          <p:cNvGrpSpPr/>
          <p:nvPr/>
        </p:nvGrpSpPr>
        <p:grpSpPr>
          <a:xfrm>
            <a:off x="-1" y="12414353"/>
            <a:ext cx="24138656" cy="1301646"/>
            <a:chOff x="0" y="0"/>
            <a:chExt cx="24138654" cy="1301645"/>
          </a:xfrm>
        </p:grpSpPr>
        <p:sp>
          <p:nvSpPr>
            <p:cNvPr id="437"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8"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9"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0"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1"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2"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3"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4"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5"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6"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7"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8"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9"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0"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1"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2"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3"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4"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5"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6"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7"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8"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9"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0"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1"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2"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3"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4"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5"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6"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7"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8"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69"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0"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1"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2"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3"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4"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5"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6"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7"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8"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9"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0"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1"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2"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3"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4"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5"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6"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7"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89"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INTRODUCTION</a:t>
            </a:r>
          </a:p>
        </p:txBody>
      </p:sp>
      <p:grpSp>
        <p:nvGrpSpPr>
          <p:cNvPr id="494" name="Group 3"/>
          <p:cNvGrpSpPr/>
          <p:nvPr/>
        </p:nvGrpSpPr>
        <p:grpSpPr>
          <a:xfrm>
            <a:off x="11303015" y="2705489"/>
            <a:ext cx="12650535" cy="8305022"/>
            <a:chOff x="79419" y="0"/>
            <a:chExt cx="12650533" cy="8305021"/>
          </a:xfrm>
        </p:grpSpPr>
        <p:sp>
          <p:nvSpPr>
            <p:cNvPr id="490" name="TextBox 21"/>
            <p:cNvSpPr txBox="1"/>
            <p:nvPr/>
          </p:nvSpPr>
          <p:spPr>
            <a:xfrm>
              <a:off x="95631" y="0"/>
              <a:ext cx="12634322" cy="11220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sz="6000">
                  <a:solidFill>
                    <a:srgbClr val="FFFFFF"/>
                  </a:solidFill>
                  <a:latin typeface="+mn-lt"/>
                  <a:ea typeface="+mn-ea"/>
                  <a:cs typeface="+mn-cs"/>
                  <a:sym typeface="Helvetica"/>
                </a:defRPr>
              </a:lvl1pPr>
            </a:lstStyle>
            <a:p>
              <a:pPr/>
              <a:r>
                <a:t>CLASSIBILITY</a:t>
              </a:r>
            </a:p>
          </p:txBody>
        </p:sp>
        <p:grpSp>
          <p:nvGrpSpPr>
            <p:cNvPr id="493" name="Group 2"/>
            <p:cNvGrpSpPr/>
            <p:nvPr/>
          </p:nvGrpSpPr>
          <p:grpSpPr>
            <a:xfrm>
              <a:off x="79419" y="1494319"/>
              <a:ext cx="12214758" cy="6810703"/>
              <a:chOff x="0" y="0"/>
              <a:chExt cx="12214757" cy="6810702"/>
            </a:xfrm>
          </p:grpSpPr>
          <p:sp>
            <p:nvSpPr>
              <p:cNvPr id="491" name="Subtitle 2"/>
              <p:cNvSpPr txBox="1"/>
              <p:nvPr/>
            </p:nvSpPr>
            <p:spPr>
              <a:xfrm>
                <a:off x="0" y="0"/>
                <a:ext cx="12214758" cy="3981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noAutofit/>
              </a:bodyPr>
              <a:lstStyle/>
              <a:p>
                <a:pPr defTabSz="1087636">
                  <a:lnSpc>
                    <a:spcPts val="4200"/>
                  </a:lnSpc>
                  <a:spcBef>
                    <a:spcPts val="600"/>
                  </a:spcBef>
                  <a:defRPr sz="3000">
                    <a:solidFill>
                      <a:srgbClr val="FFFFFF"/>
                    </a:solidFill>
                    <a:latin typeface="+mn-lt"/>
                    <a:ea typeface="+mn-ea"/>
                    <a:cs typeface="+mn-cs"/>
                    <a:sym typeface="Helvetica"/>
                  </a:defRPr>
                </a:pPr>
                <a:r>
                  <a:t>Classibility, the name of project come from combining                       “Class + Ability”  which mean it offer user an ability to manage classroom.</a:t>
                </a:r>
              </a:p>
              <a:p>
                <a:pPr defTabSz="1087636">
                  <a:lnSpc>
                    <a:spcPts val="4200"/>
                  </a:lnSpc>
                  <a:spcBef>
                    <a:spcPts val="600"/>
                  </a:spcBef>
                  <a:defRPr sz="3000">
                    <a:solidFill>
                      <a:srgbClr val="FFFFFF"/>
                    </a:solidFill>
                    <a:latin typeface="+mn-lt"/>
                    <a:ea typeface="+mn-ea"/>
                    <a:cs typeface="+mn-cs"/>
                    <a:sym typeface="Helvetica"/>
                  </a:defRPr>
                </a:pPr>
                <a:r>
                  <a:t>Classibility is an check-in classroom data store based mobile application. It aims to solve and save time consuming tasks of the class.</a:t>
                </a:r>
              </a:p>
            </p:txBody>
          </p:sp>
          <p:sp>
            <p:nvSpPr>
              <p:cNvPr id="492" name="Subtitle 2"/>
              <p:cNvSpPr txBox="1"/>
              <p:nvPr/>
            </p:nvSpPr>
            <p:spPr>
              <a:xfrm>
                <a:off x="208401" y="3233366"/>
                <a:ext cx="7598934" cy="357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8718" tIns="108718" rIns="108718" bIns="108718" numCol="1" anchor="t">
                <a:noAutofit/>
              </a:bodyPr>
              <a:lstStyle/>
              <a:p>
                <a:pPr defTabSz="1087636">
                  <a:lnSpc>
                    <a:spcPts val="4200"/>
                  </a:lnSpc>
                  <a:spcBef>
                    <a:spcPts val="600"/>
                  </a:spcBef>
                  <a:defRPr sz="3000">
                    <a:solidFill>
                      <a:srgbClr val="FFFFFF"/>
                    </a:solidFill>
                    <a:latin typeface="+mn-lt"/>
                    <a:ea typeface="+mn-ea"/>
                    <a:cs typeface="+mn-cs"/>
                    <a:sym typeface="Helvetica"/>
                  </a:defRPr>
                </a:pPr>
                <a:r>
                  <a:t>Main functions of application are </a:t>
                </a:r>
              </a:p>
              <a:p>
                <a:pPr lvl="1" defTabSz="1087636">
                  <a:lnSpc>
                    <a:spcPts val="4200"/>
                  </a:lnSpc>
                  <a:spcBef>
                    <a:spcPts val="600"/>
                  </a:spcBef>
                  <a:defRPr sz="3000">
                    <a:solidFill>
                      <a:srgbClr val="FFFFFF"/>
                    </a:solidFill>
                    <a:latin typeface="+mn-lt"/>
                    <a:ea typeface="+mn-ea"/>
                    <a:cs typeface="+mn-cs"/>
                    <a:sym typeface="Helvetica"/>
                  </a:defRPr>
                </a:pPr>
                <a:r>
                  <a:t>-Face recognise check-in </a:t>
                </a:r>
              </a:p>
              <a:p>
                <a:pPr lvl="1" defTabSz="1087636">
                  <a:lnSpc>
                    <a:spcPts val="4200"/>
                  </a:lnSpc>
                  <a:spcBef>
                    <a:spcPts val="600"/>
                  </a:spcBef>
                  <a:defRPr sz="3000">
                    <a:solidFill>
                      <a:srgbClr val="FFFFFF"/>
                    </a:solidFill>
                    <a:latin typeface="+mn-lt"/>
                    <a:ea typeface="+mn-ea"/>
                    <a:cs typeface="+mn-cs"/>
                    <a:sym typeface="Helvetica"/>
                  </a:defRPr>
                </a:pPr>
                <a:r>
                  <a:t>-Class room authentication</a:t>
                </a:r>
              </a:p>
              <a:p>
                <a:pPr lvl="1" defTabSz="1087636">
                  <a:lnSpc>
                    <a:spcPts val="4200"/>
                  </a:lnSpc>
                  <a:spcBef>
                    <a:spcPts val="600"/>
                  </a:spcBef>
                  <a:defRPr sz="3000">
                    <a:solidFill>
                      <a:srgbClr val="FFFFFF"/>
                    </a:solidFill>
                    <a:latin typeface="+mn-lt"/>
                    <a:ea typeface="+mn-ea"/>
                    <a:cs typeface="+mn-cs"/>
                    <a:sym typeface="Helvetica"/>
                  </a:defRPr>
                </a:pPr>
                <a:r>
                  <a:t>-History</a:t>
                </a:r>
              </a:p>
            </p:txBody>
          </p:sp>
        </p:gr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Rectangle 14"/>
          <p:cNvSpPr/>
          <p:nvPr/>
        </p:nvSpPr>
        <p:spPr>
          <a:xfrm>
            <a:off x="0" y="0"/>
            <a:ext cx="24377650" cy="13716000"/>
          </a:xfrm>
          <a:prstGeom prst="rect">
            <a:avLst/>
          </a:prstGeom>
          <a:solidFill>
            <a:srgbClr val="232C34"/>
          </a:solidFill>
          <a:ln w="12700">
            <a:miter lim="400000"/>
          </a:ln>
        </p:spPr>
        <p:txBody>
          <a:bodyPr lIns="45719" rIns="45719" anchor="ctr"/>
          <a:lstStyle/>
          <a:p>
            <a:pPr algn="ctr">
              <a:defRPr>
                <a:solidFill>
                  <a:srgbClr val="FFFFFF"/>
                </a:solidFill>
              </a:defRPr>
            </a:pPr>
          </a:p>
        </p:txBody>
      </p:sp>
      <p:grpSp>
        <p:nvGrpSpPr>
          <p:cNvPr id="577" name="Group 146"/>
          <p:cNvGrpSpPr/>
          <p:nvPr/>
        </p:nvGrpSpPr>
        <p:grpSpPr>
          <a:xfrm>
            <a:off x="633" y="0"/>
            <a:ext cx="24377652" cy="13716000"/>
            <a:chOff x="0" y="0"/>
            <a:chExt cx="24377651" cy="13716000"/>
          </a:xfrm>
        </p:grpSpPr>
        <p:grpSp>
          <p:nvGrpSpPr>
            <p:cNvPr id="525" name="Group 147"/>
            <p:cNvGrpSpPr/>
            <p:nvPr/>
          </p:nvGrpSpPr>
          <p:grpSpPr>
            <a:xfrm>
              <a:off x="0" y="477357"/>
              <a:ext cx="24377652" cy="12899926"/>
              <a:chOff x="0" y="0"/>
              <a:chExt cx="24377651" cy="12899925"/>
            </a:xfrm>
          </p:grpSpPr>
          <p:sp>
            <p:nvSpPr>
              <p:cNvPr id="497" name="Straight Connector 199"/>
              <p:cNvSpPr/>
              <p:nvPr/>
            </p:nvSpPr>
            <p:spPr>
              <a:xfrm flipH="1" flipV="1">
                <a:off x="0" y="0"/>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498" name="Straight Connector 200"/>
              <p:cNvSpPr/>
              <p:nvPr/>
            </p:nvSpPr>
            <p:spPr>
              <a:xfrm flipH="1" flipV="1">
                <a:off x="0" y="481781"/>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499" name="Straight Connector 201"/>
              <p:cNvSpPr/>
              <p:nvPr/>
            </p:nvSpPr>
            <p:spPr>
              <a:xfrm flipH="1" flipV="1">
                <a:off x="0" y="94389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0" name="Straight Connector 202"/>
              <p:cNvSpPr/>
              <p:nvPr/>
            </p:nvSpPr>
            <p:spPr>
              <a:xfrm flipH="1" flipV="1">
                <a:off x="0" y="1435510"/>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1" name="Straight Connector 203"/>
              <p:cNvSpPr/>
              <p:nvPr/>
            </p:nvSpPr>
            <p:spPr>
              <a:xfrm flipH="1" flipV="1">
                <a:off x="0" y="190745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2" name="Straight Connector 204"/>
              <p:cNvSpPr/>
              <p:nvPr/>
            </p:nvSpPr>
            <p:spPr>
              <a:xfrm flipH="1" flipV="1">
                <a:off x="0" y="237940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3" name="Straight Connector 205"/>
              <p:cNvSpPr/>
              <p:nvPr/>
            </p:nvSpPr>
            <p:spPr>
              <a:xfrm flipH="1" flipV="1">
                <a:off x="0" y="286118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4" name="Straight Connector 206"/>
              <p:cNvSpPr/>
              <p:nvPr/>
            </p:nvSpPr>
            <p:spPr>
              <a:xfrm flipH="1" flipV="1">
                <a:off x="0" y="3352801"/>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5" name="Straight Connector 207"/>
              <p:cNvSpPr/>
              <p:nvPr/>
            </p:nvSpPr>
            <p:spPr>
              <a:xfrm flipH="1" flipV="1">
                <a:off x="0" y="3824749"/>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6" name="Straight Connector 208"/>
              <p:cNvSpPr/>
              <p:nvPr/>
            </p:nvSpPr>
            <p:spPr>
              <a:xfrm flipH="1" flipV="1">
                <a:off x="0" y="429669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7" name="Straight Connector 209"/>
              <p:cNvSpPr/>
              <p:nvPr/>
            </p:nvSpPr>
            <p:spPr>
              <a:xfrm flipH="1" flipV="1">
                <a:off x="0" y="4778479"/>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8" name="Straight Connector 210"/>
              <p:cNvSpPr/>
              <p:nvPr/>
            </p:nvSpPr>
            <p:spPr>
              <a:xfrm flipH="1" flipV="1">
                <a:off x="0" y="525042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09" name="Straight Connector 211"/>
              <p:cNvSpPr/>
              <p:nvPr/>
            </p:nvSpPr>
            <p:spPr>
              <a:xfrm flipH="1" flipV="1">
                <a:off x="0" y="573220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0" name="Straight Connector 212"/>
              <p:cNvSpPr/>
              <p:nvPr/>
            </p:nvSpPr>
            <p:spPr>
              <a:xfrm flipH="1" flipV="1">
                <a:off x="0" y="620415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1" name="Straight Connector 213"/>
              <p:cNvSpPr/>
              <p:nvPr/>
            </p:nvSpPr>
            <p:spPr>
              <a:xfrm flipH="1" flipV="1">
                <a:off x="0" y="668593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2" name="Straight Connector 214"/>
              <p:cNvSpPr/>
              <p:nvPr/>
            </p:nvSpPr>
            <p:spPr>
              <a:xfrm flipH="1" flipV="1">
                <a:off x="0" y="716771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3" name="Straight Connector 215"/>
              <p:cNvSpPr/>
              <p:nvPr/>
            </p:nvSpPr>
            <p:spPr>
              <a:xfrm flipH="1" flipV="1">
                <a:off x="0" y="7649497"/>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4" name="Straight Connector 216"/>
              <p:cNvSpPr/>
              <p:nvPr/>
            </p:nvSpPr>
            <p:spPr>
              <a:xfrm flipH="1" flipV="1">
                <a:off x="0" y="813127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5" name="Straight Connector 217"/>
              <p:cNvSpPr/>
              <p:nvPr/>
            </p:nvSpPr>
            <p:spPr>
              <a:xfrm flipH="1" flipV="1">
                <a:off x="0" y="859339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6" name="Straight Connector 218"/>
              <p:cNvSpPr/>
              <p:nvPr/>
            </p:nvSpPr>
            <p:spPr>
              <a:xfrm flipH="1" flipV="1">
                <a:off x="0" y="908500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7" name="Straight Connector 219"/>
              <p:cNvSpPr/>
              <p:nvPr/>
            </p:nvSpPr>
            <p:spPr>
              <a:xfrm flipH="1" flipV="1">
                <a:off x="0" y="955695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8" name="Straight Connector 220"/>
              <p:cNvSpPr/>
              <p:nvPr/>
            </p:nvSpPr>
            <p:spPr>
              <a:xfrm flipH="1" flipV="1">
                <a:off x="0" y="1002890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19" name="Straight Connector 221"/>
              <p:cNvSpPr/>
              <p:nvPr/>
            </p:nvSpPr>
            <p:spPr>
              <a:xfrm flipH="1" flipV="1">
                <a:off x="0" y="10520518"/>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20" name="Straight Connector 222"/>
              <p:cNvSpPr/>
              <p:nvPr/>
            </p:nvSpPr>
            <p:spPr>
              <a:xfrm flipH="1" flipV="1">
                <a:off x="0" y="1099246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21" name="Straight Connector 223"/>
              <p:cNvSpPr/>
              <p:nvPr/>
            </p:nvSpPr>
            <p:spPr>
              <a:xfrm flipH="1" flipV="1">
                <a:off x="0" y="1146441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22" name="Straight Connector 224"/>
              <p:cNvSpPr/>
              <p:nvPr/>
            </p:nvSpPr>
            <p:spPr>
              <a:xfrm flipH="1" flipV="1">
                <a:off x="0" y="11946196"/>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23" name="Straight Connector 225"/>
              <p:cNvSpPr/>
              <p:nvPr/>
            </p:nvSpPr>
            <p:spPr>
              <a:xfrm flipH="1" flipV="1">
                <a:off x="0" y="12418144"/>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24" name="Straight Connector 226"/>
              <p:cNvSpPr/>
              <p:nvPr/>
            </p:nvSpPr>
            <p:spPr>
              <a:xfrm flipH="1" flipV="1">
                <a:off x="0" y="12899925"/>
                <a:ext cx="24377652" cy="1"/>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grpSp>
        <p:grpSp>
          <p:nvGrpSpPr>
            <p:cNvPr id="576" name="Group 148"/>
            <p:cNvGrpSpPr/>
            <p:nvPr/>
          </p:nvGrpSpPr>
          <p:grpSpPr>
            <a:xfrm>
              <a:off x="477359" y="0"/>
              <a:ext cx="23416654" cy="13716000"/>
              <a:chOff x="0" y="0"/>
              <a:chExt cx="23416652" cy="13716000"/>
            </a:xfrm>
          </p:grpSpPr>
          <p:sp>
            <p:nvSpPr>
              <p:cNvPr id="526" name="Straight Connector 149"/>
              <p:cNvSpPr/>
              <p:nvPr/>
            </p:nvSpPr>
            <p:spPr>
              <a:xfrm flipH="1">
                <a:off x="-1" y="0"/>
                <a:ext cx="2"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27" name="Straight Connector 150"/>
              <p:cNvSpPr/>
              <p:nvPr/>
            </p:nvSpPr>
            <p:spPr>
              <a:xfrm flipH="1">
                <a:off x="47799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28" name="Straight Connector 151"/>
              <p:cNvSpPr/>
              <p:nvPr/>
            </p:nvSpPr>
            <p:spPr>
              <a:xfrm flipH="1">
                <a:off x="95977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29" name="Straight Connector 152"/>
              <p:cNvSpPr/>
              <p:nvPr/>
            </p:nvSpPr>
            <p:spPr>
              <a:xfrm flipH="1">
                <a:off x="142188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0" name="Straight Connector 153"/>
              <p:cNvSpPr/>
              <p:nvPr/>
            </p:nvSpPr>
            <p:spPr>
              <a:xfrm flipH="1">
                <a:off x="191350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1" name="Straight Connector 154"/>
              <p:cNvSpPr/>
              <p:nvPr/>
            </p:nvSpPr>
            <p:spPr>
              <a:xfrm flipH="1">
                <a:off x="238545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2" name="Straight Connector 155"/>
              <p:cNvSpPr/>
              <p:nvPr/>
            </p:nvSpPr>
            <p:spPr>
              <a:xfrm flipH="1">
                <a:off x="285739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3" name="Straight Connector 156"/>
              <p:cNvSpPr/>
              <p:nvPr/>
            </p:nvSpPr>
            <p:spPr>
              <a:xfrm flipH="1">
                <a:off x="333917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4" name="Straight Connector 157"/>
              <p:cNvSpPr/>
              <p:nvPr/>
            </p:nvSpPr>
            <p:spPr>
              <a:xfrm flipH="1">
                <a:off x="383079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5" name="Straight Connector 158"/>
              <p:cNvSpPr/>
              <p:nvPr/>
            </p:nvSpPr>
            <p:spPr>
              <a:xfrm flipH="1">
                <a:off x="4302741"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6" name="Straight Connector 159"/>
              <p:cNvSpPr/>
              <p:nvPr/>
            </p:nvSpPr>
            <p:spPr>
              <a:xfrm flipH="1">
                <a:off x="477468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7" name="Straight Connector 160"/>
              <p:cNvSpPr/>
              <p:nvPr/>
            </p:nvSpPr>
            <p:spPr>
              <a:xfrm flipH="1">
                <a:off x="525647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8" name="Straight Connector 161"/>
              <p:cNvSpPr/>
              <p:nvPr/>
            </p:nvSpPr>
            <p:spPr>
              <a:xfrm flipH="1">
                <a:off x="572841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39" name="Straight Connector 162"/>
              <p:cNvSpPr/>
              <p:nvPr/>
            </p:nvSpPr>
            <p:spPr>
              <a:xfrm flipH="1">
                <a:off x="621019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0" name="Straight Connector 163"/>
              <p:cNvSpPr/>
              <p:nvPr/>
            </p:nvSpPr>
            <p:spPr>
              <a:xfrm flipH="1">
                <a:off x="668214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1" name="Straight Connector 164"/>
              <p:cNvSpPr/>
              <p:nvPr/>
            </p:nvSpPr>
            <p:spPr>
              <a:xfrm flipH="1">
                <a:off x="716392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2" name="Straight Connector 165"/>
              <p:cNvSpPr/>
              <p:nvPr/>
            </p:nvSpPr>
            <p:spPr>
              <a:xfrm flipH="1">
                <a:off x="764570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3" name="Straight Connector 166"/>
              <p:cNvSpPr/>
              <p:nvPr/>
            </p:nvSpPr>
            <p:spPr>
              <a:xfrm flipH="1">
                <a:off x="8127489"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4" name="Straight Connector 167"/>
              <p:cNvSpPr/>
              <p:nvPr/>
            </p:nvSpPr>
            <p:spPr>
              <a:xfrm flipH="1">
                <a:off x="860927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5" name="Straight Connector 168"/>
              <p:cNvSpPr/>
              <p:nvPr/>
            </p:nvSpPr>
            <p:spPr>
              <a:xfrm flipH="1">
                <a:off x="907138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6" name="Straight Connector 169"/>
              <p:cNvSpPr/>
              <p:nvPr/>
            </p:nvSpPr>
            <p:spPr>
              <a:xfrm flipH="1">
                <a:off x="956300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7" name="Straight Connector 170"/>
              <p:cNvSpPr/>
              <p:nvPr/>
            </p:nvSpPr>
            <p:spPr>
              <a:xfrm flipH="1">
                <a:off x="1003494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8" name="Straight Connector 171"/>
              <p:cNvSpPr/>
              <p:nvPr/>
            </p:nvSpPr>
            <p:spPr>
              <a:xfrm flipH="1">
                <a:off x="1050689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49" name="Straight Connector 172"/>
              <p:cNvSpPr/>
              <p:nvPr/>
            </p:nvSpPr>
            <p:spPr>
              <a:xfrm flipH="1">
                <a:off x="10998510"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0" name="Straight Connector 173"/>
              <p:cNvSpPr/>
              <p:nvPr/>
            </p:nvSpPr>
            <p:spPr>
              <a:xfrm flipH="1">
                <a:off x="1147045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1" name="Straight Connector 174"/>
              <p:cNvSpPr/>
              <p:nvPr/>
            </p:nvSpPr>
            <p:spPr>
              <a:xfrm flipH="1">
                <a:off x="1194240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2" name="Straight Connector 175"/>
              <p:cNvSpPr/>
              <p:nvPr/>
            </p:nvSpPr>
            <p:spPr>
              <a:xfrm flipH="1">
                <a:off x="12424187"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3" name="Straight Connector 176"/>
              <p:cNvSpPr/>
              <p:nvPr/>
            </p:nvSpPr>
            <p:spPr>
              <a:xfrm flipH="1">
                <a:off x="12896135"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4" name="Straight Connector 177"/>
              <p:cNvSpPr/>
              <p:nvPr/>
            </p:nvSpPr>
            <p:spPr>
              <a:xfrm flipH="1">
                <a:off x="1337791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5" name="Straight Connector 178"/>
              <p:cNvSpPr/>
              <p:nvPr/>
            </p:nvSpPr>
            <p:spPr>
              <a:xfrm flipH="1">
                <a:off x="1384986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6" name="Straight Connector 179"/>
              <p:cNvSpPr/>
              <p:nvPr/>
            </p:nvSpPr>
            <p:spPr>
              <a:xfrm flipH="1">
                <a:off x="14341478"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7" name="Straight Connector 180"/>
              <p:cNvSpPr/>
              <p:nvPr/>
            </p:nvSpPr>
            <p:spPr>
              <a:xfrm flipH="1">
                <a:off x="1481342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8" name="Straight Connector 181"/>
              <p:cNvSpPr/>
              <p:nvPr/>
            </p:nvSpPr>
            <p:spPr>
              <a:xfrm flipH="1">
                <a:off x="1529520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59" name="Straight Connector 182"/>
              <p:cNvSpPr/>
              <p:nvPr/>
            </p:nvSpPr>
            <p:spPr>
              <a:xfrm flipH="1">
                <a:off x="1576715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0" name="Straight Connector 183"/>
              <p:cNvSpPr/>
              <p:nvPr/>
            </p:nvSpPr>
            <p:spPr>
              <a:xfrm flipH="1">
                <a:off x="1624893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1" name="Straight Connector 184"/>
              <p:cNvSpPr/>
              <p:nvPr/>
            </p:nvSpPr>
            <p:spPr>
              <a:xfrm flipH="1">
                <a:off x="1672088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2" name="Straight Connector 185"/>
              <p:cNvSpPr/>
              <p:nvPr/>
            </p:nvSpPr>
            <p:spPr>
              <a:xfrm flipH="1">
                <a:off x="1720266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3" name="Straight Connector 186"/>
              <p:cNvSpPr/>
              <p:nvPr/>
            </p:nvSpPr>
            <p:spPr>
              <a:xfrm flipH="1">
                <a:off x="1767461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4" name="Straight Connector 187"/>
              <p:cNvSpPr/>
              <p:nvPr/>
            </p:nvSpPr>
            <p:spPr>
              <a:xfrm flipH="1">
                <a:off x="1815639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5" name="Straight Connector 188"/>
              <p:cNvSpPr/>
              <p:nvPr/>
            </p:nvSpPr>
            <p:spPr>
              <a:xfrm flipH="1">
                <a:off x="1863817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6" name="Straight Connector 189"/>
              <p:cNvSpPr/>
              <p:nvPr/>
            </p:nvSpPr>
            <p:spPr>
              <a:xfrm flipH="1">
                <a:off x="1911012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7" name="Straight Connector 190"/>
              <p:cNvSpPr/>
              <p:nvPr/>
            </p:nvSpPr>
            <p:spPr>
              <a:xfrm flipH="1">
                <a:off x="1960173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8" name="Straight Connector 191"/>
              <p:cNvSpPr/>
              <p:nvPr/>
            </p:nvSpPr>
            <p:spPr>
              <a:xfrm flipH="1">
                <a:off x="20063851"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69" name="Straight Connector 192"/>
              <p:cNvSpPr/>
              <p:nvPr/>
            </p:nvSpPr>
            <p:spPr>
              <a:xfrm flipH="1">
                <a:off x="2054563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70" name="Straight Connector 193"/>
              <p:cNvSpPr/>
              <p:nvPr/>
            </p:nvSpPr>
            <p:spPr>
              <a:xfrm flipH="1">
                <a:off x="21037246"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71" name="Straight Connector 194"/>
              <p:cNvSpPr/>
              <p:nvPr/>
            </p:nvSpPr>
            <p:spPr>
              <a:xfrm flipH="1">
                <a:off x="21509194"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72" name="Straight Connector 195"/>
              <p:cNvSpPr/>
              <p:nvPr/>
            </p:nvSpPr>
            <p:spPr>
              <a:xfrm flipH="1">
                <a:off x="2198114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73" name="Straight Connector 196"/>
              <p:cNvSpPr/>
              <p:nvPr/>
            </p:nvSpPr>
            <p:spPr>
              <a:xfrm flipH="1">
                <a:off x="2246292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74" name="Straight Connector 197"/>
              <p:cNvSpPr/>
              <p:nvPr/>
            </p:nvSpPr>
            <p:spPr>
              <a:xfrm flipH="1">
                <a:off x="22944703"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sp>
            <p:nvSpPr>
              <p:cNvPr id="575" name="Straight Connector 198"/>
              <p:cNvSpPr/>
              <p:nvPr/>
            </p:nvSpPr>
            <p:spPr>
              <a:xfrm flipH="1">
                <a:off x="23416652" y="0"/>
                <a:ext cx="1" cy="13716000"/>
              </a:xfrm>
              <a:prstGeom prst="line">
                <a:avLst/>
              </a:prstGeom>
              <a:noFill/>
              <a:ln w="6350" cap="flat">
                <a:solidFill>
                  <a:srgbClr val="FFFFFF">
                    <a:alpha val="5000"/>
                  </a:srgbClr>
                </a:solidFill>
                <a:prstDash val="solid"/>
                <a:miter lim="800000"/>
              </a:ln>
              <a:effectLst/>
            </p:spPr>
            <p:txBody>
              <a:bodyPr wrap="square" lIns="45719" tIns="45719" rIns="45719" bIns="45719" numCol="1" anchor="t">
                <a:noAutofit/>
              </a:bodyPr>
              <a:lstStyle/>
              <a:p>
                <a:pPr/>
              </a:p>
            </p:txBody>
          </p:sp>
        </p:grpSp>
      </p:grpSp>
      <p:grpSp>
        <p:nvGrpSpPr>
          <p:cNvPr id="629" name="Group 12"/>
          <p:cNvGrpSpPr/>
          <p:nvPr/>
        </p:nvGrpSpPr>
        <p:grpSpPr>
          <a:xfrm>
            <a:off x="-1" y="8609269"/>
            <a:ext cx="24138656" cy="5106732"/>
            <a:chOff x="0" y="0"/>
            <a:chExt cx="24138654" cy="5106730"/>
          </a:xfrm>
        </p:grpSpPr>
        <p:sp>
          <p:nvSpPr>
            <p:cNvPr id="578" name="Rectangle 13"/>
            <p:cNvSpPr/>
            <p:nvPr/>
          </p:nvSpPr>
          <p:spPr>
            <a:xfrm>
              <a:off x="-1" y="2083545"/>
              <a:ext cx="238998" cy="302318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79" name="Rectangle 15"/>
            <p:cNvSpPr/>
            <p:nvPr/>
          </p:nvSpPr>
          <p:spPr>
            <a:xfrm>
              <a:off x="477992" y="627493"/>
              <a:ext cx="238998" cy="44792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0" name="Rectangle 16"/>
            <p:cNvSpPr/>
            <p:nvPr/>
          </p:nvSpPr>
          <p:spPr>
            <a:xfrm>
              <a:off x="955985" y="2863773"/>
              <a:ext cx="238998" cy="2242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1" name="Rectangle 18"/>
            <p:cNvSpPr/>
            <p:nvPr/>
          </p:nvSpPr>
          <p:spPr>
            <a:xfrm>
              <a:off x="1433978" y="-1"/>
              <a:ext cx="238998" cy="510673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2" name="Rectangle 19"/>
            <p:cNvSpPr/>
            <p:nvPr/>
          </p:nvSpPr>
          <p:spPr>
            <a:xfrm>
              <a:off x="1911972" y="1448575"/>
              <a:ext cx="238998" cy="36581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3" name="Rectangle 21"/>
            <p:cNvSpPr/>
            <p:nvPr/>
          </p:nvSpPr>
          <p:spPr>
            <a:xfrm>
              <a:off x="2389965" y="3517969"/>
              <a:ext cx="238998" cy="158876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4" name="Rectangle 22"/>
            <p:cNvSpPr/>
            <p:nvPr/>
          </p:nvSpPr>
          <p:spPr>
            <a:xfrm>
              <a:off x="2867958" y="1014670"/>
              <a:ext cx="238998" cy="409206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5" name="Rectangle 23"/>
            <p:cNvSpPr/>
            <p:nvPr/>
          </p:nvSpPr>
          <p:spPr>
            <a:xfrm>
              <a:off x="3345951" y="1735621"/>
              <a:ext cx="238998" cy="337111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6" name="Rectangle 24"/>
            <p:cNvSpPr/>
            <p:nvPr/>
          </p:nvSpPr>
          <p:spPr>
            <a:xfrm>
              <a:off x="3823944" y="2530001"/>
              <a:ext cx="238998" cy="25767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7" name="Rectangle 25"/>
            <p:cNvSpPr/>
            <p:nvPr/>
          </p:nvSpPr>
          <p:spPr>
            <a:xfrm>
              <a:off x="4301937" y="2990607"/>
              <a:ext cx="238998" cy="211612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8" name="Rectangle 26"/>
            <p:cNvSpPr/>
            <p:nvPr/>
          </p:nvSpPr>
          <p:spPr>
            <a:xfrm>
              <a:off x="4779930" y="520686"/>
              <a:ext cx="238998" cy="458604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9" name="Rectangle 27"/>
            <p:cNvSpPr/>
            <p:nvPr/>
          </p:nvSpPr>
          <p:spPr>
            <a:xfrm>
              <a:off x="5257924" y="1288364"/>
              <a:ext cx="238998" cy="38183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0" name="Rectangle 28"/>
            <p:cNvSpPr/>
            <p:nvPr/>
          </p:nvSpPr>
          <p:spPr>
            <a:xfrm>
              <a:off x="5735917" y="2083545"/>
              <a:ext cx="238998" cy="302318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1" name="Rectangle 29"/>
            <p:cNvSpPr/>
            <p:nvPr/>
          </p:nvSpPr>
          <p:spPr>
            <a:xfrm>
              <a:off x="6213910" y="2743615"/>
              <a:ext cx="238998" cy="23631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2" name="Rectangle 30"/>
            <p:cNvSpPr/>
            <p:nvPr/>
          </p:nvSpPr>
          <p:spPr>
            <a:xfrm>
              <a:off x="6691903" y="927889"/>
              <a:ext cx="238998" cy="41788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3" name="Rectangle 31"/>
            <p:cNvSpPr/>
            <p:nvPr/>
          </p:nvSpPr>
          <p:spPr>
            <a:xfrm>
              <a:off x="7169896" y="3210898"/>
              <a:ext cx="238998" cy="189583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4" name="Rectangle 32"/>
            <p:cNvSpPr/>
            <p:nvPr/>
          </p:nvSpPr>
          <p:spPr>
            <a:xfrm>
              <a:off x="7647889" y="140185"/>
              <a:ext cx="238998" cy="496654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5" name="Rectangle 33"/>
            <p:cNvSpPr/>
            <p:nvPr/>
          </p:nvSpPr>
          <p:spPr>
            <a:xfrm>
              <a:off x="8125883" y="1448575"/>
              <a:ext cx="238998" cy="36581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6" name="Rectangle 34"/>
            <p:cNvSpPr/>
            <p:nvPr/>
          </p:nvSpPr>
          <p:spPr>
            <a:xfrm>
              <a:off x="8603875" y="574090"/>
              <a:ext cx="238998" cy="45326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7" name="Rectangle 35"/>
            <p:cNvSpPr/>
            <p:nvPr/>
          </p:nvSpPr>
          <p:spPr>
            <a:xfrm>
              <a:off x="9081869" y="2269657"/>
              <a:ext cx="238998" cy="2837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8" name="Rectangle 36"/>
            <p:cNvSpPr/>
            <p:nvPr/>
          </p:nvSpPr>
          <p:spPr>
            <a:xfrm>
              <a:off x="9559862" y="1180115"/>
              <a:ext cx="238999" cy="39266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9" name="Rectangle 37"/>
            <p:cNvSpPr/>
            <p:nvPr/>
          </p:nvSpPr>
          <p:spPr>
            <a:xfrm>
              <a:off x="10037855" y="4045331"/>
              <a:ext cx="238998" cy="106139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0" name="Rectangle 38"/>
            <p:cNvSpPr/>
            <p:nvPr/>
          </p:nvSpPr>
          <p:spPr>
            <a:xfrm>
              <a:off x="10515848" y="1642164"/>
              <a:ext cx="238998" cy="34645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1" name="Rectangle 39"/>
            <p:cNvSpPr/>
            <p:nvPr/>
          </p:nvSpPr>
          <p:spPr>
            <a:xfrm>
              <a:off x="10993842" y="2743615"/>
              <a:ext cx="238998" cy="23631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2" name="Rectangle 40"/>
            <p:cNvSpPr/>
            <p:nvPr/>
          </p:nvSpPr>
          <p:spPr>
            <a:xfrm>
              <a:off x="11471834" y="428965"/>
              <a:ext cx="238998" cy="46777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3" name="Rectangle 41"/>
            <p:cNvSpPr/>
            <p:nvPr/>
          </p:nvSpPr>
          <p:spPr>
            <a:xfrm>
              <a:off x="11949827" y="1288364"/>
              <a:ext cx="238998" cy="38183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4" name="Rectangle 42"/>
            <p:cNvSpPr/>
            <p:nvPr/>
          </p:nvSpPr>
          <p:spPr>
            <a:xfrm>
              <a:off x="12427822" y="2269657"/>
              <a:ext cx="238998" cy="2837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5" name="Rectangle 43"/>
            <p:cNvSpPr/>
            <p:nvPr/>
          </p:nvSpPr>
          <p:spPr>
            <a:xfrm>
              <a:off x="12905814" y="3077656"/>
              <a:ext cx="238998" cy="20290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6" name="Rectangle 44"/>
            <p:cNvSpPr/>
            <p:nvPr/>
          </p:nvSpPr>
          <p:spPr>
            <a:xfrm>
              <a:off x="13383807" y="1096244"/>
              <a:ext cx="238998" cy="401048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7" name="Rectangle 45"/>
            <p:cNvSpPr/>
            <p:nvPr/>
          </p:nvSpPr>
          <p:spPr>
            <a:xfrm>
              <a:off x="13861800" y="1735621"/>
              <a:ext cx="238998" cy="337111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8" name="Rectangle 46"/>
            <p:cNvSpPr/>
            <p:nvPr/>
          </p:nvSpPr>
          <p:spPr>
            <a:xfrm>
              <a:off x="14339794" y="2530001"/>
              <a:ext cx="238998" cy="25767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09" name="Rectangle 47"/>
            <p:cNvSpPr/>
            <p:nvPr/>
          </p:nvSpPr>
          <p:spPr>
            <a:xfrm>
              <a:off x="14817787" y="721751"/>
              <a:ext cx="238998" cy="438497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0" name="Rectangle 48"/>
            <p:cNvSpPr/>
            <p:nvPr/>
          </p:nvSpPr>
          <p:spPr>
            <a:xfrm>
              <a:off x="15295779" y="1375412"/>
              <a:ext cx="238998" cy="37313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1" name="Rectangle 49"/>
            <p:cNvSpPr/>
            <p:nvPr/>
          </p:nvSpPr>
          <p:spPr>
            <a:xfrm>
              <a:off x="15773773" y="3517969"/>
              <a:ext cx="238998" cy="158876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2" name="Rectangle 50"/>
            <p:cNvSpPr/>
            <p:nvPr/>
          </p:nvSpPr>
          <p:spPr>
            <a:xfrm>
              <a:off x="16251766" y="2015456"/>
              <a:ext cx="238998" cy="30912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3" name="Rectangle 51"/>
            <p:cNvSpPr/>
            <p:nvPr/>
          </p:nvSpPr>
          <p:spPr>
            <a:xfrm>
              <a:off x="16729758" y="2743615"/>
              <a:ext cx="238998" cy="23631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4" name="Rectangle 52"/>
            <p:cNvSpPr/>
            <p:nvPr/>
          </p:nvSpPr>
          <p:spPr>
            <a:xfrm>
              <a:off x="17207752" y="1096244"/>
              <a:ext cx="238998" cy="401048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5" name="Rectangle 53"/>
            <p:cNvSpPr/>
            <p:nvPr/>
          </p:nvSpPr>
          <p:spPr>
            <a:xfrm>
              <a:off x="17685745" y="374493"/>
              <a:ext cx="238998" cy="47322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6" name="Rectangle 54"/>
            <p:cNvSpPr/>
            <p:nvPr/>
          </p:nvSpPr>
          <p:spPr>
            <a:xfrm>
              <a:off x="18163739" y="1642164"/>
              <a:ext cx="238998" cy="34645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7" name="Rectangle 55"/>
            <p:cNvSpPr/>
            <p:nvPr/>
          </p:nvSpPr>
          <p:spPr>
            <a:xfrm>
              <a:off x="18641731" y="2352190"/>
              <a:ext cx="238998" cy="275454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8" name="Rectangle 56"/>
            <p:cNvSpPr/>
            <p:nvPr/>
          </p:nvSpPr>
          <p:spPr>
            <a:xfrm>
              <a:off x="19119724" y="2909288"/>
              <a:ext cx="238998" cy="21974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19" name="Rectangle 57"/>
            <p:cNvSpPr/>
            <p:nvPr/>
          </p:nvSpPr>
          <p:spPr>
            <a:xfrm>
              <a:off x="19597718" y="1180115"/>
              <a:ext cx="238998" cy="39266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0" name="Rectangle 58"/>
            <p:cNvSpPr/>
            <p:nvPr/>
          </p:nvSpPr>
          <p:spPr>
            <a:xfrm>
              <a:off x="20075712" y="927889"/>
              <a:ext cx="238998" cy="41788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1" name="Rectangle 59"/>
            <p:cNvSpPr/>
            <p:nvPr/>
          </p:nvSpPr>
          <p:spPr>
            <a:xfrm>
              <a:off x="20553705" y="574090"/>
              <a:ext cx="238998" cy="45326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2" name="Rectangle 60"/>
            <p:cNvSpPr/>
            <p:nvPr/>
          </p:nvSpPr>
          <p:spPr>
            <a:xfrm>
              <a:off x="21031697" y="1522734"/>
              <a:ext cx="238998" cy="358399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3" name="Rectangle 61"/>
            <p:cNvSpPr/>
            <p:nvPr/>
          </p:nvSpPr>
          <p:spPr>
            <a:xfrm>
              <a:off x="21509691" y="1869373"/>
              <a:ext cx="238998" cy="32373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4" name="Rectangle 62"/>
            <p:cNvSpPr/>
            <p:nvPr/>
          </p:nvSpPr>
          <p:spPr>
            <a:xfrm>
              <a:off x="21987684" y="2216011"/>
              <a:ext cx="238998" cy="289072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5" name="Rectangle 63"/>
            <p:cNvSpPr/>
            <p:nvPr/>
          </p:nvSpPr>
          <p:spPr>
            <a:xfrm>
              <a:off x="22465676" y="3077656"/>
              <a:ext cx="238998" cy="20290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6" name="Rectangle 64"/>
            <p:cNvSpPr/>
            <p:nvPr/>
          </p:nvSpPr>
          <p:spPr>
            <a:xfrm>
              <a:off x="22943670" y="1180115"/>
              <a:ext cx="238998" cy="39266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7" name="Rectangle 65"/>
            <p:cNvSpPr/>
            <p:nvPr/>
          </p:nvSpPr>
          <p:spPr>
            <a:xfrm>
              <a:off x="23421663" y="1642164"/>
              <a:ext cx="238998" cy="34645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8" name="Rectangle 66"/>
            <p:cNvSpPr/>
            <p:nvPr/>
          </p:nvSpPr>
          <p:spPr>
            <a:xfrm>
              <a:off x="23899657" y="2457419"/>
              <a:ext cx="238998" cy="264931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630" name="TextBox 20"/>
          <p:cNvSpPr txBox="1"/>
          <p:nvPr/>
        </p:nvSpPr>
        <p:spPr>
          <a:xfrm>
            <a:off x="3559101" y="4919007"/>
            <a:ext cx="17259448"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0000">
                <a:solidFill>
                  <a:srgbClr val="FFFFFF"/>
                </a:solidFill>
                <a:latin typeface="+mn-lt"/>
                <a:ea typeface="+mn-ea"/>
                <a:cs typeface="+mn-cs"/>
                <a:sym typeface="Helvetica"/>
              </a:defRPr>
            </a:lvl1pPr>
          </a:lstStyle>
          <a:p>
            <a:pPr/>
            <a:r>
              <a:t>Design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14" name="Group 10"/>
          <p:cNvGrpSpPr/>
          <p:nvPr/>
        </p:nvGrpSpPr>
        <p:grpSpPr>
          <a:xfrm>
            <a:off x="0" y="0"/>
            <a:ext cx="24378285" cy="13716000"/>
            <a:chOff x="0" y="0"/>
            <a:chExt cx="24378284" cy="13716000"/>
          </a:xfrm>
        </p:grpSpPr>
        <p:sp>
          <p:nvSpPr>
            <p:cNvPr id="632"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713" name="Group 9"/>
            <p:cNvGrpSpPr/>
            <p:nvPr/>
          </p:nvGrpSpPr>
          <p:grpSpPr>
            <a:xfrm>
              <a:off x="633" y="0"/>
              <a:ext cx="24377652" cy="13716000"/>
              <a:chOff x="0" y="0"/>
              <a:chExt cx="24377651" cy="13716000"/>
            </a:xfrm>
          </p:grpSpPr>
          <p:grpSp>
            <p:nvGrpSpPr>
              <p:cNvPr id="661" name="Group 8"/>
              <p:cNvGrpSpPr/>
              <p:nvPr/>
            </p:nvGrpSpPr>
            <p:grpSpPr>
              <a:xfrm>
                <a:off x="0" y="477357"/>
                <a:ext cx="24377652" cy="12899926"/>
                <a:chOff x="0" y="0"/>
                <a:chExt cx="24377651" cy="12899925"/>
              </a:xfrm>
            </p:grpSpPr>
            <p:sp>
              <p:nvSpPr>
                <p:cNvPr id="633"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34"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35"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36"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37"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38"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39"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0"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1"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2"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3"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4"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5"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6"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7"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8"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49"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0"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1"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2"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3"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4"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5"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6"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7"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8"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59"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660"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712" name="Group 7"/>
              <p:cNvGrpSpPr/>
              <p:nvPr/>
            </p:nvGrpSpPr>
            <p:grpSpPr>
              <a:xfrm>
                <a:off x="477359" y="0"/>
                <a:ext cx="23416654" cy="13716000"/>
                <a:chOff x="0" y="0"/>
                <a:chExt cx="23416652" cy="13716000"/>
              </a:xfrm>
            </p:grpSpPr>
            <p:sp>
              <p:nvSpPr>
                <p:cNvPr id="662"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63"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64"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65"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66"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67"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68"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69"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0"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1"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2"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3"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4"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5"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6"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7"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8"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79"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0"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1"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2"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3"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4"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5"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6"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7"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8"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89"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0"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1"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2"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3"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4"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5"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6"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7"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8"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699"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0"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1"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2"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3"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4"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5"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6"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7"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8"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09"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10"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711"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766" name="Group 220"/>
          <p:cNvGrpSpPr/>
          <p:nvPr/>
        </p:nvGrpSpPr>
        <p:grpSpPr>
          <a:xfrm>
            <a:off x="-1" y="12414353"/>
            <a:ext cx="24138656" cy="1301646"/>
            <a:chOff x="0" y="0"/>
            <a:chExt cx="24138654" cy="1301645"/>
          </a:xfrm>
        </p:grpSpPr>
        <p:sp>
          <p:nvSpPr>
            <p:cNvPr id="715"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6"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7"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8"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9"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0"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1"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2"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3"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4"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5"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6"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7"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8"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9"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0"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1"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2"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3"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4"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5"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6"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7"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8"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39"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0"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1"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2"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3"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4"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5"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6"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7"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8"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9"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0"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1"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2"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3"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4"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5"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6"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7"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8"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9"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60"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61"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62"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63"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64"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65"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767"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Login</a:t>
            </a:r>
          </a:p>
        </p:txBody>
      </p:sp>
      <p:pic>
        <p:nvPicPr>
          <p:cNvPr id="768" name="Log-in Page.png" descr="Log-in Page.png"/>
          <p:cNvPicPr>
            <a:picLocks noChangeAspect="1"/>
          </p:cNvPicPr>
          <p:nvPr/>
        </p:nvPicPr>
        <p:blipFill>
          <a:blip r:embed="rId2">
            <a:extLst/>
          </a:blip>
          <a:stretch>
            <a:fillRect/>
          </a:stretch>
        </p:blipFill>
        <p:spPr>
          <a:xfrm>
            <a:off x="4845570" y="2051885"/>
            <a:ext cx="5058051" cy="8996587"/>
          </a:xfrm>
          <a:prstGeom prst="rect">
            <a:avLst/>
          </a:prstGeom>
          <a:ln w="12700">
            <a:miter lim="400000"/>
          </a:ln>
        </p:spPr>
      </p:pic>
      <p:pic>
        <p:nvPicPr>
          <p:cNvPr id="769" name="Register.png" descr="Register.png"/>
          <p:cNvPicPr>
            <a:picLocks noChangeAspect="1"/>
          </p:cNvPicPr>
          <p:nvPr/>
        </p:nvPicPr>
        <p:blipFill>
          <a:blip r:embed="rId3">
            <a:extLst/>
          </a:blip>
          <a:stretch>
            <a:fillRect/>
          </a:stretch>
        </p:blipFill>
        <p:spPr>
          <a:xfrm>
            <a:off x="14062724" y="2051886"/>
            <a:ext cx="5058051" cy="8996586"/>
          </a:xfrm>
          <a:prstGeom prst="rect">
            <a:avLst/>
          </a:prstGeom>
          <a:ln w="12700">
            <a:miter lim="400000"/>
          </a:ln>
        </p:spPr>
      </p:pic>
      <p:sp>
        <p:nvSpPr>
          <p:cNvPr id="770" name="Login"/>
          <p:cNvSpPr txBox="1"/>
          <p:nvPr/>
        </p:nvSpPr>
        <p:spPr>
          <a:xfrm>
            <a:off x="6888430" y="11092405"/>
            <a:ext cx="119066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Login</a:t>
            </a:r>
          </a:p>
        </p:txBody>
      </p:sp>
      <p:sp>
        <p:nvSpPr>
          <p:cNvPr id="771" name="Sign-up"/>
          <p:cNvSpPr txBox="1"/>
          <p:nvPr/>
        </p:nvSpPr>
        <p:spPr>
          <a:xfrm>
            <a:off x="16105584" y="11092405"/>
            <a:ext cx="1743855" cy="1158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Sign-up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55" name="Group 10"/>
          <p:cNvGrpSpPr/>
          <p:nvPr/>
        </p:nvGrpSpPr>
        <p:grpSpPr>
          <a:xfrm>
            <a:off x="0" y="0"/>
            <a:ext cx="24378285" cy="13716000"/>
            <a:chOff x="0" y="0"/>
            <a:chExt cx="24378284" cy="13716000"/>
          </a:xfrm>
        </p:grpSpPr>
        <p:sp>
          <p:nvSpPr>
            <p:cNvPr id="773"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854" name="Group 9"/>
            <p:cNvGrpSpPr/>
            <p:nvPr/>
          </p:nvGrpSpPr>
          <p:grpSpPr>
            <a:xfrm>
              <a:off x="633" y="0"/>
              <a:ext cx="24377652" cy="13716000"/>
              <a:chOff x="0" y="0"/>
              <a:chExt cx="24377651" cy="13716000"/>
            </a:xfrm>
          </p:grpSpPr>
          <p:grpSp>
            <p:nvGrpSpPr>
              <p:cNvPr id="802" name="Group 8"/>
              <p:cNvGrpSpPr/>
              <p:nvPr/>
            </p:nvGrpSpPr>
            <p:grpSpPr>
              <a:xfrm>
                <a:off x="0" y="477357"/>
                <a:ext cx="24377652" cy="12899926"/>
                <a:chOff x="0" y="0"/>
                <a:chExt cx="24377651" cy="12899925"/>
              </a:xfrm>
            </p:grpSpPr>
            <p:sp>
              <p:nvSpPr>
                <p:cNvPr id="774"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75"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76"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77"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78"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79"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0"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1"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2"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3"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4"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5"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6"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7"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8"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89"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0"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1"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2"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3"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4"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5"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6"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7"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8"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799"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00"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801"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853" name="Group 7"/>
              <p:cNvGrpSpPr/>
              <p:nvPr/>
            </p:nvGrpSpPr>
            <p:grpSpPr>
              <a:xfrm>
                <a:off x="477359" y="0"/>
                <a:ext cx="23416654" cy="13716000"/>
                <a:chOff x="0" y="0"/>
                <a:chExt cx="23416652" cy="13716000"/>
              </a:xfrm>
            </p:grpSpPr>
            <p:sp>
              <p:nvSpPr>
                <p:cNvPr id="803"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04"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05"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06"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07"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08"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09"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0"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1"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2"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3"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4"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5"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6"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7"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8"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19"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0"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1"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2"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3"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4"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5"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6"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7"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8"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29"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0"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1"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2"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3"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4"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5"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6"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7"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8"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39"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0"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1"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2"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3"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4"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5"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6"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7"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8"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49"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50"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51"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852"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907" name="Group 220"/>
          <p:cNvGrpSpPr/>
          <p:nvPr/>
        </p:nvGrpSpPr>
        <p:grpSpPr>
          <a:xfrm>
            <a:off x="-1" y="12414353"/>
            <a:ext cx="24138656" cy="1301646"/>
            <a:chOff x="0" y="0"/>
            <a:chExt cx="24138654" cy="1301645"/>
          </a:xfrm>
        </p:grpSpPr>
        <p:sp>
          <p:nvSpPr>
            <p:cNvPr id="856"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57"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58"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59"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0"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1"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2"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3"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4"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5"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6"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7"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8"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9"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0"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1"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2"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3"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4"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5"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6"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7"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8"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9"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0"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1"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2"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3"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4"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5"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6"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7"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8"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9"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0"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1"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2"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3"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4"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5"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6"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7"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8"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9"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00"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01"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02"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03"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04"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05"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06"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908"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Password Recovery</a:t>
            </a:r>
          </a:p>
        </p:txBody>
      </p:sp>
      <p:sp>
        <p:nvSpPr>
          <p:cNvPr id="909" name="Forget"/>
          <p:cNvSpPr txBox="1"/>
          <p:nvPr/>
        </p:nvSpPr>
        <p:spPr>
          <a:xfrm>
            <a:off x="6888430" y="11092405"/>
            <a:ext cx="142729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Forget</a:t>
            </a:r>
          </a:p>
        </p:txBody>
      </p:sp>
      <p:sp>
        <p:nvSpPr>
          <p:cNvPr id="910" name="Confirm"/>
          <p:cNvSpPr txBox="1"/>
          <p:nvPr/>
        </p:nvSpPr>
        <p:spPr>
          <a:xfrm>
            <a:off x="16105584" y="11092405"/>
            <a:ext cx="1867084"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Confirm</a:t>
            </a:r>
          </a:p>
          <a:p>
            <a:pPr/>
          </a:p>
        </p:txBody>
      </p:sp>
      <p:pic>
        <p:nvPicPr>
          <p:cNvPr id="911" name="Forget-Password.png" descr="Forget-Password.png"/>
          <p:cNvPicPr>
            <a:picLocks noChangeAspect="1"/>
          </p:cNvPicPr>
          <p:nvPr/>
        </p:nvPicPr>
        <p:blipFill>
          <a:blip r:embed="rId2">
            <a:extLst/>
          </a:blip>
          <a:stretch>
            <a:fillRect/>
          </a:stretch>
        </p:blipFill>
        <p:spPr>
          <a:xfrm>
            <a:off x="4786967" y="2314728"/>
            <a:ext cx="4762501" cy="8470901"/>
          </a:xfrm>
          <a:prstGeom prst="rect">
            <a:avLst/>
          </a:prstGeom>
          <a:ln w="12700">
            <a:miter lim="400000"/>
          </a:ln>
        </p:spPr>
      </p:pic>
      <p:pic>
        <p:nvPicPr>
          <p:cNvPr id="912" name="SendEmail-Page.png" descr="SendEmail-Page.png"/>
          <p:cNvPicPr>
            <a:picLocks noChangeAspect="1"/>
          </p:cNvPicPr>
          <p:nvPr/>
        </p:nvPicPr>
        <p:blipFill>
          <a:blip r:embed="rId3">
            <a:extLst/>
          </a:blip>
          <a:stretch>
            <a:fillRect/>
          </a:stretch>
        </p:blipFill>
        <p:spPr>
          <a:xfrm>
            <a:off x="14264944" y="2314728"/>
            <a:ext cx="4762501" cy="8470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96" name="Group 10"/>
          <p:cNvGrpSpPr/>
          <p:nvPr/>
        </p:nvGrpSpPr>
        <p:grpSpPr>
          <a:xfrm>
            <a:off x="0" y="0"/>
            <a:ext cx="24378285" cy="13716000"/>
            <a:chOff x="0" y="0"/>
            <a:chExt cx="24378284" cy="13716000"/>
          </a:xfrm>
        </p:grpSpPr>
        <p:sp>
          <p:nvSpPr>
            <p:cNvPr id="914"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995" name="Group 9"/>
            <p:cNvGrpSpPr/>
            <p:nvPr/>
          </p:nvGrpSpPr>
          <p:grpSpPr>
            <a:xfrm>
              <a:off x="633" y="0"/>
              <a:ext cx="24377652" cy="13716000"/>
              <a:chOff x="0" y="0"/>
              <a:chExt cx="24377651" cy="13716000"/>
            </a:xfrm>
          </p:grpSpPr>
          <p:grpSp>
            <p:nvGrpSpPr>
              <p:cNvPr id="943" name="Group 8"/>
              <p:cNvGrpSpPr/>
              <p:nvPr/>
            </p:nvGrpSpPr>
            <p:grpSpPr>
              <a:xfrm>
                <a:off x="0" y="477357"/>
                <a:ext cx="24377652" cy="12899926"/>
                <a:chOff x="0" y="0"/>
                <a:chExt cx="24377651" cy="12899925"/>
              </a:xfrm>
            </p:grpSpPr>
            <p:sp>
              <p:nvSpPr>
                <p:cNvPr id="915"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16"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17"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18"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19"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0"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1"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2"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3"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4"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5"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6"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7"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8"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29"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0"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1"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2"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3"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4"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5"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6"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7"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8"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39"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40"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41"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942"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994" name="Group 7"/>
              <p:cNvGrpSpPr/>
              <p:nvPr/>
            </p:nvGrpSpPr>
            <p:grpSpPr>
              <a:xfrm>
                <a:off x="477359" y="0"/>
                <a:ext cx="23416654" cy="13716000"/>
                <a:chOff x="0" y="0"/>
                <a:chExt cx="23416652" cy="13716000"/>
              </a:xfrm>
            </p:grpSpPr>
            <p:sp>
              <p:nvSpPr>
                <p:cNvPr id="944"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45"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46"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47"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48"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49"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0"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1"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2"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3"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4"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5"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6"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7"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8"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59"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0"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1"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2"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3"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4"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5"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6"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7"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8"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69"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0"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1"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2"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3"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4"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5"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6"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7"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8"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79"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0"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1"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2"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3"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4"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5"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6"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7"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8"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89"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90"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91"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92"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993"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1048" name="Group 220"/>
          <p:cNvGrpSpPr/>
          <p:nvPr/>
        </p:nvGrpSpPr>
        <p:grpSpPr>
          <a:xfrm>
            <a:off x="-1" y="12414353"/>
            <a:ext cx="24138656" cy="1301646"/>
            <a:chOff x="0" y="0"/>
            <a:chExt cx="24138654" cy="1301645"/>
          </a:xfrm>
        </p:grpSpPr>
        <p:sp>
          <p:nvSpPr>
            <p:cNvPr id="997"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98"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99"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0"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1"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2"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3"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4"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5"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6"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7"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8"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09"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0"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1"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2"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3"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4"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5"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6"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7"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8"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9"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0"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1"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2"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3"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4"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5"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6"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7"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8"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29"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0"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1"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2"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3"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4"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5"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6"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7"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8"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39"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40"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41"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42"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43"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44"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45"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46"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47"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049"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Home</a:t>
            </a:r>
          </a:p>
        </p:txBody>
      </p:sp>
      <p:sp>
        <p:nvSpPr>
          <p:cNvPr id="1050" name="Forget"/>
          <p:cNvSpPr txBox="1"/>
          <p:nvPr/>
        </p:nvSpPr>
        <p:spPr>
          <a:xfrm>
            <a:off x="6888430" y="11092405"/>
            <a:ext cx="142729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Forget</a:t>
            </a:r>
          </a:p>
        </p:txBody>
      </p:sp>
      <p:sp>
        <p:nvSpPr>
          <p:cNvPr id="1051" name="Confirm"/>
          <p:cNvSpPr txBox="1"/>
          <p:nvPr/>
        </p:nvSpPr>
        <p:spPr>
          <a:xfrm>
            <a:off x="16105584" y="11092405"/>
            <a:ext cx="1867084"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Confirm</a:t>
            </a:r>
          </a:p>
          <a:p>
            <a:pPr/>
          </a:p>
        </p:txBody>
      </p:sp>
      <p:pic>
        <p:nvPicPr>
          <p:cNvPr id="1052" name="Home.png" descr="Home.png"/>
          <p:cNvPicPr>
            <a:picLocks noChangeAspect="1"/>
          </p:cNvPicPr>
          <p:nvPr/>
        </p:nvPicPr>
        <p:blipFill>
          <a:blip r:embed="rId2">
            <a:extLst/>
          </a:blip>
          <a:stretch>
            <a:fillRect/>
          </a:stretch>
        </p:blipFill>
        <p:spPr>
          <a:xfrm>
            <a:off x="5220829" y="2088612"/>
            <a:ext cx="4762501" cy="8470901"/>
          </a:xfrm>
          <a:prstGeom prst="rect">
            <a:avLst/>
          </a:prstGeom>
          <a:ln w="12700">
            <a:miter lim="400000"/>
          </a:ln>
        </p:spPr>
      </p:pic>
      <p:pic>
        <p:nvPicPr>
          <p:cNvPr id="1053" name="Menu.png" descr="Menu.png"/>
          <p:cNvPicPr>
            <a:picLocks noChangeAspect="1"/>
          </p:cNvPicPr>
          <p:nvPr/>
        </p:nvPicPr>
        <p:blipFill>
          <a:blip r:embed="rId3">
            <a:extLst/>
          </a:blip>
          <a:stretch>
            <a:fillRect/>
          </a:stretch>
        </p:blipFill>
        <p:spPr>
          <a:xfrm>
            <a:off x="14657875" y="2088612"/>
            <a:ext cx="4762501" cy="84709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37" name="Group 10"/>
          <p:cNvGrpSpPr/>
          <p:nvPr/>
        </p:nvGrpSpPr>
        <p:grpSpPr>
          <a:xfrm>
            <a:off x="0" y="0"/>
            <a:ext cx="24378285" cy="13716000"/>
            <a:chOff x="0" y="0"/>
            <a:chExt cx="24378284" cy="13716000"/>
          </a:xfrm>
        </p:grpSpPr>
        <p:sp>
          <p:nvSpPr>
            <p:cNvPr id="1055"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136" name="Group 9"/>
            <p:cNvGrpSpPr/>
            <p:nvPr/>
          </p:nvGrpSpPr>
          <p:grpSpPr>
            <a:xfrm>
              <a:off x="633" y="0"/>
              <a:ext cx="24377652" cy="13716000"/>
              <a:chOff x="0" y="0"/>
              <a:chExt cx="24377651" cy="13716000"/>
            </a:xfrm>
          </p:grpSpPr>
          <p:grpSp>
            <p:nvGrpSpPr>
              <p:cNvPr id="1084" name="Group 8"/>
              <p:cNvGrpSpPr/>
              <p:nvPr/>
            </p:nvGrpSpPr>
            <p:grpSpPr>
              <a:xfrm>
                <a:off x="0" y="477357"/>
                <a:ext cx="24377652" cy="12899926"/>
                <a:chOff x="0" y="0"/>
                <a:chExt cx="24377651" cy="12899925"/>
              </a:xfrm>
            </p:grpSpPr>
            <p:sp>
              <p:nvSpPr>
                <p:cNvPr id="1056"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57"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58"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59"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0"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1"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2"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3"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4"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5"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6"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7"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8"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69"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0"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1"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2"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3"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4"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5"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6"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7"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8"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79"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80"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81"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82"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083"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1135" name="Group 7"/>
              <p:cNvGrpSpPr/>
              <p:nvPr/>
            </p:nvGrpSpPr>
            <p:grpSpPr>
              <a:xfrm>
                <a:off x="477359" y="0"/>
                <a:ext cx="23416654" cy="13716000"/>
                <a:chOff x="0" y="0"/>
                <a:chExt cx="23416652" cy="13716000"/>
              </a:xfrm>
            </p:grpSpPr>
            <p:sp>
              <p:nvSpPr>
                <p:cNvPr id="1085"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86"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87"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88"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89"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0"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1"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2"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3"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4"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5"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6"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7"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8"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099"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0"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1"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2"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3"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4"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5"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6"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7"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8"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09"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0"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1"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2"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3"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4"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5"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6"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7"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8"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19"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0"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1"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2"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3"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4"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5"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6"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7"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8"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29"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30"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31"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32"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33"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134"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1189" name="Group 220"/>
          <p:cNvGrpSpPr/>
          <p:nvPr/>
        </p:nvGrpSpPr>
        <p:grpSpPr>
          <a:xfrm>
            <a:off x="-1" y="12414353"/>
            <a:ext cx="24138656" cy="1301646"/>
            <a:chOff x="0" y="0"/>
            <a:chExt cx="24138654" cy="1301645"/>
          </a:xfrm>
        </p:grpSpPr>
        <p:sp>
          <p:nvSpPr>
            <p:cNvPr id="1138"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39"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0"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1"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2"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3"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4"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5"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6"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7"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8"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49"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0"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1"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2"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3"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4"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5"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6"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7"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8"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59"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0"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1"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2"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3"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4"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5"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6"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7"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8"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9"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0"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1"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2"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3"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4"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5"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6"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7"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8"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79"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80"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81"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82"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83"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84"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85"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86"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87"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88"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190"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Profile</a:t>
            </a:r>
          </a:p>
        </p:txBody>
      </p:sp>
      <p:sp>
        <p:nvSpPr>
          <p:cNvPr id="1191" name="Forget"/>
          <p:cNvSpPr txBox="1"/>
          <p:nvPr/>
        </p:nvSpPr>
        <p:spPr>
          <a:xfrm>
            <a:off x="6888430" y="11092405"/>
            <a:ext cx="142729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Forget</a:t>
            </a:r>
          </a:p>
        </p:txBody>
      </p:sp>
      <p:sp>
        <p:nvSpPr>
          <p:cNvPr id="1192" name="Confirm"/>
          <p:cNvSpPr txBox="1"/>
          <p:nvPr/>
        </p:nvSpPr>
        <p:spPr>
          <a:xfrm>
            <a:off x="16105584" y="11092405"/>
            <a:ext cx="1867084"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Confirm</a:t>
            </a:r>
          </a:p>
          <a:p>
            <a:pPr/>
          </a:p>
        </p:txBody>
      </p:sp>
      <p:pic>
        <p:nvPicPr>
          <p:cNvPr id="1193" name="Profile.png" descr="Profile.png"/>
          <p:cNvPicPr>
            <a:picLocks noChangeAspect="1"/>
          </p:cNvPicPr>
          <p:nvPr/>
        </p:nvPicPr>
        <p:blipFill>
          <a:blip r:embed="rId2">
            <a:extLst/>
          </a:blip>
          <a:stretch>
            <a:fillRect/>
          </a:stretch>
        </p:blipFill>
        <p:spPr>
          <a:xfrm>
            <a:off x="5220829" y="2498245"/>
            <a:ext cx="4762501" cy="8470901"/>
          </a:xfrm>
          <a:prstGeom prst="rect">
            <a:avLst/>
          </a:prstGeom>
          <a:ln w="12700">
            <a:miter lim="400000"/>
          </a:ln>
        </p:spPr>
      </p:pic>
      <p:pic>
        <p:nvPicPr>
          <p:cNvPr id="1194" name="Edit-Profile.png" descr="Edit-Profile.png"/>
          <p:cNvPicPr>
            <a:picLocks noChangeAspect="1"/>
          </p:cNvPicPr>
          <p:nvPr/>
        </p:nvPicPr>
        <p:blipFill>
          <a:blip r:embed="rId3">
            <a:extLst/>
          </a:blip>
          <a:stretch>
            <a:fillRect/>
          </a:stretch>
        </p:blipFill>
        <p:spPr>
          <a:xfrm>
            <a:off x="14657875" y="2498245"/>
            <a:ext cx="4762501" cy="84709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78" name="Group 10"/>
          <p:cNvGrpSpPr/>
          <p:nvPr/>
        </p:nvGrpSpPr>
        <p:grpSpPr>
          <a:xfrm>
            <a:off x="0" y="0"/>
            <a:ext cx="24378285" cy="13716000"/>
            <a:chOff x="0" y="0"/>
            <a:chExt cx="24378284" cy="13716000"/>
          </a:xfrm>
        </p:grpSpPr>
        <p:sp>
          <p:nvSpPr>
            <p:cNvPr id="1196" name="Rectangle 322"/>
            <p:cNvSpPr/>
            <p:nvPr/>
          </p:nvSpPr>
          <p:spPr>
            <a:xfrm>
              <a:off x="0" y="0"/>
              <a:ext cx="24377651" cy="1371600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277" name="Group 9"/>
            <p:cNvGrpSpPr/>
            <p:nvPr/>
          </p:nvGrpSpPr>
          <p:grpSpPr>
            <a:xfrm>
              <a:off x="633" y="0"/>
              <a:ext cx="24377652" cy="13716000"/>
              <a:chOff x="0" y="0"/>
              <a:chExt cx="24377651" cy="13716000"/>
            </a:xfrm>
          </p:grpSpPr>
          <p:grpSp>
            <p:nvGrpSpPr>
              <p:cNvPr id="1225" name="Group 8"/>
              <p:cNvGrpSpPr/>
              <p:nvPr/>
            </p:nvGrpSpPr>
            <p:grpSpPr>
              <a:xfrm>
                <a:off x="0" y="477357"/>
                <a:ext cx="24377652" cy="12899926"/>
                <a:chOff x="0" y="0"/>
                <a:chExt cx="24377651" cy="12899925"/>
              </a:xfrm>
            </p:grpSpPr>
            <p:sp>
              <p:nvSpPr>
                <p:cNvPr id="1197" name="Straight Connector 323"/>
                <p:cNvSpPr/>
                <p:nvPr/>
              </p:nvSpPr>
              <p:spPr>
                <a:xfrm flipH="1" flipV="1">
                  <a:off x="0" y="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198" name="Straight Connector 324"/>
                <p:cNvSpPr/>
                <p:nvPr/>
              </p:nvSpPr>
              <p:spPr>
                <a:xfrm flipH="1" flipV="1">
                  <a:off x="0" y="48178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199" name="Straight Connector 325"/>
                <p:cNvSpPr/>
                <p:nvPr/>
              </p:nvSpPr>
              <p:spPr>
                <a:xfrm flipH="1" flipV="1">
                  <a:off x="0" y="9438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0" name="Straight Connector 326"/>
                <p:cNvSpPr/>
                <p:nvPr/>
              </p:nvSpPr>
              <p:spPr>
                <a:xfrm flipH="1" flipV="1">
                  <a:off x="0" y="1435510"/>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1" name="Straight Connector 327"/>
                <p:cNvSpPr/>
                <p:nvPr/>
              </p:nvSpPr>
              <p:spPr>
                <a:xfrm flipH="1" flipV="1">
                  <a:off x="0" y="190745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2" name="Straight Connector 328"/>
                <p:cNvSpPr/>
                <p:nvPr/>
              </p:nvSpPr>
              <p:spPr>
                <a:xfrm flipH="1" flipV="1">
                  <a:off x="0" y="237940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3" name="Straight Connector 329"/>
                <p:cNvSpPr/>
                <p:nvPr/>
              </p:nvSpPr>
              <p:spPr>
                <a:xfrm flipH="1" flipV="1">
                  <a:off x="0" y="286118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4" name="Straight Connector 330"/>
                <p:cNvSpPr/>
                <p:nvPr/>
              </p:nvSpPr>
              <p:spPr>
                <a:xfrm flipH="1" flipV="1">
                  <a:off x="0" y="3352801"/>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5" name="Straight Connector 331"/>
                <p:cNvSpPr/>
                <p:nvPr/>
              </p:nvSpPr>
              <p:spPr>
                <a:xfrm flipH="1" flipV="1">
                  <a:off x="0" y="382474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6" name="Straight Connector 332"/>
                <p:cNvSpPr/>
                <p:nvPr/>
              </p:nvSpPr>
              <p:spPr>
                <a:xfrm flipH="1" flipV="1">
                  <a:off x="0" y="429669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7" name="Straight Connector 333"/>
                <p:cNvSpPr/>
                <p:nvPr/>
              </p:nvSpPr>
              <p:spPr>
                <a:xfrm flipH="1" flipV="1">
                  <a:off x="0" y="4778479"/>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8" name="Straight Connector 334"/>
                <p:cNvSpPr/>
                <p:nvPr/>
              </p:nvSpPr>
              <p:spPr>
                <a:xfrm flipH="1" flipV="1">
                  <a:off x="0" y="525042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09" name="Straight Connector 335"/>
                <p:cNvSpPr/>
                <p:nvPr/>
              </p:nvSpPr>
              <p:spPr>
                <a:xfrm flipH="1" flipV="1">
                  <a:off x="0" y="57322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0" name="Straight Connector 336"/>
                <p:cNvSpPr/>
                <p:nvPr/>
              </p:nvSpPr>
              <p:spPr>
                <a:xfrm flipH="1" flipV="1">
                  <a:off x="0" y="62041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1" name="Straight Connector 337"/>
                <p:cNvSpPr/>
                <p:nvPr/>
              </p:nvSpPr>
              <p:spPr>
                <a:xfrm flipH="1" flipV="1">
                  <a:off x="0" y="668593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2" name="Straight Connector 338"/>
                <p:cNvSpPr/>
                <p:nvPr/>
              </p:nvSpPr>
              <p:spPr>
                <a:xfrm flipH="1" flipV="1">
                  <a:off x="0" y="716771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3" name="Straight Connector 339"/>
                <p:cNvSpPr/>
                <p:nvPr/>
              </p:nvSpPr>
              <p:spPr>
                <a:xfrm flipH="1" flipV="1">
                  <a:off x="0" y="7649497"/>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4" name="Straight Connector 340"/>
                <p:cNvSpPr/>
                <p:nvPr/>
              </p:nvSpPr>
              <p:spPr>
                <a:xfrm flipH="1" flipV="1">
                  <a:off x="0" y="813127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5" name="Straight Connector 341"/>
                <p:cNvSpPr/>
                <p:nvPr/>
              </p:nvSpPr>
              <p:spPr>
                <a:xfrm flipH="1" flipV="1">
                  <a:off x="0" y="859339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6" name="Straight Connector 342"/>
                <p:cNvSpPr/>
                <p:nvPr/>
              </p:nvSpPr>
              <p:spPr>
                <a:xfrm flipH="1" flipV="1">
                  <a:off x="0" y="908500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7" name="Straight Connector 343"/>
                <p:cNvSpPr/>
                <p:nvPr/>
              </p:nvSpPr>
              <p:spPr>
                <a:xfrm flipH="1" flipV="1">
                  <a:off x="0" y="955695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8" name="Straight Connector 344"/>
                <p:cNvSpPr/>
                <p:nvPr/>
              </p:nvSpPr>
              <p:spPr>
                <a:xfrm flipH="1" flipV="1">
                  <a:off x="0" y="1002890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19" name="Straight Connector 345"/>
                <p:cNvSpPr/>
                <p:nvPr/>
              </p:nvSpPr>
              <p:spPr>
                <a:xfrm flipH="1" flipV="1">
                  <a:off x="0" y="10520518"/>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20" name="Straight Connector 346"/>
                <p:cNvSpPr/>
                <p:nvPr/>
              </p:nvSpPr>
              <p:spPr>
                <a:xfrm flipH="1" flipV="1">
                  <a:off x="0" y="1099246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21" name="Straight Connector 347"/>
                <p:cNvSpPr/>
                <p:nvPr/>
              </p:nvSpPr>
              <p:spPr>
                <a:xfrm flipH="1" flipV="1">
                  <a:off x="0" y="1146441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22" name="Straight Connector 348"/>
                <p:cNvSpPr/>
                <p:nvPr/>
              </p:nvSpPr>
              <p:spPr>
                <a:xfrm flipH="1" flipV="1">
                  <a:off x="0" y="11946196"/>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23" name="Straight Connector 349"/>
                <p:cNvSpPr/>
                <p:nvPr/>
              </p:nvSpPr>
              <p:spPr>
                <a:xfrm flipH="1" flipV="1">
                  <a:off x="0" y="12418144"/>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sp>
              <p:nvSpPr>
                <p:cNvPr id="1224" name="Straight Connector 350"/>
                <p:cNvSpPr/>
                <p:nvPr/>
              </p:nvSpPr>
              <p:spPr>
                <a:xfrm flipH="1" flipV="1">
                  <a:off x="0" y="12899925"/>
                  <a:ext cx="24377652" cy="1"/>
                </a:xfrm>
                <a:prstGeom prst="line">
                  <a:avLst/>
                </a:prstGeom>
                <a:noFill/>
                <a:ln w="6350" cap="flat">
                  <a:solidFill>
                    <a:srgbClr val="006771">
                      <a:alpha val="30000"/>
                    </a:srgbClr>
                  </a:solidFill>
                  <a:prstDash val="solid"/>
                  <a:miter lim="800000"/>
                </a:ln>
                <a:effectLst/>
              </p:spPr>
              <p:txBody>
                <a:bodyPr wrap="square" lIns="45719" tIns="45719" rIns="45719" bIns="45719" numCol="1" anchor="t">
                  <a:noAutofit/>
                </a:bodyPr>
                <a:lstStyle/>
                <a:p>
                  <a:pPr/>
                </a:p>
              </p:txBody>
            </p:sp>
          </p:grpSp>
          <p:grpSp>
            <p:nvGrpSpPr>
              <p:cNvPr id="1276" name="Group 7"/>
              <p:cNvGrpSpPr/>
              <p:nvPr/>
            </p:nvGrpSpPr>
            <p:grpSpPr>
              <a:xfrm>
                <a:off x="477359" y="0"/>
                <a:ext cx="23416654" cy="13716000"/>
                <a:chOff x="0" y="0"/>
                <a:chExt cx="23416652" cy="13716000"/>
              </a:xfrm>
            </p:grpSpPr>
            <p:sp>
              <p:nvSpPr>
                <p:cNvPr id="1226" name="Straight Connector 272"/>
                <p:cNvSpPr/>
                <p:nvPr/>
              </p:nvSpPr>
              <p:spPr>
                <a:xfrm flipH="1">
                  <a:off x="-1" y="0"/>
                  <a:ext cx="2"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27" name="Straight Connector 273"/>
                <p:cNvSpPr/>
                <p:nvPr/>
              </p:nvSpPr>
              <p:spPr>
                <a:xfrm flipH="1">
                  <a:off x="4779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28" name="Straight Connector 274"/>
                <p:cNvSpPr/>
                <p:nvPr/>
              </p:nvSpPr>
              <p:spPr>
                <a:xfrm flipH="1">
                  <a:off x="9597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29" name="Straight Connector 275"/>
                <p:cNvSpPr/>
                <p:nvPr/>
              </p:nvSpPr>
              <p:spPr>
                <a:xfrm flipH="1">
                  <a:off x="14218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0" name="Straight Connector 276"/>
                <p:cNvSpPr/>
                <p:nvPr/>
              </p:nvSpPr>
              <p:spPr>
                <a:xfrm flipH="1">
                  <a:off x="191350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1" name="Straight Connector 277"/>
                <p:cNvSpPr/>
                <p:nvPr/>
              </p:nvSpPr>
              <p:spPr>
                <a:xfrm flipH="1">
                  <a:off x="238545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2" name="Straight Connector 278"/>
                <p:cNvSpPr/>
                <p:nvPr/>
              </p:nvSpPr>
              <p:spPr>
                <a:xfrm flipH="1">
                  <a:off x="28573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3" name="Straight Connector 279"/>
                <p:cNvSpPr/>
                <p:nvPr/>
              </p:nvSpPr>
              <p:spPr>
                <a:xfrm flipH="1">
                  <a:off x="333917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4" name="Straight Connector 280"/>
                <p:cNvSpPr/>
                <p:nvPr/>
              </p:nvSpPr>
              <p:spPr>
                <a:xfrm flipH="1">
                  <a:off x="38307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5" name="Straight Connector 281"/>
                <p:cNvSpPr/>
                <p:nvPr/>
              </p:nvSpPr>
              <p:spPr>
                <a:xfrm flipH="1">
                  <a:off x="430274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6" name="Straight Connector 282"/>
                <p:cNvSpPr/>
                <p:nvPr/>
              </p:nvSpPr>
              <p:spPr>
                <a:xfrm flipH="1">
                  <a:off x="47746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7" name="Straight Connector 283"/>
                <p:cNvSpPr/>
                <p:nvPr/>
              </p:nvSpPr>
              <p:spPr>
                <a:xfrm flipH="1">
                  <a:off x="52564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8" name="Straight Connector 284"/>
                <p:cNvSpPr/>
                <p:nvPr/>
              </p:nvSpPr>
              <p:spPr>
                <a:xfrm flipH="1">
                  <a:off x="572841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39" name="Straight Connector 285"/>
                <p:cNvSpPr/>
                <p:nvPr/>
              </p:nvSpPr>
              <p:spPr>
                <a:xfrm flipH="1">
                  <a:off x="621019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0" name="Straight Connector 286"/>
                <p:cNvSpPr/>
                <p:nvPr/>
              </p:nvSpPr>
              <p:spPr>
                <a:xfrm flipH="1">
                  <a:off x="668214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1" name="Straight Connector 287"/>
                <p:cNvSpPr/>
                <p:nvPr/>
              </p:nvSpPr>
              <p:spPr>
                <a:xfrm flipH="1">
                  <a:off x="716392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2" name="Straight Connector 288"/>
                <p:cNvSpPr/>
                <p:nvPr/>
              </p:nvSpPr>
              <p:spPr>
                <a:xfrm flipH="1">
                  <a:off x="764570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3" name="Straight Connector 289"/>
                <p:cNvSpPr/>
                <p:nvPr/>
              </p:nvSpPr>
              <p:spPr>
                <a:xfrm flipH="1">
                  <a:off x="8127489"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4" name="Straight Connector 290"/>
                <p:cNvSpPr/>
                <p:nvPr/>
              </p:nvSpPr>
              <p:spPr>
                <a:xfrm flipH="1">
                  <a:off x="860927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5" name="Straight Connector 291"/>
                <p:cNvSpPr/>
                <p:nvPr/>
              </p:nvSpPr>
              <p:spPr>
                <a:xfrm flipH="1">
                  <a:off x="90713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6" name="Straight Connector 292"/>
                <p:cNvSpPr/>
                <p:nvPr/>
              </p:nvSpPr>
              <p:spPr>
                <a:xfrm flipH="1">
                  <a:off x="956300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7" name="Straight Connector 293"/>
                <p:cNvSpPr/>
                <p:nvPr/>
              </p:nvSpPr>
              <p:spPr>
                <a:xfrm flipH="1">
                  <a:off x="1003494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8" name="Straight Connector 294"/>
                <p:cNvSpPr/>
                <p:nvPr/>
              </p:nvSpPr>
              <p:spPr>
                <a:xfrm flipH="1">
                  <a:off x="1050689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49" name="Straight Connector 295"/>
                <p:cNvSpPr/>
                <p:nvPr/>
              </p:nvSpPr>
              <p:spPr>
                <a:xfrm flipH="1">
                  <a:off x="10998510"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0" name="Straight Connector 296"/>
                <p:cNvSpPr/>
                <p:nvPr/>
              </p:nvSpPr>
              <p:spPr>
                <a:xfrm flipH="1">
                  <a:off x="1147045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1" name="Straight Connector 297"/>
                <p:cNvSpPr/>
                <p:nvPr/>
              </p:nvSpPr>
              <p:spPr>
                <a:xfrm flipH="1">
                  <a:off x="119424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2" name="Straight Connector 298"/>
                <p:cNvSpPr/>
                <p:nvPr/>
              </p:nvSpPr>
              <p:spPr>
                <a:xfrm flipH="1">
                  <a:off x="12424187"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3" name="Straight Connector 299"/>
                <p:cNvSpPr/>
                <p:nvPr/>
              </p:nvSpPr>
              <p:spPr>
                <a:xfrm flipH="1">
                  <a:off x="12896135"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4" name="Straight Connector 300"/>
                <p:cNvSpPr/>
                <p:nvPr/>
              </p:nvSpPr>
              <p:spPr>
                <a:xfrm flipH="1">
                  <a:off x="1337791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5" name="Straight Connector 301"/>
                <p:cNvSpPr/>
                <p:nvPr/>
              </p:nvSpPr>
              <p:spPr>
                <a:xfrm flipH="1">
                  <a:off x="1384986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6" name="Straight Connector 302"/>
                <p:cNvSpPr/>
                <p:nvPr/>
              </p:nvSpPr>
              <p:spPr>
                <a:xfrm flipH="1">
                  <a:off x="14341478"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7" name="Straight Connector 303"/>
                <p:cNvSpPr/>
                <p:nvPr/>
              </p:nvSpPr>
              <p:spPr>
                <a:xfrm flipH="1">
                  <a:off x="1481342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8" name="Straight Connector 304"/>
                <p:cNvSpPr/>
                <p:nvPr/>
              </p:nvSpPr>
              <p:spPr>
                <a:xfrm flipH="1">
                  <a:off x="1529520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59" name="Straight Connector 305"/>
                <p:cNvSpPr/>
                <p:nvPr/>
              </p:nvSpPr>
              <p:spPr>
                <a:xfrm flipH="1">
                  <a:off x="1576715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0" name="Straight Connector 306"/>
                <p:cNvSpPr/>
                <p:nvPr/>
              </p:nvSpPr>
              <p:spPr>
                <a:xfrm flipH="1">
                  <a:off x="162489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1" name="Straight Connector 307"/>
                <p:cNvSpPr/>
                <p:nvPr/>
              </p:nvSpPr>
              <p:spPr>
                <a:xfrm flipH="1">
                  <a:off x="1672088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2" name="Straight Connector 308"/>
                <p:cNvSpPr/>
                <p:nvPr/>
              </p:nvSpPr>
              <p:spPr>
                <a:xfrm flipH="1">
                  <a:off x="1720266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3" name="Straight Connector 309"/>
                <p:cNvSpPr/>
                <p:nvPr/>
              </p:nvSpPr>
              <p:spPr>
                <a:xfrm flipH="1">
                  <a:off x="1767461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4" name="Straight Connector 310"/>
                <p:cNvSpPr/>
                <p:nvPr/>
              </p:nvSpPr>
              <p:spPr>
                <a:xfrm flipH="1">
                  <a:off x="1815639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5" name="Straight Connector 311"/>
                <p:cNvSpPr/>
                <p:nvPr/>
              </p:nvSpPr>
              <p:spPr>
                <a:xfrm flipH="1">
                  <a:off x="1863817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6" name="Straight Connector 312"/>
                <p:cNvSpPr/>
                <p:nvPr/>
              </p:nvSpPr>
              <p:spPr>
                <a:xfrm flipH="1">
                  <a:off x="1911012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7" name="Straight Connector 313"/>
                <p:cNvSpPr/>
                <p:nvPr/>
              </p:nvSpPr>
              <p:spPr>
                <a:xfrm flipH="1">
                  <a:off x="1960173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8" name="Straight Connector 314"/>
                <p:cNvSpPr/>
                <p:nvPr/>
              </p:nvSpPr>
              <p:spPr>
                <a:xfrm flipH="1">
                  <a:off x="20063851"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69" name="Straight Connector 315"/>
                <p:cNvSpPr/>
                <p:nvPr/>
              </p:nvSpPr>
              <p:spPr>
                <a:xfrm flipH="1">
                  <a:off x="2054563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70" name="Straight Connector 316"/>
                <p:cNvSpPr/>
                <p:nvPr/>
              </p:nvSpPr>
              <p:spPr>
                <a:xfrm flipH="1">
                  <a:off x="21037246"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71" name="Straight Connector 317"/>
                <p:cNvSpPr/>
                <p:nvPr/>
              </p:nvSpPr>
              <p:spPr>
                <a:xfrm flipH="1">
                  <a:off x="21509194"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72" name="Straight Connector 318"/>
                <p:cNvSpPr/>
                <p:nvPr/>
              </p:nvSpPr>
              <p:spPr>
                <a:xfrm flipH="1">
                  <a:off x="2198114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73" name="Straight Connector 319"/>
                <p:cNvSpPr/>
                <p:nvPr/>
              </p:nvSpPr>
              <p:spPr>
                <a:xfrm flipH="1">
                  <a:off x="2246292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74" name="Straight Connector 320"/>
                <p:cNvSpPr/>
                <p:nvPr/>
              </p:nvSpPr>
              <p:spPr>
                <a:xfrm flipH="1">
                  <a:off x="22944703"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sp>
              <p:nvSpPr>
                <p:cNvPr id="1275" name="Straight Connector 321"/>
                <p:cNvSpPr/>
                <p:nvPr/>
              </p:nvSpPr>
              <p:spPr>
                <a:xfrm flipH="1">
                  <a:off x="23416652" y="0"/>
                  <a:ext cx="1" cy="13716000"/>
                </a:xfrm>
                <a:prstGeom prst="line">
                  <a:avLst/>
                </a:prstGeom>
                <a:noFill/>
                <a:ln w="6350" cap="flat">
                  <a:solidFill>
                    <a:srgbClr val="006771">
                      <a:alpha val="20000"/>
                    </a:srgbClr>
                  </a:solidFill>
                  <a:prstDash val="solid"/>
                  <a:miter lim="800000"/>
                </a:ln>
                <a:effectLst/>
              </p:spPr>
              <p:txBody>
                <a:bodyPr wrap="square" lIns="45719" tIns="45719" rIns="45719" bIns="45719" numCol="1" anchor="t">
                  <a:noAutofit/>
                </a:bodyPr>
                <a:lstStyle/>
                <a:p>
                  <a:pPr/>
                </a:p>
              </p:txBody>
            </p:sp>
          </p:grpSp>
        </p:grpSp>
      </p:grpSp>
      <p:grpSp>
        <p:nvGrpSpPr>
          <p:cNvPr id="1330" name="Group 220"/>
          <p:cNvGrpSpPr/>
          <p:nvPr/>
        </p:nvGrpSpPr>
        <p:grpSpPr>
          <a:xfrm>
            <a:off x="-1" y="12414353"/>
            <a:ext cx="24138656" cy="1301646"/>
            <a:chOff x="0" y="0"/>
            <a:chExt cx="24138654" cy="1301645"/>
          </a:xfrm>
        </p:grpSpPr>
        <p:sp>
          <p:nvSpPr>
            <p:cNvPr id="1279" name="Rectangle 221"/>
            <p:cNvSpPr/>
            <p:nvPr/>
          </p:nvSpPr>
          <p:spPr>
            <a:xfrm>
              <a:off x="-1"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0" name="Rectangle 222"/>
            <p:cNvSpPr/>
            <p:nvPr/>
          </p:nvSpPr>
          <p:spPr>
            <a:xfrm>
              <a:off x="477992" y="159940"/>
              <a:ext cx="238998" cy="114170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1" name="Rectangle 223"/>
            <p:cNvSpPr/>
            <p:nvPr/>
          </p:nvSpPr>
          <p:spPr>
            <a:xfrm>
              <a:off x="955985" y="729941"/>
              <a:ext cx="238998" cy="57170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2" name="Rectangle 224"/>
            <p:cNvSpPr/>
            <p:nvPr/>
          </p:nvSpPr>
          <p:spPr>
            <a:xfrm>
              <a:off x="1433978" y="-1"/>
              <a:ext cx="238998" cy="130164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3" name="Rectangle 225"/>
            <p:cNvSpPr/>
            <p:nvPr/>
          </p:nvSpPr>
          <p:spPr>
            <a:xfrm>
              <a:off x="1911972"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4" name="Rectangle 226"/>
            <p:cNvSpPr/>
            <p:nvPr/>
          </p:nvSpPr>
          <p:spPr>
            <a:xfrm>
              <a:off x="2389965"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5" name="Rectangle 227"/>
            <p:cNvSpPr/>
            <p:nvPr/>
          </p:nvSpPr>
          <p:spPr>
            <a:xfrm>
              <a:off x="2867958" y="258627"/>
              <a:ext cx="238998" cy="104301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6" name="Rectangle 228"/>
            <p:cNvSpPr/>
            <p:nvPr/>
          </p:nvSpPr>
          <p:spPr>
            <a:xfrm>
              <a:off x="3345951"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7" name="Rectangle 229"/>
            <p:cNvSpPr/>
            <p:nvPr/>
          </p:nvSpPr>
          <p:spPr>
            <a:xfrm>
              <a:off x="382394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8" name="Rectangle 230"/>
            <p:cNvSpPr/>
            <p:nvPr/>
          </p:nvSpPr>
          <p:spPr>
            <a:xfrm>
              <a:off x="4301937" y="762270"/>
              <a:ext cx="238998" cy="5393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89" name="Rectangle 231"/>
            <p:cNvSpPr/>
            <p:nvPr/>
          </p:nvSpPr>
          <p:spPr>
            <a:xfrm>
              <a:off x="4779930" y="132716"/>
              <a:ext cx="238998" cy="116892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0" name="Rectangle 232"/>
            <p:cNvSpPr/>
            <p:nvPr/>
          </p:nvSpPr>
          <p:spPr>
            <a:xfrm>
              <a:off x="5257924"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1" name="Rectangle 233"/>
            <p:cNvSpPr/>
            <p:nvPr/>
          </p:nvSpPr>
          <p:spPr>
            <a:xfrm>
              <a:off x="5735917" y="531071"/>
              <a:ext cx="238998" cy="77057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2" name="Rectangle 234"/>
            <p:cNvSpPr/>
            <p:nvPr/>
          </p:nvSpPr>
          <p:spPr>
            <a:xfrm>
              <a:off x="6213910"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3" name="Rectangle 235"/>
            <p:cNvSpPr/>
            <p:nvPr/>
          </p:nvSpPr>
          <p:spPr>
            <a:xfrm>
              <a:off x="6691903"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4" name="Rectangle 236"/>
            <p:cNvSpPr/>
            <p:nvPr/>
          </p:nvSpPr>
          <p:spPr>
            <a:xfrm>
              <a:off x="7169896" y="818420"/>
              <a:ext cx="238998" cy="48322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5" name="Rectangle 237"/>
            <p:cNvSpPr/>
            <p:nvPr/>
          </p:nvSpPr>
          <p:spPr>
            <a:xfrm>
              <a:off x="7647889" y="35731"/>
              <a:ext cx="238998" cy="12659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6" name="Rectangle 238"/>
            <p:cNvSpPr/>
            <p:nvPr/>
          </p:nvSpPr>
          <p:spPr>
            <a:xfrm>
              <a:off x="8125883" y="369224"/>
              <a:ext cx="238998" cy="9324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7" name="Rectangle 239"/>
            <p:cNvSpPr/>
            <p:nvPr/>
          </p:nvSpPr>
          <p:spPr>
            <a:xfrm>
              <a:off x="860387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8" name="Rectangle 240"/>
            <p:cNvSpPr/>
            <p:nvPr/>
          </p:nvSpPr>
          <p:spPr>
            <a:xfrm>
              <a:off x="9081869"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99" name="Rectangle 241"/>
            <p:cNvSpPr/>
            <p:nvPr/>
          </p:nvSpPr>
          <p:spPr>
            <a:xfrm>
              <a:off x="9559862" y="300797"/>
              <a:ext cx="238999"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0" name="Rectangle 242"/>
            <p:cNvSpPr/>
            <p:nvPr/>
          </p:nvSpPr>
          <p:spPr>
            <a:xfrm>
              <a:off x="10037855" y="1031107"/>
              <a:ext cx="238998" cy="2705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1" name="Rectangle 243"/>
            <p:cNvSpPr/>
            <p:nvPr/>
          </p:nvSpPr>
          <p:spPr>
            <a:xfrm>
              <a:off x="10515848"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2" name="Rectangle 244"/>
            <p:cNvSpPr/>
            <p:nvPr/>
          </p:nvSpPr>
          <p:spPr>
            <a:xfrm>
              <a:off x="10993842"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3" name="Rectangle 245"/>
            <p:cNvSpPr/>
            <p:nvPr/>
          </p:nvSpPr>
          <p:spPr>
            <a:xfrm>
              <a:off x="11471834" y="109338"/>
              <a:ext cx="238998" cy="119230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4" name="Rectangle 246"/>
            <p:cNvSpPr/>
            <p:nvPr/>
          </p:nvSpPr>
          <p:spPr>
            <a:xfrm>
              <a:off x="11949827" y="328388"/>
              <a:ext cx="238998" cy="9732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5" name="Rectangle 247"/>
            <p:cNvSpPr/>
            <p:nvPr/>
          </p:nvSpPr>
          <p:spPr>
            <a:xfrm>
              <a:off x="12427822" y="578508"/>
              <a:ext cx="238998" cy="72313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6" name="Rectangle 248"/>
            <p:cNvSpPr/>
            <p:nvPr/>
          </p:nvSpPr>
          <p:spPr>
            <a:xfrm>
              <a:off x="12905814"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7" name="Rectangle 249"/>
            <p:cNvSpPr/>
            <p:nvPr/>
          </p:nvSpPr>
          <p:spPr>
            <a:xfrm>
              <a:off x="13383807"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8" name="Rectangle 250"/>
            <p:cNvSpPr/>
            <p:nvPr/>
          </p:nvSpPr>
          <p:spPr>
            <a:xfrm>
              <a:off x="13861800" y="442389"/>
              <a:ext cx="238998" cy="859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9" name="Rectangle 251"/>
            <p:cNvSpPr/>
            <p:nvPr/>
          </p:nvSpPr>
          <p:spPr>
            <a:xfrm>
              <a:off x="14339794" y="644867"/>
              <a:ext cx="238998" cy="6567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0" name="Rectangle 252"/>
            <p:cNvSpPr/>
            <p:nvPr/>
          </p:nvSpPr>
          <p:spPr>
            <a:xfrm>
              <a:off x="14817787" y="183965"/>
              <a:ext cx="238998" cy="111768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1" name="Rectangle 253"/>
            <p:cNvSpPr/>
            <p:nvPr/>
          </p:nvSpPr>
          <p:spPr>
            <a:xfrm>
              <a:off x="15295779" y="350576"/>
              <a:ext cx="238998" cy="9510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2" name="Rectangle 254"/>
            <p:cNvSpPr/>
            <p:nvPr/>
          </p:nvSpPr>
          <p:spPr>
            <a:xfrm>
              <a:off x="15773773" y="896688"/>
              <a:ext cx="238998" cy="40495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3" name="Rectangle 255"/>
            <p:cNvSpPr/>
            <p:nvPr/>
          </p:nvSpPr>
          <p:spPr>
            <a:xfrm>
              <a:off x="16251766" y="513715"/>
              <a:ext cx="238998" cy="7879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4" name="Rectangle 256"/>
            <p:cNvSpPr/>
            <p:nvPr/>
          </p:nvSpPr>
          <p:spPr>
            <a:xfrm>
              <a:off x="16729758" y="699315"/>
              <a:ext cx="238998" cy="60233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5" name="Rectangle 257"/>
            <p:cNvSpPr/>
            <p:nvPr/>
          </p:nvSpPr>
          <p:spPr>
            <a:xfrm>
              <a:off x="17207752" y="279419"/>
              <a:ext cx="238998" cy="102222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6" name="Rectangle 258"/>
            <p:cNvSpPr/>
            <p:nvPr/>
          </p:nvSpPr>
          <p:spPr>
            <a:xfrm>
              <a:off x="17685745" y="95453"/>
              <a:ext cx="238998" cy="120619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7" name="Rectangle 259"/>
            <p:cNvSpPr/>
            <p:nvPr/>
          </p:nvSpPr>
          <p:spPr>
            <a:xfrm>
              <a:off x="18163739"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8" name="Rectangle 260"/>
            <p:cNvSpPr/>
            <p:nvPr/>
          </p:nvSpPr>
          <p:spPr>
            <a:xfrm>
              <a:off x="18641731" y="599545"/>
              <a:ext cx="238998" cy="70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9" name="Rectangle 261"/>
            <p:cNvSpPr/>
            <p:nvPr/>
          </p:nvSpPr>
          <p:spPr>
            <a:xfrm>
              <a:off x="19119724" y="741543"/>
              <a:ext cx="238998" cy="560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0" name="Rectangle 262"/>
            <p:cNvSpPr/>
            <p:nvPr/>
          </p:nvSpPr>
          <p:spPr>
            <a:xfrm>
              <a:off x="19597718"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1" name="Rectangle 263"/>
            <p:cNvSpPr/>
            <p:nvPr/>
          </p:nvSpPr>
          <p:spPr>
            <a:xfrm>
              <a:off x="20075712" y="236507"/>
              <a:ext cx="238998" cy="10651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2" name="Rectangle 264"/>
            <p:cNvSpPr/>
            <p:nvPr/>
          </p:nvSpPr>
          <p:spPr>
            <a:xfrm>
              <a:off x="20553705" y="146328"/>
              <a:ext cx="238998" cy="115531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3" name="Rectangle 265"/>
            <p:cNvSpPr/>
            <p:nvPr/>
          </p:nvSpPr>
          <p:spPr>
            <a:xfrm>
              <a:off x="21031697" y="388126"/>
              <a:ext cx="238998" cy="91351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4" name="Rectangle 266"/>
            <p:cNvSpPr/>
            <p:nvPr/>
          </p:nvSpPr>
          <p:spPr>
            <a:xfrm>
              <a:off x="21509691" y="476480"/>
              <a:ext cx="238998" cy="82516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5" name="Rectangle 267"/>
            <p:cNvSpPr/>
            <p:nvPr/>
          </p:nvSpPr>
          <p:spPr>
            <a:xfrm>
              <a:off x="21987684" y="564834"/>
              <a:ext cx="238998" cy="73681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6" name="Rectangle 268"/>
            <p:cNvSpPr/>
            <p:nvPr/>
          </p:nvSpPr>
          <p:spPr>
            <a:xfrm>
              <a:off x="22465676" y="784458"/>
              <a:ext cx="238998" cy="51718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7" name="Rectangle 269"/>
            <p:cNvSpPr/>
            <p:nvPr/>
          </p:nvSpPr>
          <p:spPr>
            <a:xfrm>
              <a:off x="22943670" y="300797"/>
              <a:ext cx="238998" cy="10008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8" name="Rectangle 270"/>
            <p:cNvSpPr/>
            <p:nvPr/>
          </p:nvSpPr>
          <p:spPr>
            <a:xfrm>
              <a:off x="23421663" y="418568"/>
              <a:ext cx="238998" cy="88307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9" name="Rectangle 271"/>
            <p:cNvSpPr/>
            <p:nvPr/>
          </p:nvSpPr>
          <p:spPr>
            <a:xfrm>
              <a:off x="23899657" y="626367"/>
              <a:ext cx="238998" cy="67527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331" name="TextBox 16"/>
          <p:cNvSpPr txBox="1"/>
          <p:nvPr/>
        </p:nvSpPr>
        <p:spPr>
          <a:xfrm>
            <a:off x="1309360" y="1002111"/>
            <a:ext cx="9434839"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000">
                <a:solidFill>
                  <a:srgbClr val="FFFFFF"/>
                </a:solidFill>
                <a:latin typeface="+mn-lt"/>
                <a:ea typeface="+mn-ea"/>
                <a:cs typeface="+mn-cs"/>
                <a:sym typeface="Helvetica"/>
              </a:defRPr>
            </a:lvl1pPr>
          </a:lstStyle>
          <a:p>
            <a:pPr/>
            <a:r>
              <a:t>Profile</a:t>
            </a:r>
          </a:p>
        </p:txBody>
      </p:sp>
      <p:sp>
        <p:nvSpPr>
          <p:cNvPr id="1332" name="Forget"/>
          <p:cNvSpPr txBox="1"/>
          <p:nvPr/>
        </p:nvSpPr>
        <p:spPr>
          <a:xfrm>
            <a:off x="6888430" y="11092405"/>
            <a:ext cx="142729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Forget</a:t>
            </a:r>
          </a:p>
        </p:txBody>
      </p:sp>
      <p:sp>
        <p:nvSpPr>
          <p:cNvPr id="1333" name="Confirm"/>
          <p:cNvSpPr txBox="1"/>
          <p:nvPr/>
        </p:nvSpPr>
        <p:spPr>
          <a:xfrm>
            <a:off x="16105584" y="11092405"/>
            <a:ext cx="1867084"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Confirm</a:t>
            </a:r>
          </a:p>
          <a:p>
            <a:pPr/>
          </a:p>
        </p:txBody>
      </p:sp>
      <p:pic>
        <p:nvPicPr>
          <p:cNvPr id="1334" name="Profile.png" descr="Profile.png"/>
          <p:cNvPicPr>
            <a:picLocks noChangeAspect="1"/>
          </p:cNvPicPr>
          <p:nvPr/>
        </p:nvPicPr>
        <p:blipFill>
          <a:blip r:embed="rId2">
            <a:extLst/>
          </a:blip>
          <a:stretch>
            <a:fillRect/>
          </a:stretch>
        </p:blipFill>
        <p:spPr>
          <a:xfrm>
            <a:off x="5220829" y="2498245"/>
            <a:ext cx="4762501" cy="8470901"/>
          </a:xfrm>
          <a:prstGeom prst="rect">
            <a:avLst/>
          </a:prstGeom>
          <a:ln w="12700">
            <a:miter lim="400000"/>
          </a:ln>
        </p:spPr>
      </p:pic>
      <p:pic>
        <p:nvPicPr>
          <p:cNvPr id="1335" name="Edit-Profile.png" descr="Edit-Profile.png"/>
          <p:cNvPicPr>
            <a:picLocks noChangeAspect="1"/>
          </p:cNvPicPr>
          <p:nvPr/>
        </p:nvPicPr>
        <p:blipFill>
          <a:blip r:embed="rId3">
            <a:extLst/>
          </a:blip>
          <a:stretch>
            <a:fillRect/>
          </a:stretch>
        </p:blipFill>
        <p:spPr>
          <a:xfrm>
            <a:off x="14657875" y="2498245"/>
            <a:ext cx="4762501" cy="84709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FFFFFF"/>
      </a:dk1>
      <a:lt1>
        <a:srgbClr val="999999"/>
      </a:lt1>
      <a:dk2>
        <a:srgbClr val="A7A7A7"/>
      </a:dk2>
      <a:lt2>
        <a:srgbClr val="535353"/>
      </a:lt2>
      <a:accent1>
        <a:srgbClr val="008996"/>
      </a:accent1>
      <a:accent2>
        <a:srgbClr val="3BABB6"/>
      </a:accent2>
      <a:accent3>
        <a:srgbClr val="87C3CA"/>
      </a:accent3>
      <a:accent4>
        <a:srgbClr val="BDDBE0"/>
      </a:accent4>
      <a:accent5>
        <a:srgbClr val="6A7B7D"/>
      </a:accent5>
      <a:accent6>
        <a:srgbClr val="D0F1F8"/>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08996"/>
      </a:accent1>
      <a:accent2>
        <a:srgbClr val="3BABB6"/>
      </a:accent2>
      <a:accent3>
        <a:srgbClr val="87C3CA"/>
      </a:accent3>
      <a:accent4>
        <a:srgbClr val="BDDBE0"/>
      </a:accent4>
      <a:accent5>
        <a:srgbClr val="6A7B7D"/>
      </a:accent5>
      <a:accent6>
        <a:srgbClr val="D0F1F8"/>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999999"/>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