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6" r:id="rId9"/>
    <p:sldId id="267"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9D5B6-E4C6-47AB-903C-0614E17CC78C}" v="10" dt="2024-07-14T11:55:40.7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vichu" userId="b0916d65e1276788" providerId="LiveId" clId="{A5C9D5B6-E4C6-47AB-903C-0614E17CC78C}"/>
    <pc:docChg chg="modSld sldOrd">
      <pc:chgData name="arthi vichu" userId="b0916d65e1276788" providerId="LiveId" clId="{A5C9D5B6-E4C6-47AB-903C-0614E17CC78C}" dt="2024-07-14T12:31:06.790" v="1"/>
      <pc:docMkLst>
        <pc:docMk/>
      </pc:docMkLst>
      <pc:sldChg chg="ord">
        <pc:chgData name="arthi vichu" userId="b0916d65e1276788" providerId="LiveId" clId="{A5C9D5B6-E4C6-47AB-903C-0614E17CC78C}" dt="2024-07-14T12:31:06.790" v="1"/>
        <pc:sldMkLst>
          <pc:docMk/>
          <pc:sldMk cId="4244467849" sldId="267"/>
        </pc:sldMkLst>
      </pc:sldChg>
    </pc:docChg>
  </pc:docChgLst>
  <pc:docChgLst>
    <pc:chgData name="arthiawsacc@gmail.com" userId="b0916d65e1276788" providerId="LiveId" clId="{A5C9D5B6-E4C6-47AB-903C-0614E17CC78C}"/>
    <pc:docChg chg="undo custSel addSld delSld modSld sldOrd">
      <pc:chgData name="arthiawsacc@gmail.com" userId="b0916d65e1276788" providerId="LiveId" clId="{A5C9D5B6-E4C6-47AB-903C-0614E17CC78C}" dt="2024-07-14T12:03:13.530" v="823" actId="1076"/>
      <pc:docMkLst>
        <pc:docMk/>
      </pc:docMkLst>
      <pc:sldChg chg="modSp new mod">
        <pc:chgData name="arthiawsacc@gmail.com" userId="b0916d65e1276788" providerId="LiveId" clId="{A5C9D5B6-E4C6-47AB-903C-0614E17CC78C}" dt="2024-07-14T08:06:08.471" v="68" actId="20577"/>
        <pc:sldMkLst>
          <pc:docMk/>
          <pc:sldMk cId="1353536014" sldId="257"/>
        </pc:sldMkLst>
        <pc:spChg chg="mod">
          <ac:chgData name="arthiawsacc@gmail.com" userId="b0916d65e1276788" providerId="LiveId" clId="{A5C9D5B6-E4C6-47AB-903C-0614E17CC78C}" dt="2024-07-14T08:05:26.807" v="1"/>
          <ac:spMkLst>
            <pc:docMk/>
            <pc:sldMk cId="1353536014" sldId="257"/>
            <ac:spMk id="2" creationId="{2C368685-FA0E-E9FE-A18E-E1042A22BF78}"/>
          </ac:spMkLst>
        </pc:spChg>
        <pc:spChg chg="mod">
          <ac:chgData name="arthiawsacc@gmail.com" userId="b0916d65e1276788" providerId="LiveId" clId="{A5C9D5B6-E4C6-47AB-903C-0614E17CC78C}" dt="2024-07-14T08:06:08.471" v="68" actId="20577"/>
          <ac:spMkLst>
            <pc:docMk/>
            <pc:sldMk cId="1353536014" sldId="257"/>
            <ac:spMk id="3" creationId="{A294C00D-8914-AC9D-857E-687DB694C8A7}"/>
          </ac:spMkLst>
        </pc:spChg>
      </pc:sldChg>
      <pc:sldChg chg="modSp new mod">
        <pc:chgData name="arthiawsacc@gmail.com" userId="b0916d65e1276788" providerId="LiveId" clId="{A5C9D5B6-E4C6-47AB-903C-0614E17CC78C}" dt="2024-07-14T08:07:44.572" v="194" actId="20577"/>
        <pc:sldMkLst>
          <pc:docMk/>
          <pc:sldMk cId="3333142972" sldId="258"/>
        </pc:sldMkLst>
        <pc:spChg chg="mod">
          <ac:chgData name="arthiawsacc@gmail.com" userId="b0916d65e1276788" providerId="LiveId" clId="{A5C9D5B6-E4C6-47AB-903C-0614E17CC78C}" dt="2024-07-14T08:06:34.757" v="70"/>
          <ac:spMkLst>
            <pc:docMk/>
            <pc:sldMk cId="3333142972" sldId="258"/>
            <ac:spMk id="2" creationId="{91AE0DB3-B6FE-8D04-1B63-95988B283535}"/>
          </ac:spMkLst>
        </pc:spChg>
        <pc:spChg chg="mod">
          <ac:chgData name="arthiawsacc@gmail.com" userId="b0916d65e1276788" providerId="LiveId" clId="{A5C9D5B6-E4C6-47AB-903C-0614E17CC78C}" dt="2024-07-14T08:07:44.572" v="194" actId="20577"/>
          <ac:spMkLst>
            <pc:docMk/>
            <pc:sldMk cId="3333142972" sldId="258"/>
            <ac:spMk id="3" creationId="{F0BC855C-5794-B841-094E-A462127A5815}"/>
          </ac:spMkLst>
        </pc:spChg>
      </pc:sldChg>
      <pc:sldChg chg="modSp new mod">
        <pc:chgData name="arthiawsacc@gmail.com" userId="b0916d65e1276788" providerId="LiveId" clId="{A5C9D5B6-E4C6-47AB-903C-0614E17CC78C}" dt="2024-07-14T11:10:06.557" v="466" actId="20577"/>
        <pc:sldMkLst>
          <pc:docMk/>
          <pc:sldMk cId="3468925166" sldId="259"/>
        </pc:sldMkLst>
        <pc:spChg chg="mod">
          <ac:chgData name="arthiawsacc@gmail.com" userId="b0916d65e1276788" providerId="LiveId" clId="{A5C9D5B6-E4C6-47AB-903C-0614E17CC78C}" dt="2024-07-14T09:56:07.446" v="196"/>
          <ac:spMkLst>
            <pc:docMk/>
            <pc:sldMk cId="3468925166" sldId="259"/>
            <ac:spMk id="2" creationId="{85344C0D-C514-8A7E-FA75-EB73F505D542}"/>
          </ac:spMkLst>
        </pc:spChg>
        <pc:spChg chg="mod">
          <ac:chgData name="arthiawsacc@gmail.com" userId="b0916d65e1276788" providerId="LiveId" clId="{A5C9D5B6-E4C6-47AB-903C-0614E17CC78C}" dt="2024-07-14T11:10:06.557" v="466" actId="20577"/>
          <ac:spMkLst>
            <pc:docMk/>
            <pc:sldMk cId="3468925166" sldId="259"/>
            <ac:spMk id="3" creationId="{8EA7ECF3-A87C-2ED6-653D-C1EE72760549}"/>
          </ac:spMkLst>
        </pc:spChg>
      </pc:sldChg>
      <pc:sldChg chg="modSp new mod">
        <pc:chgData name="arthiawsacc@gmail.com" userId="b0916d65e1276788" providerId="LiveId" clId="{A5C9D5B6-E4C6-47AB-903C-0614E17CC78C}" dt="2024-07-14T09:58:53.476" v="214" actId="20577"/>
        <pc:sldMkLst>
          <pc:docMk/>
          <pc:sldMk cId="1912658092" sldId="260"/>
        </pc:sldMkLst>
        <pc:spChg chg="mod">
          <ac:chgData name="arthiawsacc@gmail.com" userId="b0916d65e1276788" providerId="LiveId" clId="{A5C9D5B6-E4C6-47AB-903C-0614E17CC78C}" dt="2024-07-14T09:58:44.563" v="202"/>
          <ac:spMkLst>
            <pc:docMk/>
            <pc:sldMk cId="1912658092" sldId="260"/>
            <ac:spMk id="2" creationId="{6C31D293-000D-0114-2511-407976C76F1E}"/>
          </ac:spMkLst>
        </pc:spChg>
        <pc:spChg chg="mod">
          <ac:chgData name="arthiawsacc@gmail.com" userId="b0916d65e1276788" providerId="LiveId" clId="{A5C9D5B6-E4C6-47AB-903C-0614E17CC78C}" dt="2024-07-14T09:58:53.476" v="214" actId="20577"/>
          <ac:spMkLst>
            <pc:docMk/>
            <pc:sldMk cId="1912658092" sldId="260"/>
            <ac:spMk id="3" creationId="{21A98906-5513-8777-B740-C920C1601D8C}"/>
          </ac:spMkLst>
        </pc:spChg>
      </pc:sldChg>
      <pc:sldChg chg="modSp new mod ord">
        <pc:chgData name="arthiawsacc@gmail.com" userId="b0916d65e1276788" providerId="LiveId" clId="{A5C9D5B6-E4C6-47AB-903C-0614E17CC78C}" dt="2024-07-14T11:21:26.078" v="571"/>
        <pc:sldMkLst>
          <pc:docMk/>
          <pc:sldMk cId="191570588" sldId="261"/>
        </pc:sldMkLst>
        <pc:spChg chg="mod">
          <ac:chgData name="arthiawsacc@gmail.com" userId="b0916d65e1276788" providerId="LiveId" clId="{A5C9D5B6-E4C6-47AB-903C-0614E17CC78C}" dt="2024-07-14T09:59:37.581" v="215"/>
          <ac:spMkLst>
            <pc:docMk/>
            <pc:sldMk cId="191570588" sldId="261"/>
            <ac:spMk id="2" creationId="{BE46EDAD-9407-2DEA-E8EF-69EE6A30115A}"/>
          </ac:spMkLst>
        </pc:spChg>
        <pc:spChg chg="mod">
          <ac:chgData name="arthiawsacc@gmail.com" userId="b0916d65e1276788" providerId="LiveId" clId="{A5C9D5B6-E4C6-47AB-903C-0614E17CC78C}" dt="2024-07-14T11:10:38.970" v="505" actId="20577"/>
          <ac:spMkLst>
            <pc:docMk/>
            <pc:sldMk cId="191570588" sldId="261"/>
            <ac:spMk id="3" creationId="{FCD7AAAA-FFF7-9034-67BC-73B93462F860}"/>
          </ac:spMkLst>
        </pc:spChg>
      </pc:sldChg>
      <pc:sldChg chg="modSp new del mod">
        <pc:chgData name="arthiawsacc@gmail.com" userId="b0916d65e1276788" providerId="LiveId" clId="{A5C9D5B6-E4C6-47AB-903C-0614E17CC78C}" dt="2024-07-14T10:01:00.763" v="218" actId="2696"/>
        <pc:sldMkLst>
          <pc:docMk/>
          <pc:sldMk cId="3008091264" sldId="262"/>
        </pc:sldMkLst>
        <pc:spChg chg="mod">
          <ac:chgData name="arthiawsacc@gmail.com" userId="b0916d65e1276788" providerId="LiveId" clId="{A5C9D5B6-E4C6-47AB-903C-0614E17CC78C}" dt="2024-07-14T10:00:22.660" v="217"/>
          <ac:spMkLst>
            <pc:docMk/>
            <pc:sldMk cId="3008091264" sldId="262"/>
            <ac:spMk id="2" creationId="{1D9033AC-A77A-2E99-D176-0E48F6A4E381}"/>
          </ac:spMkLst>
        </pc:spChg>
      </pc:sldChg>
      <pc:sldChg chg="modSp new mod">
        <pc:chgData name="arthiawsacc@gmail.com" userId="b0916d65e1276788" providerId="LiveId" clId="{A5C9D5B6-E4C6-47AB-903C-0614E17CC78C}" dt="2024-07-14T11:20:25.963" v="566" actId="20577"/>
        <pc:sldMkLst>
          <pc:docMk/>
          <pc:sldMk cId="450735621" sldId="263"/>
        </pc:sldMkLst>
        <pc:spChg chg="mod">
          <ac:chgData name="arthiawsacc@gmail.com" userId="b0916d65e1276788" providerId="LiveId" clId="{A5C9D5B6-E4C6-47AB-903C-0614E17CC78C}" dt="2024-07-14T11:12:57.441" v="508"/>
          <ac:spMkLst>
            <pc:docMk/>
            <pc:sldMk cId="450735621" sldId="263"/>
            <ac:spMk id="2" creationId="{67CED88F-22AC-91BE-4EA7-E78EADEE89A9}"/>
          </ac:spMkLst>
        </pc:spChg>
        <pc:spChg chg="mod">
          <ac:chgData name="arthiawsacc@gmail.com" userId="b0916d65e1276788" providerId="LiveId" clId="{A5C9D5B6-E4C6-47AB-903C-0614E17CC78C}" dt="2024-07-14T11:20:25.963" v="566" actId="20577"/>
          <ac:spMkLst>
            <pc:docMk/>
            <pc:sldMk cId="450735621" sldId="263"/>
            <ac:spMk id="3" creationId="{BB9930FB-E668-FC80-CE52-453FF006E2C5}"/>
          </ac:spMkLst>
        </pc:spChg>
      </pc:sldChg>
      <pc:sldChg chg="addSp modSp new mod">
        <pc:chgData name="arthiawsacc@gmail.com" userId="b0916d65e1276788" providerId="LiveId" clId="{A5C9D5B6-E4C6-47AB-903C-0614E17CC78C}" dt="2024-07-14T11:04:40.187" v="241" actId="1076"/>
        <pc:sldMkLst>
          <pc:docMk/>
          <pc:sldMk cId="4009710600" sldId="264"/>
        </pc:sldMkLst>
        <pc:spChg chg="add mod">
          <ac:chgData name="arthiawsacc@gmail.com" userId="b0916d65e1276788" providerId="LiveId" clId="{A5C9D5B6-E4C6-47AB-903C-0614E17CC78C}" dt="2024-07-14T11:03:27.858" v="239" actId="14100"/>
          <ac:spMkLst>
            <pc:docMk/>
            <pc:sldMk cId="4009710600" sldId="264"/>
            <ac:spMk id="2" creationId="{809601CF-D968-5B6B-4D77-0667A55F86A8}"/>
          </ac:spMkLst>
        </pc:spChg>
        <pc:picChg chg="add mod">
          <ac:chgData name="arthiawsacc@gmail.com" userId="b0916d65e1276788" providerId="LiveId" clId="{A5C9D5B6-E4C6-47AB-903C-0614E17CC78C}" dt="2024-07-14T11:04:40.187" v="241" actId="1076"/>
          <ac:picMkLst>
            <pc:docMk/>
            <pc:sldMk cId="4009710600" sldId="264"/>
            <ac:picMk id="4" creationId="{A19A7556-E953-9E5D-DFE3-F0D5403F0195}"/>
          </ac:picMkLst>
        </pc:picChg>
      </pc:sldChg>
      <pc:sldChg chg="modSp new mod">
        <pc:chgData name="arthiawsacc@gmail.com" userId="b0916d65e1276788" providerId="LiveId" clId="{A5C9D5B6-E4C6-47AB-903C-0614E17CC78C}" dt="2024-07-14T11:21:21.161" v="569" actId="255"/>
        <pc:sldMkLst>
          <pc:docMk/>
          <pc:sldMk cId="712982764" sldId="265"/>
        </pc:sldMkLst>
        <pc:spChg chg="mod">
          <ac:chgData name="arthiawsacc@gmail.com" userId="b0916d65e1276788" providerId="LiveId" clId="{A5C9D5B6-E4C6-47AB-903C-0614E17CC78C}" dt="2024-07-14T11:21:21.161" v="569" actId="255"/>
          <ac:spMkLst>
            <pc:docMk/>
            <pc:sldMk cId="712982764" sldId="265"/>
            <ac:spMk id="2" creationId="{6F7217E0-D1DF-51E4-B28E-CE180FBE4CC3}"/>
          </ac:spMkLst>
        </pc:spChg>
      </pc:sldChg>
      <pc:sldChg chg="addSp delSp modSp new mod">
        <pc:chgData name="arthiawsacc@gmail.com" userId="b0916d65e1276788" providerId="LiveId" clId="{A5C9D5B6-E4C6-47AB-903C-0614E17CC78C}" dt="2024-07-14T12:03:13.530" v="823" actId="1076"/>
        <pc:sldMkLst>
          <pc:docMk/>
          <pc:sldMk cId="563645563" sldId="266"/>
        </pc:sldMkLst>
        <pc:spChg chg="add mod">
          <ac:chgData name="arthiawsacc@gmail.com" userId="b0916d65e1276788" providerId="LiveId" clId="{A5C9D5B6-E4C6-47AB-903C-0614E17CC78C}" dt="2024-07-14T11:42:34.397" v="596" actId="1076"/>
          <ac:spMkLst>
            <pc:docMk/>
            <pc:sldMk cId="563645563" sldId="266"/>
            <ac:spMk id="2" creationId="{E129FF3B-EB24-F6C2-6BAD-5987C9E5931F}"/>
          </ac:spMkLst>
        </pc:spChg>
        <pc:spChg chg="add mod">
          <ac:chgData name="arthiawsacc@gmail.com" userId="b0916d65e1276788" providerId="LiveId" clId="{A5C9D5B6-E4C6-47AB-903C-0614E17CC78C}" dt="2024-07-14T11:55:31.954" v="790" actId="1076"/>
          <ac:spMkLst>
            <pc:docMk/>
            <pc:sldMk cId="563645563" sldId="266"/>
            <ac:spMk id="7" creationId="{DA29D9EB-9EB9-FF2F-BFAC-BF5E343E5D03}"/>
          </ac:spMkLst>
        </pc:spChg>
        <pc:spChg chg="add mod">
          <ac:chgData name="arthiawsacc@gmail.com" userId="b0916d65e1276788" providerId="LiveId" clId="{A5C9D5B6-E4C6-47AB-903C-0614E17CC78C}" dt="2024-07-14T11:56:29.349" v="816" actId="12"/>
          <ac:spMkLst>
            <pc:docMk/>
            <pc:sldMk cId="563645563" sldId="266"/>
            <ac:spMk id="8" creationId="{E18C785C-77F0-E5C1-7848-85F8325322AB}"/>
          </ac:spMkLst>
        </pc:spChg>
        <pc:picChg chg="add del mod">
          <ac:chgData name="arthiawsacc@gmail.com" userId="b0916d65e1276788" providerId="LiveId" clId="{A5C9D5B6-E4C6-47AB-903C-0614E17CC78C}" dt="2024-07-14T12:02:50.402" v="817" actId="478"/>
          <ac:picMkLst>
            <pc:docMk/>
            <pc:sldMk cId="563645563" sldId="266"/>
            <ac:picMk id="4" creationId="{49B9DCD3-85D5-1186-EF28-C35EB07BB68F}"/>
          </ac:picMkLst>
        </pc:picChg>
        <pc:picChg chg="add mod">
          <ac:chgData name="arthiawsacc@gmail.com" userId="b0916d65e1276788" providerId="LiveId" clId="{A5C9D5B6-E4C6-47AB-903C-0614E17CC78C}" dt="2024-07-14T11:53:42.198" v="733" actId="1076"/>
          <ac:picMkLst>
            <pc:docMk/>
            <pc:sldMk cId="563645563" sldId="266"/>
            <ac:picMk id="6" creationId="{760602EA-DE9F-993F-D517-CED91A0940A8}"/>
          </ac:picMkLst>
        </pc:picChg>
        <pc:picChg chg="add mod">
          <ac:chgData name="arthiawsacc@gmail.com" userId="b0916d65e1276788" providerId="LiveId" clId="{A5C9D5B6-E4C6-47AB-903C-0614E17CC78C}" dt="2024-07-14T12:03:13.530" v="823" actId="1076"/>
          <ac:picMkLst>
            <pc:docMk/>
            <pc:sldMk cId="563645563" sldId="266"/>
            <ac:picMk id="10" creationId="{4693662F-E53E-F40A-C42D-D5947858D016}"/>
          </ac:picMkLst>
        </pc:picChg>
      </pc:sldChg>
      <pc:sldChg chg="addSp delSp modSp new mod">
        <pc:chgData name="arthiawsacc@gmail.com" userId="b0916d65e1276788" providerId="LiveId" clId="{A5C9D5B6-E4C6-47AB-903C-0614E17CC78C}" dt="2024-07-14T11:52:59.804" v="731"/>
        <pc:sldMkLst>
          <pc:docMk/>
          <pc:sldMk cId="4244467849" sldId="267"/>
        </pc:sldMkLst>
        <pc:spChg chg="add mod">
          <ac:chgData name="arthiawsacc@gmail.com" userId="b0916d65e1276788" providerId="LiveId" clId="{A5C9D5B6-E4C6-47AB-903C-0614E17CC78C}" dt="2024-07-14T11:51:32.251" v="666" actId="12"/>
          <ac:spMkLst>
            <pc:docMk/>
            <pc:sldMk cId="4244467849" sldId="267"/>
            <ac:spMk id="6" creationId="{58FF1A66-B6A9-330C-285A-39D6A68F8C57}"/>
          </ac:spMkLst>
        </pc:spChg>
        <pc:spChg chg="add del mod">
          <ac:chgData name="arthiawsacc@gmail.com" userId="b0916d65e1276788" providerId="LiveId" clId="{A5C9D5B6-E4C6-47AB-903C-0614E17CC78C}" dt="2024-07-14T11:52:59.804" v="731"/>
          <ac:spMkLst>
            <pc:docMk/>
            <pc:sldMk cId="4244467849" sldId="267"/>
            <ac:spMk id="7" creationId="{E16858D2-A053-E4F0-F202-29C0CC77A451}"/>
          </ac:spMkLst>
        </pc:spChg>
        <pc:spChg chg="add mod">
          <ac:chgData name="arthiawsacc@gmail.com" userId="b0916d65e1276788" providerId="LiveId" clId="{A5C9D5B6-E4C6-47AB-903C-0614E17CC78C}" dt="2024-07-14T11:52:58.858" v="729" actId="14100"/>
          <ac:spMkLst>
            <pc:docMk/>
            <pc:sldMk cId="4244467849" sldId="267"/>
            <ac:spMk id="8" creationId="{50349E0E-ADDA-F0E2-E1C0-C1FDB051AB42}"/>
          </ac:spMkLst>
        </pc:spChg>
        <pc:picChg chg="add mod">
          <ac:chgData name="arthiawsacc@gmail.com" userId="b0916d65e1276788" providerId="LiveId" clId="{A5C9D5B6-E4C6-47AB-903C-0614E17CC78C}" dt="2024-07-14T11:48:43.018" v="618" actId="1076"/>
          <ac:picMkLst>
            <pc:docMk/>
            <pc:sldMk cId="4244467849" sldId="267"/>
            <ac:picMk id="3" creationId="{94DADB17-1F10-C191-C00D-132414CAD791}"/>
          </ac:picMkLst>
        </pc:picChg>
        <pc:picChg chg="add mod">
          <ac:chgData name="arthiawsacc@gmail.com" userId="b0916d65e1276788" providerId="LiveId" clId="{A5C9D5B6-E4C6-47AB-903C-0614E17CC78C}" dt="2024-07-14T11:49:45.875" v="624" actId="1076"/>
          <ac:picMkLst>
            <pc:docMk/>
            <pc:sldMk cId="4244467849" sldId="267"/>
            <ac:picMk id="5" creationId="{BEFB9343-7775-106C-6D46-AFD1AF6A577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AF72-DD11-D519-994D-13B9E3A6270D}"/>
              </a:ext>
            </a:extLst>
          </p:cNvPr>
          <p:cNvSpPr>
            <a:spLocks noGrp="1"/>
          </p:cNvSpPr>
          <p:nvPr>
            <p:ph type="ctrTitle"/>
          </p:nvPr>
        </p:nvSpPr>
        <p:spPr/>
        <p:txBody>
          <a:bodyPr/>
          <a:lstStyle/>
          <a:p>
            <a:r>
              <a:rPr lang="en-US" dirty="0"/>
              <a:t>Pharma Store Management System</a:t>
            </a:r>
            <a:endParaRPr lang="en-IN" dirty="0"/>
          </a:p>
        </p:txBody>
      </p:sp>
      <p:sp>
        <p:nvSpPr>
          <p:cNvPr id="3" name="Subtitle 2">
            <a:extLst>
              <a:ext uri="{FF2B5EF4-FFF2-40B4-BE49-F238E27FC236}">
                <a16:creationId xmlns:a16="http://schemas.microsoft.com/office/drawing/2014/main" id="{7CA38713-FF68-2918-07B5-7F34B7AC12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1484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D88F-22AC-91BE-4EA7-E78EADEE89A9}"/>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BB9930FB-E668-FC80-CE52-453FF006E2C5}"/>
              </a:ext>
            </a:extLst>
          </p:cNvPr>
          <p:cNvSpPr>
            <a:spLocks noGrp="1"/>
          </p:cNvSpPr>
          <p:nvPr>
            <p:ph idx="1"/>
          </p:nvPr>
        </p:nvSpPr>
        <p:spPr/>
        <p:txBody>
          <a:bodyPr/>
          <a:lstStyle/>
          <a:p>
            <a:r>
              <a:rPr lang="en-US" dirty="0"/>
              <a:t>customer can choose the medicines from category and place the order online option will be provide in future. </a:t>
            </a:r>
          </a:p>
          <a:p>
            <a:r>
              <a:rPr lang="en-US" dirty="0"/>
              <a:t>To build Website more User friendly and Secure and dynamic .</a:t>
            </a:r>
          </a:p>
          <a:p>
            <a:endParaRPr lang="en-IN" dirty="0"/>
          </a:p>
        </p:txBody>
      </p:sp>
    </p:spTree>
    <p:extLst>
      <p:ext uri="{BB962C8B-B14F-4D97-AF65-F5344CB8AC3E}">
        <p14:creationId xmlns:p14="http://schemas.microsoft.com/office/powerpoint/2010/main" val="450735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17E0-D1DF-51E4-B28E-CE180FBE4CC3}"/>
              </a:ext>
            </a:extLst>
          </p:cNvPr>
          <p:cNvSpPr>
            <a:spLocks noGrp="1"/>
          </p:cNvSpPr>
          <p:nvPr>
            <p:ph type="title"/>
          </p:nvPr>
        </p:nvSpPr>
        <p:spPr/>
        <p:txBody>
          <a:bodyPr/>
          <a:lstStyle/>
          <a:p>
            <a:r>
              <a:rPr lang="en-US" sz="6600" dirty="0"/>
              <a:t>Thank You !</a:t>
            </a:r>
            <a:br>
              <a:rPr lang="en-US" sz="4000" dirty="0"/>
            </a:br>
            <a:endParaRPr lang="en-IN" dirty="0"/>
          </a:p>
        </p:txBody>
      </p:sp>
      <p:sp>
        <p:nvSpPr>
          <p:cNvPr id="3" name="Text Placeholder 2">
            <a:extLst>
              <a:ext uri="{FF2B5EF4-FFF2-40B4-BE49-F238E27FC236}">
                <a16:creationId xmlns:a16="http://schemas.microsoft.com/office/drawing/2014/main" id="{B836C135-3BFD-C4AA-5965-E29C26A5BA4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1298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8685-FA0E-E9FE-A18E-E1042A22BF78}"/>
              </a:ext>
            </a:extLst>
          </p:cNvPr>
          <p:cNvSpPr>
            <a:spLocks noGrp="1"/>
          </p:cNvSpPr>
          <p:nvPr>
            <p:ph type="title"/>
          </p:nvPr>
        </p:nvSpPr>
        <p:spPr/>
        <p:txBody>
          <a:bodyPr/>
          <a:lstStyle/>
          <a:p>
            <a:r>
              <a:rPr lang="en-US" b="1" dirty="0"/>
              <a:t>INTRODUCTION TO PROJECT</a:t>
            </a:r>
            <a:endParaRPr lang="en-IN" dirty="0"/>
          </a:p>
        </p:txBody>
      </p:sp>
      <p:sp>
        <p:nvSpPr>
          <p:cNvPr id="3" name="Content Placeholder 2">
            <a:extLst>
              <a:ext uri="{FF2B5EF4-FFF2-40B4-BE49-F238E27FC236}">
                <a16:creationId xmlns:a16="http://schemas.microsoft.com/office/drawing/2014/main" id="{A294C00D-8914-AC9D-857E-687DB694C8A7}"/>
              </a:ext>
            </a:extLst>
          </p:cNvPr>
          <p:cNvSpPr>
            <a:spLocks noGrp="1"/>
          </p:cNvSpPr>
          <p:nvPr>
            <p:ph idx="1"/>
          </p:nvPr>
        </p:nvSpPr>
        <p:spPr/>
        <p:txBody>
          <a:bodyPr/>
          <a:lstStyle/>
          <a:p>
            <a:r>
              <a:rPr lang="en-US" dirty="0"/>
              <a:t>The web based “PHARMA STORE </a:t>
            </a:r>
            <a:r>
              <a:rPr lang="en-US" sz="1800" dirty="0"/>
              <a:t>MANAGEMENT SYSTEM</a:t>
            </a:r>
            <a:r>
              <a:rPr lang="en-US" dirty="0"/>
              <a:t>” project is an attempt to simulate the basic concepts of pharmacy inventory management system.</a:t>
            </a:r>
          </a:p>
          <a:p>
            <a:endParaRPr lang="en-IN" dirty="0"/>
          </a:p>
        </p:txBody>
      </p:sp>
    </p:spTree>
    <p:extLst>
      <p:ext uri="{BB962C8B-B14F-4D97-AF65-F5344CB8AC3E}">
        <p14:creationId xmlns:p14="http://schemas.microsoft.com/office/powerpoint/2010/main" val="135353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0DB3-B6FE-8D04-1B63-95988B283535}"/>
              </a:ext>
            </a:extLst>
          </p:cNvPr>
          <p:cNvSpPr>
            <a:spLocks noGrp="1"/>
          </p:cNvSpPr>
          <p:nvPr>
            <p:ph type="title"/>
          </p:nvPr>
        </p:nvSpPr>
        <p:spPr/>
        <p:txBody>
          <a:bodyPr/>
          <a:lstStyle/>
          <a:p>
            <a:r>
              <a:rPr lang="en-US" b="1" dirty="0"/>
              <a:t>Purpose</a:t>
            </a:r>
            <a:endParaRPr lang="en-IN" dirty="0"/>
          </a:p>
        </p:txBody>
      </p:sp>
      <p:sp>
        <p:nvSpPr>
          <p:cNvPr id="3" name="Content Placeholder 2">
            <a:extLst>
              <a:ext uri="{FF2B5EF4-FFF2-40B4-BE49-F238E27FC236}">
                <a16:creationId xmlns:a16="http://schemas.microsoft.com/office/drawing/2014/main" id="{F0BC855C-5794-B841-094E-A462127A5815}"/>
              </a:ext>
            </a:extLst>
          </p:cNvPr>
          <p:cNvSpPr>
            <a:spLocks noGrp="1"/>
          </p:cNvSpPr>
          <p:nvPr>
            <p:ph idx="1"/>
          </p:nvPr>
        </p:nvSpPr>
        <p:spPr/>
        <p:txBody>
          <a:bodyPr/>
          <a:lstStyle/>
          <a:p>
            <a:r>
              <a:rPr lang="en-US" dirty="0"/>
              <a:t>Purpose of  Pharmacy store management system project is that the system will be used to fulfill the need of tracking medicines online and to make sure the necessary stock is available for required medicines</a:t>
            </a:r>
          </a:p>
          <a:p>
            <a:endParaRPr lang="en-IN" dirty="0"/>
          </a:p>
        </p:txBody>
      </p:sp>
    </p:spTree>
    <p:extLst>
      <p:ext uri="{BB962C8B-B14F-4D97-AF65-F5344CB8AC3E}">
        <p14:creationId xmlns:p14="http://schemas.microsoft.com/office/powerpoint/2010/main" val="333314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4C0D-C514-8A7E-FA75-EB73F505D542}"/>
              </a:ext>
            </a:extLst>
          </p:cNvPr>
          <p:cNvSpPr>
            <a:spLocks noGrp="1"/>
          </p:cNvSpPr>
          <p:nvPr>
            <p:ph type="title"/>
          </p:nvPr>
        </p:nvSpPr>
        <p:spPr/>
        <p:txBody>
          <a:bodyPr/>
          <a:lstStyle/>
          <a:p>
            <a:r>
              <a:rPr lang="en-US" b="1" dirty="0"/>
              <a:t>scope</a:t>
            </a:r>
            <a:endParaRPr lang="en-IN" dirty="0"/>
          </a:p>
        </p:txBody>
      </p:sp>
      <p:sp>
        <p:nvSpPr>
          <p:cNvPr id="3" name="Content Placeholder 2">
            <a:extLst>
              <a:ext uri="{FF2B5EF4-FFF2-40B4-BE49-F238E27FC236}">
                <a16:creationId xmlns:a16="http://schemas.microsoft.com/office/drawing/2014/main" id="{8EA7ECF3-A87C-2ED6-653D-C1EE72760549}"/>
              </a:ext>
            </a:extLst>
          </p:cNvPr>
          <p:cNvSpPr>
            <a:spLocks noGrp="1"/>
          </p:cNvSpPr>
          <p:nvPr>
            <p:ph idx="1"/>
          </p:nvPr>
        </p:nvSpPr>
        <p:spPr/>
        <p:txBody>
          <a:bodyPr/>
          <a:lstStyle/>
          <a:p>
            <a:r>
              <a:rPr lang="en-US" dirty="0"/>
              <a:t>Pharma store management system is web-based application that allows the admin to handle all the activities online quickly.</a:t>
            </a:r>
          </a:p>
          <a:p>
            <a:r>
              <a:rPr lang="en-US" dirty="0"/>
              <a:t> So, the aim of the project is to track products.</a:t>
            </a:r>
          </a:p>
          <a:p>
            <a:r>
              <a:rPr lang="en-US" dirty="0"/>
              <a:t>The Admin can keep track of the products from list of available medicines and restock the items as well as add new items to the list</a:t>
            </a:r>
            <a:endParaRPr lang="en-IN" dirty="0"/>
          </a:p>
        </p:txBody>
      </p:sp>
    </p:spTree>
    <p:extLst>
      <p:ext uri="{BB962C8B-B14F-4D97-AF65-F5344CB8AC3E}">
        <p14:creationId xmlns:p14="http://schemas.microsoft.com/office/powerpoint/2010/main" val="346892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D293-000D-0114-2511-407976C76F1E}"/>
              </a:ext>
            </a:extLst>
          </p:cNvPr>
          <p:cNvSpPr>
            <a:spLocks noGrp="1"/>
          </p:cNvSpPr>
          <p:nvPr>
            <p:ph type="title"/>
          </p:nvPr>
        </p:nvSpPr>
        <p:spPr/>
        <p:txBody>
          <a:bodyPr/>
          <a:lstStyle/>
          <a:p>
            <a:r>
              <a:rPr lang="en-US" b="1" dirty="0"/>
              <a:t>Module</a:t>
            </a:r>
            <a:endParaRPr lang="en-IN" dirty="0"/>
          </a:p>
        </p:txBody>
      </p:sp>
      <p:sp>
        <p:nvSpPr>
          <p:cNvPr id="3" name="Content Placeholder 2">
            <a:extLst>
              <a:ext uri="{FF2B5EF4-FFF2-40B4-BE49-F238E27FC236}">
                <a16:creationId xmlns:a16="http://schemas.microsoft.com/office/drawing/2014/main" id="{21A98906-5513-8777-B740-C920C1601D8C}"/>
              </a:ext>
            </a:extLst>
          </p:cNvPr>
          <p:cNvSpPr>
            <a:spLocks noGrp="1"/>
          </p:cNvSpPr>
          <p:nvPr>
            <p:ph idx="1"/>
          </p:nvPr>
        </p:nvSpPr>
        <p:spPr/>
        <p:txBody>
          <a:bodyPr/>
          <a:lstStyle/>
          <a:p>
            <a:r>
              <a:rPr lang="en-US" dirty="0"/>
              <a:t>Admin module</a:t>
            </a:r>
            <a:endParaRPr lang="en-IN" dirty="0"/>
          </a:p>
        </p:txBody>
      </p:sp>
    </p:spTree>
    <p:extLst>
      <p:ext uri="{BB962C8B-B14F-4D97-AF65-F5344CB8AC3E}">
        <p14:creationId xmlns:p14="http://schemas.microsoft.com/office/powerpoint/2010/main" val="191265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EDAD-9407-2DEA-E8EF-69EE6A30115A}"/>
              </a:ext>
            </a:extLst>
          </p:cNvPr>
          <p:cNvSpPr>
            <a:spLocks noGrp="1"/>
          </p:cNvSpPr>
          <p:nvPr>
            <p:ph type="title"/>
          </p:nvPr>
        </p:nvSpPr>
        <p:spPr/>
        <p:txBody>
          <a:bodyPr/>
          <a:lstStyle/>
          <a:p>
            <a:r>
              <a:rPr lang="en-US" b="1" dirty="0"/>
              <a:t>Admin module</a:t>
            </a:r>
            <a:endParaRPr lang="en-IN" dirty="0"/>
          </a:p>
        </p:txBody>
      </p:sp>
      <p:sp>
        <p:nvSpPr>
          <p:cNvPr id="3" name="Content Placeholder 2">
            <a:extLst>
              <a:ext uri="{FF2B5EF4-FFF2-40B4-BE49-F238E27FC236}">
                <a16:creationId xmlns:a16="http://schemas.microsoft.com/office/drawing/2014/main" id="{FCD7AAAA-FFF7-9034-67BC-73B93462F860}"/>
              </a:ext>
            </a:extLst>
          </p:cNvPr>
          <p:cNvSpPr>
            <a:spLocks noGrp="1"/>
          </p:cNvSpPr>
          <p:nvPr>
            <p:ph idx="1"/>
          </p:nvPr>
        </p:nvSpPr>
        <p:spPr/>
        <p:txBody>
          <a:bodyPr/>
          <a:lstStyle/>
          <a:p>
            <a:r>
              <a:rPr lang="en-US" b="1" dirty="0"/>
              <a:t>Sub Module</a:t>
            </a:r>
          </a:p>
          <a:p>
            <a:pPr marL="0" indent="0">
              <a:buNone/>
            </a:pPr>
            <a:r>
              <a:rPr lang="en-US" b="1" dirty="0"/>
              <a:t>	-</a:t>
            </a:r>
            <a:r>
              <a:rPr lang="en-US" dirty="0"/>
              <a:t> View products</a:t>
            </a:r>
          </a:p>
          <a:p>
            <a:pPr marL="0" indent="0">
              <a:buNone/>
            </a:pPr>
            <a:r>
              <a:rPr lang="en-US" dirty="0"/>
              <a:t>	- Add remove items</a:t>
            </a:r>
          </a:p>
          <a:p>
            <a:pPr marL="0" indent="0">
              <a:buNone/>
            </a:pPr>
            <a:r>
              <a:rPr lang="en-US" dirty="0"/>
              <a:t>	- View stock details</a:t>
            </a:r>
          </a:p>
          <a:p>
            <a:endParaRPr lang="en-IN" dirty="0"/>
          </a:p>
        </p:txBody>
      </p:sp>
    </p:spTree>
    <p:extLst>
      <p:ext uri="{BB962C8B-B14F-4D97-AF65-F5344CB8AC3E}">
        <p14:creationId xmlns:p14="http://schemas.microsoft.com/office/powerpoint/2010/main" val="19157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9601CF-D968-5B6B-4D77-0667A55F86A8}"/>
              </a:ext>
            </a:extLst>
          </p:cNvPr>
          <p:cNvSpPr txBox="1"/>
          <p:nvPr/>
        </p:nvSpPr>
        <p:spPr>
          <a:xfrm>
            <a:off x="3441289" y="560439"/>
            <a:ext cx="5270091" cy="523220"/>
          </a:xfrm>
          <a:prstGeom prst="rect">
            <a:avLst/>
          </a:prstGeom>
          <a:noFill/>
        </p:spPr>
        <p:txBody>
          <a:bodyPr wrap="square" rtlCol="0">
            <a:spAutoFit/>
          </a:bodyPr>
          <a:lstStyle/>
          <a:p>
            <a:r>
              <a:rPr lang="en-US" sz="2800" b="1" dirty="0"/>
              <a:t>USE CASE DIAGRAM</a:t>
            </a:r>
            <a:endParaRPr lang="en-IN" sz="2800" b="1" dirty="0"/>
          </a:p>
        </p:txBody>
      </p:sp>
      <p:pic>
        <p:nvPicPr>
          <p:cNvPr id="4" name="Picture 3">
            <a:extLst>
              <a:ext uri="{FF2B5EF4-FFF2-40B4-BE49-F238E27FC236}">
                <a16:creationId xmlns:a16="http://schemas.microsoft.com/office/drawing/2014/main" id="{A19A7556-E953-9E5D-DFE3-F0D5403F0195}"/>
              </a:ext>
            </a:extLst>
          </p:cNvPr>
          <p:cNvPicPr>
            <a:picLocks noChangeAspect="1"/>
          </p:cNvPicPr>
          <p:nvPr/>
        </p:nvPicPr>
        <p:blipFill>
          <a:blip r:embed="rId2"/>
          <a:stretch>
            <a:fillRect/>
          </a:stretch>
        </p:blipFill>
        <p:spPr>
          <a:xfrm>
            <a:off x="740246" y="1483340"/>
            <a:ext cx="9806940" cy="4937760"/>
          </a:xfrm>
          <a:prstGeom prst="rect">
            <a:avLst/>
          </a:prstGeom>
        </p:spPr>
      </p:pic>
    </p:spTree>
    <p:extLst>
      <p:ext uri="{BB962C8B-B14F-4D97-AF65-F5344CB8AC3E}">
        <p14:creationId xmlns:p14="http://schemas.microsoft.com/office/powerpoint/2010/main" val="4009710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9FF3B-EB24-F6C2-6BAD-5987C9E5931F}"/>
              </a:ext>
            </a:extLst>
          </p:cNvPr>
          <p:cNvSpPr txBox="1"/>
          <p:nvPr/>
        </p:nvSpPr>
        <p:spPr>
          <a:xfrm>
            <a:off x="3274143" y="393290"/>
            <a:ext cx="4166525" cy="523220"/>
          </a:xfrm>
          <a:prstGeom prst="rect">
            <a:avLst/>
          </a:prstGeom>
          <a:noFill/>
        </p:spPr>
        <p:txBody>
          <a:bodyPr wrap="none" rtlCol="0">
            <a:spAutoFit/>
          </a:bodyPr>
          <a:lstStyle/>
          <a:p>
            <a:r>
              <a:rPr lang="en-US" sz="2800" b="1" dirty="0"/>
              <a:t>PROJECT SCREENSHOTS</a:t>
            </a:r>
            <a:endParaRPr lang="en-IN" sz="2800" b="1" dirty="0"/>
          </a:p>
        </p:txBody>
      </p:sp>
      <p:pic>
        <p:nvPicPr>
          <p:cNvPr id="6" name="Picture 5">
            <a:extLst>
              <a:ext uri="{FF2B5EF4-FFF2-40B4-BE49-F238E27FC236}">
                <a16:creationId xmlns:a16="http://schemas.microsoft.com/office/drawing/2014/main" id="{760602EA-DE9F-993F-D517-CED91A0940A8}"/>
              </a:ext>
            </a:extLst>
          </p:cNvPr>
          <p:cNvPicPr>
            <a:picLocks noChangeAspect="1"/>
          </p:cNvPicPr>
          <p:nvPr/>
        </p:nvPicPr>
        <p:blipFill>
          <a:blip r:embed="rId2"/>
          <a:stretch>
            <a:fillRect/>
          </a:stretch>
        </p:blipFill>
        <p:spPr>
          <a:xfrm>
            <a:off x="6454877" y="3008671"/>
            <a:ext cx="5181600" cy="2578790"/>
          </a:xfrm>
          <a:prstGeom prst="rect">
            <a:avLst/>
          </a:prstGeom>
        </p:spPr>
      </p:pic>
      <p:sp>
        <p:nvSpPr>
          <p:cNvPr id="7" name="TextBox 6">
            <a:extLst>
              <a:ext uri="{FF2B5EF4-FFF2-40B4-BE49-F238E27FC236}">
                <a16:creationId xmlns:a16="http://schemas.microsoft.com/office/drawing/2014/main" id="{DA29D9EB-9EB9-FF2F-BFAC-BF5E343E5D03}"/>
              </a:ext>
            </a:extLst>
          </p:cNvPr>
          <p:cNvSpPr txBox="1"/>
          <p:nvPr/>
        </p:nvSpPr>
        <p:spPr>
          <a:xfrm>
            <a:off x="1366684" y="1828800"/>
            <a:ext cx="4591664" cy="461665"/>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Home page</a:t>
            </a:r>
            <a:endParaRPr lang="en-IN" sz="2400" b="1" dirty="0"/>
          </a:p>
        </p:txBody>
      </p:sp>
      <p:sp>
        <p:nvSpPr>
          <p:cNvPr id="8" name="TextBox 7">
            <a:extLst>
              <a:ext uri="{FF2B5EF4-FFF2-40B4-BE49-F238E27FC236}">
                <a16:creationId xmlns:a16="http://schemas.microsoft.com/office/drawing/2014/main" id="{E18C785C-77F0-E5C1-7848-85F8325322AB}"/>
              </a:ext>
            </a:extLst>
          </p:cNvPr>
          <p:cNvSpPr txBox="1"/>
          <p:nvPr/>
        </p:nvSpPr>
        <p:spPr>
          <a:xfrm>
            <a:off x="6971072" y="1930514"/>
            <a:ext cx="3831498" cy="461665"/>
          </a:xfrm>
          <a:prstGeom prst="rect">
            <a:avLst/>
          </a:prstGeom>
          <a:noFill/>
        </p:spPr>
        <p:txBody>
          <a:bodyPr wrap="none" rtlCol="0">
            <a:spAutoFit/>
          </a:bodyPr>
          <a:lstStyle/>
          <a:p>
            <a:pPr marL="342900" indent="-342900">
              <a:buFont typeface="Wingdings" panose="05000000000000000000" pitchFamily="2" charset="2"/>
              <a:buChar char="ü"/>
            </a:pPr>
            <a:r>
              <a:rPr lang="en-US" sz="2400" b="1" dirty="0"/>
              <a:t>View Medicine Details</a:t>
            </a:r>
            <a:endParaRPr lang="en-IN" sz="2400" b="1" dirty="0"/>
          </a:p>
        </p:txBody>
      </p:sp>
      <p:pic>
        <p:nvPicPr>
          <p:cNvPr id="10" name="Picture 9">
            <a:extLst>
              <a:ext uri="{FF2B5EF4-FFF2-40B4-BE49-F238E27FC236}">
                <a16:creationId xmlns:a16="http://schemas.microsoft.com/office/drawing/2014/main" id="{4693662F-E53E-F40A-C42D-D5947858D016}"/>
              </a:ext>
            </a:extLst>
          </p:cNvPr>
          <p:cNvPicPr>
            <a:picLocks noChangeAspect="1"/>
          </p:cNvPicPr>
          <p:nvPr/>
        </p:nvPicPr>
        <p:blipFill>
          <a:blip r:embed="rId3"/>
          <a:stretch>
            <a:fillRect/>
          </a:stretch>
        </p:blipFill>
        <p:spPr>
          <a:xfrm>
            <a:off x="683342" y="3008671"/>
            <a:ext cx="5181601" cy="2578790"/>
          </a:xfrm>
          <a:prstGeom prst="rect">
            <a:avLst/>
          </a:prstGeom>
        </p:spPr>
      </p:pic>
    </p:spTree>
    <p:extLst>
      <p:ext uri="{BB962C8B-B14F-4D97-AF65-F5344CB8AC3E}">
        <p14:creationId xmlns:p14="http://schemas.microsoft.com/office/powerpoint/2010/main" val="56364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DADB17-1F10-C191-C00D-132414CAD791}"/>
              </a:ext>
            </a:extLst>
          </p:cNvPr>
          <p:cNvPicPr>
            <a:picLocks noChangeAspect="1"/>
          </p:cNvPicPr>
          <p:nvPr/>
        </p:nvPicPr>
        <p:blipFill>
          <a:blip r:embed="rId2"/>
          <a:stretch>
            <a:fillRect/>
          </a:stretch>
        </p:blipFill>
        <p:spPr>
          <a:xfrm>
            <a:off x="629264" y="2713702"/>
            <a:ext cx="5171768" cy="2770239"/>
          </a:xfrm>
          <a:prstGeom prst="rect">
            <a:avLst/>
          </a:prstGeom>
        </p:spPr>
      </p:pic>
      <p:pic>
        <p:nvPicPr>
          <p:cNvPr id="5" name="Picture 4">
            <a:extLst>
              <a:ext uri="{FF2B5EF4-FFF2-40B4-BE49-F238E27FC236}">
                <a16:creationId xmlns:a16="http://schemas.microsoft.com/office/drawing/2014/main" id="{BEFB9343-7775-106C-6D46-AFD1AF6A577F}"/>
              </a:ext>
            </a:extLst>
          </p:cNvPr>
          <p:cNvPicPr>
            <a:picLocks noChangeAspect="1"/>
          </p:cNvPicPr>
          <p:nvPr/>
        </p:nvPicPr>
        <p:blipFill>
          <a:blip r:embed="rId3"/>
          <a:stretch>
            <a:fillRect/>
          </a:stretch>
        </p:blipFill>
        <p:spPr>
          <a:xfrm>
            <a:off x="6479458" y="2713701"/>
            <a:ext cx="5171768" cy="2770239"/>
          </a:xfrm>
          <a:prstGeom prst="rect">
            <a:avLst/>
          </a:prstGeom>
        </p:spPr>
      </p:pic>
      <p:sp>
        <p:nvSpPr>
          <p:cNvPr id="6" name="TextBox 5">
            <a:extLst>
              <a:ext uri="{FF2B5EF4-FFF2-40B4-BE49-F238E27FC236}">
                <a16:creationId xmlns:a16="http://schemas.microsoft.com/office/drawing/2014/main" id="{58FF1A66-B6A9-330C-285A-39D6A68F8C57}"/>
              </a:ext>
            </a:extLst>
          </p:cNvPr>
          <p:cNvSpPr txBox="1"/>
          <p:nvPr/>
        </p:nvSpPr>
        <p:spPr>
          <a:xfrm>
            <a:off x="1076632" y="1374059"/>
            <a:ext cx="4277032"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t>Add a new Medicine to the Store </a:t>
            </a:r>
            <a:endParaRPr lang="en-IN" sz="2000" b="1" dirty="0"/>
          </a:p>
        </p:txBody>
      </p:sp>
      <p:sp>
        <p:nvSpPr>
          <p:cNvPr id="8" name="TextBox 7">
            <a:extLst>
              <a:ext uri="{FF2B5EF4-FFF2-40B4-BE49-F238E27FC236}">
                <a16:creationId xmlns:a16="http://schemas.microsoft.com/office/drawing/2014/main" id="{50349E0E-ADDA-F0E2-E1C0-C1FDB051AB42}"/>
              </a:ext>
            </a:extLst>
          </p:cNvPr>
          <p:cNvSpPr txBox="1"/>
          <p:nvPr/>
        </p:nvSpPr>
        <p:spPr>
          <a:xfrm>
            <a:off x="6592529" y="1364225"/>
            <a:ext cx="4124632"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t>Update stock or other details for a medicine</a:t>
            </a:r>
            <a:endParaRPr lang="en-IN" sz="2000" b="1" dirty="0"/>
          </a:p>
        </p:txBody>
      </p:sp>
    </p:spTree>
    <p:extLst>
      <p:ext uri="{BB962C8B-B14F-4D97-AF65-F5344CB8AC3E}">
        <p14:creationId xmlns:p14="http://schemas.microsoft.com/office/powerpoint/2010/main" val="4244467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{8D710409-E702-40EF-9F1B-F70FF7ADA605}tf02900722</Template>
  <TotalTime>254</TotalTime>
  <Words>207</Words>
  <Application>Microsoft Office PowerPoint</Application>
  <PresentationFormat>Widescreen</PresentationFormat>
  <Paragraphs>26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Century Gothic</vt:lpstr>
      <vt:lpstr>Wingdings</vt:lpstr>
      <vt:lpstr>Wingdings 3</vt:lpstr>
      <vt:lpstr>Ion Boardroom</vt:lpstr>
      <vt:lpstr>Pharma Store Management System</vt:lpstr>
      <vt:lpstr>INTRODUCTION TO PROJECT</vt:lpstr>
      <vt:lpstr>Purpose</vt:lpstr>
      <vt:lpstr>scope</vt:lpstr>
      <vt:lpstr>Module</vt:lpstr>
      <vt:lpstr>Admin module</vt:lpstr>
      <vt:lpstr>PowerPoint Presentation</vt:lpstr>
      <vt:lpstr>PowerPoint Presentation</vt:lpstr>
      <vt:lpstr>PowerPoint Presentation</vt:lpstr>
      <vt:lpstr>Future Scope</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arthiawsacc@gmail.com</dc:creator>
  <cp:lastModifiedBy>arthi vichu</cp:lastModifiedBy>
  <cp:revision>1</cp:revision>
  <dcterms:created xsi:type="dcterms:W3CDTF">2024-07-14T07:50:34Z</dcterms:created>
  <dcterms:modified xsi:type="dcterms:W3CDTF">2024-07-14T12:31:17Z</dcterms:modified>
</cp:coreProperties>
</file>