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C3414-1E9B-4950-9B61-62D5805D3FC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596B09-0622-4582-9A53-C68A90F65199}">
      <dgm:prSet phldrT="[Texte]"/>
      <dgm:spPr/>
      <dgm:t>
        <a:bodyPr/>
        <a:lstStyle/>
        <a:p>
          <a:r>
            <a:rPr lang="fr-FR" dirty="0" smtClean="0"/>
            <a:t>MVP </a:t>
          </a:r>
          <a:r>
            <a:rPr lang="fr-FR" smtClean="0"/>
            <a:t>(Beta)</a:t>
          </a:r>
          <a:endParaRPr lang="fr-FR" dirty="0"/>
        </a:p>
      </dgm:t>
    </dgm:pt>
    <dgm:pt modelId="{456A92BE-6665-4265-B839-9CDCA5BCEC87}" type="parTrans" cxnId="{9934BFC6-9A27-4785-9551-10D154DC886C}">
      <dgm:prSet/>
      <dgm:spPr/>
      <dgm:t>
        <a:bodyPr/>
        <a:lstStyle/>
        <a:p>
          <a:endParaRPr lang="fr-FR"/>
        </a:p>
      </dgm:t>
    </dgm:pt>
    <dgm:pt modelId="{83F625D5-A2DF-475C-A011-5B04CB40EF2C}" type="sibTrans" cxnId="{9934BFC6-9A27-4785-9551-10D154DC886C}">
      <dgm:prSet/>
      <dgm:spPr/>
      <dgm:t>
        <a:bodyPr/>
        <a:lstStyle/>
        <a:p>
          <a:endParaRPr lang="fr-FR"/>
        </a:p>
      </dgm:t>
    </dgm:pt>
    <dgm:pt modelId="{23A35020-37EF-45A7-AE06-37F3C27A572C}">
      <dgm:prSet phldrT="[Texte]"/>
      <dgm:spPr/>
      <dgm:t>
        <a:bodyPr/>
        <a:lstStyle/>
        <a:p>
          <a:r>
            <a:rPr lang="fr-FR" dirty="0" smtClean="0"/>
            <a:t>Firsts </a:t>
          </a:r>
          <a:r>
            <a:rPr lang="fr-FR" dirty="0" err="1" smtClean="0"/>
            <a:t>TAs</a:t>
          </a:r>
          <a:endParaRPr lang="fr-FR" dirty="0"/>
        </a:p>
      </dgm:t>
    </dgm:pt>
    <dgm:pt modelId="{617EB0A7-2F3A-444A-8184-F62634B5B31B}" type="parTrans" cxnId="{585F8B74-7A4F-40F7-B3F6-738DB545137D}">
      <dgm:prSet/>
      <dgm:spPr/>
      <dgm:t>
        <a:bodyPr/>
        <a:lstStyle/>
        <a:p>
          <a:endParaRPr lang="fr-FR"/>
        </a:p>
      </dgm:t>
    </dgm:pt>
    <dgm:pt modelId="{87E2DBBD-609B-4893-808D-82D1B5993E50}" type="sibTrans" cxnId="{585F8B74-7A4F-40F7-B3F6-738DB545137D}">
      <dgm:prSet/>
      <dgm:spPr/>
      <dgm:t>
        <a:bodyPr/>
        <a:lstStyle/>
        <a:p>
          <a:endParaRPr lang="fr-FR"/>
        </a:p>
      </dgm:t>
    </dgm:pt>
    <dgm:pt modelId="{F5E463EB-105B-4F2F-9B4F-1E44DFB574E4}">
      <dgm:prSet phldrT="[Texte]"/>
      <dgm:spPr/>
      <dgm:t>
        <a:bodyPr/>
        <a:lstStyle/>
        <a:p>
          <a:r>
            <a:rPr lang="fr-FR" dirty="0" err="1" smtClean="0"/>
            <a:t>Modular</a:t>
          </a:r>
          <a:r>
            <a:rPr lang="fr-FR" dirty="0" smtClean="0"/>
            <a:t> architecture</a:t>
          </a:r>
          <a:endParaRPr lang="fr-FR" dirty="0"/>
        </a:p>
      </dgm:t>
    </dgm:pt>
    <dgm:pt modelId="{B162E767-11F2-4749-97E1-E126FC3389AB}" type="parTrans" cxnId="{E2783EC3-BCE2-4664-BA31-994B072BBD4E}">
      <dgm:prSet/>
      <dgm:spPr/>
      <dgm:t>
        <a:bodyPr/>
        <a:lstStyle/>
        <a:p>
          <a:endParaRPr lang="fr-FR"/>
        </a:p>
      </dgm:t>
    </dgm:pt>
    <dgm:pt modelId="{C9E2C043-2E47-44D2-88B5-538EE9B45134}" type="sibTrans" cxnId="{E2783EC3-BCE2-4664-BA31-994B072BBD4E}">
      <dgm:prSet/>
      <dgm:spPr/>
      <dgm:t>
        <a:bodyPr/>
        <a:lstStyle/>
        <a:p>
          <a:endParaRPr lang="fr-FR"/>
        </a:p>
      </dgm:t>
    </dgm:pt>
    <dgm:pt modelId="{2833CDFC-2772-4F26-BC3C-62EFF6F25035}">
      <dgm:prSet phldrT="[Texte]"/>
      <dgm:spPr/>
      <dgm:t>
        <a:bodyPr/>
        <a:lstStyle/>
        <a:p>
          <a:r>
            <a:rPr lang="fr-FR" dirty="0" smtClean="0"/>
            <a:t>V1 (public release)</a:t>
          </a:r>
          <a:endParaRPr lang="fr-FR" dirty="0"/>
        </a:p>
      </dgm:t>
    </dgm:pt>
    <dgm:pt modelId="{78F9E47B-488B-4523-86DF-63C5ADFF4AC9}" type="parTrans" cxnId="{D5E15B58-3B40-496D-A3E9-A8C23D55C105}">
      <dgm:prSet/>
      <dgm:spPr/>
      <dgm:t>
        <a:bodyPr/>
        <a:lstStyle/>
        <a:p>
          <a:endParaRPr lang="fr-FR"/>
        </a:p>
      </dgm:t>
    </dgm:pt>
    <dgm:pt modelId="{5E5B96D9-AA60-4822-A9EC-F7FB52A4C66D}" type="sibTrans" cxnId="{D5E15B58-3B40-496D-A3E9-A8C23D55C105}">
      <dgm:prSet/>
      <dgm:spPr/>
      <dgm:t>
        <a:bodyPr/>
        <a:lstStyle/>
        <a:p>
          <a:endParaRPr lang="fr-FR"/>
        </a:p>
      </dgm:t>
    </dgm:pt>
    <dgm:pt modelId="{20CA3ACF-B07B-4699-8D1F-628408B1E8C1}">
      <dgm:prSet phldrT="[Texte]"/>
      <dgm:spPr/>
      <dgm:t>
        <a:bodyPr/>
        <a:lstStyle/>
        <a:p>
          <a:r>
            <a:rPr lang="fr-FR" dirty="0" smtClean="0"/>
            <a:t>Interfaces:</a:t>
          </a:r>
          <a:endParaRPr lang="fr-FR" dirty="0"/>
        </a:p>
      </dgm:t>
    </dgm:pt>
    <dgm:pt modelId="{C17D68C1-8C09-4DD6-BE7F-D8CDAEA73AF2}" type="parTrans" cxnId="{77184E1D-EAC3-417C-B649-7B6A5B54F0A6}">
      <dgm:prSet/>
      <dgm:spPr/>
      <dgm:t>
        <a:bodyPr/>
        <a:lstStyle/>
        <a:p>
          <a:endParaRPr lang="fr-FR"/>
        </a:p>
      </dgm:t>
    </dgm:pt>
    <dgm:pt modelId="{038CBDA3-51E8-40E3-8AC6-9F52FE0116ED}" type="sibTrans" cxnId="{77184E1D-EAC3-417C-B649-7B6A5B54F0A6}">
      <dgm:prSet/>
      <dgm:spPr/>
      <dgm:t>
        <a:bodyPr/>
        <a:lstStyle/>
        <a:p>
          <a:endParaRPr lang="fr-FR"/>
        </a:p>
      </dgm:t>
    </dgm:pt>
    <dgm:pt modelId="{77022E1B-DAA2-4464-8E6F-37911E016D54}">
      <dgm:prSet phldrT="[Texte]"/>
      <dgm:spPr/>
      <dgm:t>
        <a:bodyPr/>
        <a:lstStyle/>
        <a:p>
          <a:r>
            <a:rPr lang="fr-FR" dirty="0" smtClean="0"/>
            <a:t>V2 (marketing)</a:t>
          </a:r>
          <a:endParaRPr lang="fr-FR" dirty="0"/>
        </a:p>
      </dgm:t>
    </dgm:pt>
    <dgm:pt modelId="{C789E387-C1F7-4177-82CA-E08C8627E072}" type="parTrans" cxnId="{0353062A-B6EC-438B-B962-7313AEB7B611}">
      <dgm:prSet/>
      <dgm:spPr/>
      <dgm:t>
        <a:bodyPr/>
        <a:lstStyle/>
        <a:p>
          <a:endParaRPr lang="fr-FR"/>
        </a:p>
      </dgm:t>
    </dgm:pt>
    <dgm:pt modelId="{65C56922-EDCA-4691-BB30-4399A7425CFD}" type="sibTrans" cxnId="{0353062A-B6EC-438B-B962-7313AEB7B611}">
      <dgm:prSet/>
      <dgm:spPr/>
      <dgm:t>
        <a:bodyPr/>
        <a:lstStyle/>
        <a:p>
          <a:endParaRPr lang="fr-FR"/>
        </a:p>
      </dgm:t>
    </dgm:pt>
    <dgm:pt modelId="{64881EEA-7CB2-4DBD-8ADB-C3D08D82D113}">
      <dgm:prSet phldrT="[Texte]"/>
      <dgm:spPr/>
      <dgm:t>
        <a:bodyPr/>
        <a:lstStyle/>
        <a:p>
          <a:r>
            <a:rPr lang="fr-FR" dirty="0" smtClean="0"/>
            <a:t>Interfaces:</a:t>
          </a:r>
          <a:endParaRPr lang="fr-FR" dirty="0"/>
        </a:p>
      </dgm:t>
    </dgm:pt>
    <dgm:pt modelId="{F835F7CB-8CA0-4746-A121-B3D55C36EBEC}" type="parTrans" cxnId="{D56B9882-7927-4405-AE7C-4F3C79E20D5A}">
      <dgm:prSet/>
      <dgm:spPr/>
      <dgm:t>
        <a:bodyPr/>
        <a:lstStyle/>
        <a:p>
          <a:endParaRPr lang="fr-FR"/>
        </a:p>
      </dgm:t>
    </dgm:pt>
    <dgm:pt modelId="{CA314512-B00E-47DB-A947-C578892BA708}" type="sibTrans" cxnId="{D56B9882-7927-4405-AE7C-4F3C79E20D5A}">
      <dgm:prSet/>
      <dgm:spPr/>
      <dgm:t>
        <a:bodyPr/>
        <a:lstStyle/>
        <a:p>
          <a:endParaRPr lang="fr-FR"/>
        </a:p>
      </dgm:t>
    </dgm:pt>
    <dgm:pt modelId="{E04D249F-0399-4A62-84FA-02B325FF89D3}">
      <dgm:prSet phldrT="[Texte]"/>
      <dgm:spPr/>
      <dgm:t>
        <a:bodyPr/>
        <a:lstStyle/>
        <a:p>
          <a:r>
            <a:rPr lang="fr-FR" dirty="0" err="1" smtClean="0"/>
            <a:t>Standalone</a:t>
          </a:r>
          <a:r>
            <a:rPr lang="fr-FR" dirty="0" smtClean="0"/>
            <a:t> </a:t>
          </a:r>
          <a:r>
            <a:rPr lang="fr-FR" dirty="0" err="1" smtClean="0"/>
            <a:t>website</a:t>
          </a:r>
          <a:r>
            <a:rPr lang="fr-FR" dirty="0" smtClean="0"/>
            <a:t> </a:t>
          </a:r>
          <a:r>
            <a:rPr lang="fr-FR" dirty="0" err="1" smtClean="0"/>
            <a:t>allowing</a:t>
          </a:r>
          <a:r>
            <a:rPr lang="fr-FR" dirty="0" smtClean="0"/>
            <a:t> to </a:t>
          </a:r>
          <a:r>
            <a:rPr lang="fr-FR" dirty="0" err="1" smtClean="0"/>
            <a:t>get</a:t>
          </a:r>
          <a:r>
            <a:rPr lang="fr-FR" dirty="0" smtClean="0"/>
            <a:t> the bot and </a:t>
          </a:r>
          <a:r>
            <a:rPr lang="fr-FR" dirty="0" err="1" smtClean="0"/>
            <a:t>advanced</a:t>
          </a:r>
          <a:r>
            <a:rPr lang="fr-FR" dirty="0" smtClean="0"/>
            <a:t> </a:t>
          </a:r>
          <a:r>
            <a:rPr lang="fr-FR" dirty="0" err="1" smtClean="0"/>
            <a:t>features</a:t>
          </a:r>
          <a:r>
            <a:rPr lang="fr-FR" dirty="0" smtClean="0"/>
            <a:t>:</a:t>
          </a:r>
          <a:endParaRPr lang="fr-FR" dirty="0"/>
        </a:p>
      </dgm:t>
    </dgm:pt>
    <dgm:pt modelId="{19E5EC6D-684C-474C-B0D7-CF3F66B432B1}" type="parTrans" cxnId="{F3B6CC99-83D6-4B40-8350-3E53C7AA0651}">
      <dgm:prSet/>
      <dgm:spPr/>
      <dgm:t>
        <a:bodyPr/>
        <a:lstStyle/>
        <a:p>
          <a:endParaRPr lang="fr-FR"/>
        </a:p>
      </dgm:t>
    </dgm:pt>
    <dgm:pt modelId="{217517EE-0163-4DBE-B1D8-3860715CBBA8}" type="sibTrans" cxnId="{F3B6CC99-83D6-4B40-8350-3E53C7AA0651}">
      <dgm:prSet/>
      <dgm:spPr/>
      <dgm:t>
        <a:bodyPr/>
        <a:lstStyle/>
        <a:p>
          <a:endParaRPr lang="fr-FR"/>
        </a:p>
      </dgm:t>
    </dgm:pt>
    <dgm:pt modelId="{24609CB5-A99A-46C6-A853-9F7404A02151}">
      <dgm:prSet phldrT="[Texte]"/>
      <dgm:spPr/>
      <dgm:t>
        <a:bodyPr/>
        <a:lstStyle/>
        <a:p>
          <a:r>
            <a:rPr lang="fr-FR" dirty="0" err="1" smtClean="0"/>
            <a:t>RealTime</a:t>
          </a:r>
          <a:endParaRPr lang="fr-FR" dirty="0"/>
        </a:p>
      </dgm:t>
    </dgm:pt>
    <dgm:pt modelId="{FE9DCD2B-2A97-4353-959B-0271F77806AA}" type="parTrans" cxnId="{6624AE12-E27A-4725-A343-4F70FD34DC36}">
      <dgm:prSet/>
      <dgm:spPr/>
      <dgm:t>
        <a:bodyPr/>
        <a:lstStyle/>
        <a:p>
          <a:endParaRPr lang="fr-FR"/>
        </a:p>
      </dgm:t>
    </dgm:pt>
    <dgm:pt modelId="{CCA223BD-5B17-429B-82F5-A9AF7ECCFD1F}" type="sibTrans" cxnId="{6624AE12-E27A-4725-A343-4F70FD34DC36}">
      <dgm:prSet/>
      <dgm:spPr/>
      <dgm:t>
        <a:bodyPr/>
        <a:lstStyle/>
        <a:p>
          <a:endParaRPr lang="fr-FR"/>
        </a:p>
      </dgm:t>
    </dgm:pt>
    <dgm:pt modelId="{02FA73F3-F58A-47FC-A1C5-8F4B974824C8}">
      <dgm:prSet phldrT="[Texte]"/>
      <dgm:spPr/>
      <dgm:t>
        <a:bodyPr/>
        <a:lstStyle/>
        <a:p>
          <a:r>
            <a:rPr lang="fr-FR" dirty="0" err="1" smtClean="0"/>
            <a:t>Evaluators</a:t>
          </a:r>
          <a:r>
            <a:rPr lang="fr-FR" dirty="0" smtClean="0"/>
            <a:t>:</a:t>
          </a:r>
          <a:endParaRPr lang="fr-FR" dirty="0"/>
        </a:p>
      </dgm:t>
    </dgm:pt>
    <dgm:pt modelId="{CF7617A3-C410-4129-B8C1-D4F29B46D1C5}" type="parTrans" cxnId="{25D02A62-7F08-4139-8A4F-E531FD3D856B}">
      <dgm:prSet/>
      <dgm:spPr/>
      <dgm:t>
        <a:bodyPr/>
        <a:lstStyle/>
        <a:p>
          <a:endParaRPr lang="fr-FR"/>
        </a:p>
      </dgm:t>
    </dgm:pt>
    <dgm:pt modelId="{78A3A8CA-54CF-46E2-A618-EEAC8850A3F8}" type="sibTrans" cxnId="{25D02A62-7F08-4139-8A4F-E531FD3D856B}">
      <dgm:prSet/>
      <dgm:spPr/>
      <dgm:t>
        <a:bodyPr/>
        <a:lstStyle/>
        <a:p>
          <a:endParaRPr lang="fr-FR"/>
        </a:p>
      </dgm:t>
    </dgm:pt>
    <dgm:pt modelId="{9FB5E414-F056-4A95-95C8-298CB5D0EEC9}">
      <dgm:prSet phldrT="[Texte]"/>
      <dgm:spPr/>
      <dgm:t>
        <a:bodyPr/>
        <a:lstStyle/>
        <a:p>
          <a:r>
            <a:rPr lang="fr-FR" dirty="0" smtClean="0"/>
            <a:t>First </a:t>
          </a:r>
          <a:r>
            <a:rPr lang="fr-FR" dirty="0" err="1" smtClean="0"/>
            <a:t>socials</a:t>
          </a:r>
          <a:r>
            <a:rPr lang="fr-FR" dirty="0" smtClean="0"/>
            <a:t> (twitter, </a:t>
          </a:r>
          <a:r>
            <a:rPr lang="fr-FR" dirty="0" err="1" smtClean="0"/>
            <a:t>google</a:t>
          </a:r>
          <a:r>
            <a:rPr lang="fr-FR" dirty="0" smtClean="0"/>
            <a:t> trends, </a:t>
          </a:r>
          <a:r>
            <a:rPr lang="fr-FR" dirty="0" err="1" smtClean="0"/>
            <a:t>reddit</a:t>
          </a:r>
          <a:r>
            <a:rPr lang="fr-FR" dirty="0" smtClean="0"/>
            <a:t>)</a:t>
          </a:r>
          <a:endParaRPr lang="fr-FR" dirty="0"/>
        </a:p>
      </dgm:t>
    </dgm:pt>
    <dgm:pt modelId="{A39ED219-55E0-4916-A502-98FF878B51FB}" type="parTrans" cxnId="{D052BA20-D423-4179-85CB-21744B6DAC7C}">
      <dgm:prSet/>
      <dgm:spPr/>
      <dgm:t>
        <a:bodyPr/>
        <a:lstStyle/>
        <a:p>
          <a:endParaRPr lang="fr-FR"/>
        </a:p>
      </dgm:t>
    </dgm:pt>
    <dgm:pt modelId="{7A374460-1CBF-447D-94F0-162F3BBB333F}" type="sibTrans" cxnId="{D052BA20-D423-4179-85CB-21744B6DAC7C}">
      <dgm:prSet/>
      <dgm:spPr/>
      <dgm:t>
        <a:bodyPr/>
        <a:lstStyle/>
        <a:p>
          <a:endParaRPr lang="fr-FR"/>
        </a:p>
      </dgm:t>
    </dgm:pt>
    <dgm:pt modelId="{B7E7ED1D-1E5C-45BE-972A-2F967E463263}">
      <dgm:prSet phldrT="[Texte]"/>
      <dgm:spPr/>
      <dgm:t>
        <a:bodyPr/>
        <a:lstStyle/>
        <a:p>
          <a:r>
            <a:rPr lang="fr-FR" dirty="0" smtClean="0"/>
            <a:t>Exchanges:</a:t>
          </a:r>
          <a:endParaRPr lang="fr-FR" dirty="0"/>
        </a:p>
      </dgm:t>
    </dgm:pt>
    <dgm:pt modelId="{1E0C8C7F-1D98-45C7-A5C0-4B17B3ED940B}" type="parTrans" cxnId="{116BE921-EF46-43BE-B6FB-B7BC1C5FCF3C}">
      <dgm:prSet/>
      <dgm:spPr/>
      <dgm:t>
        <a:bodyPr/>
        <a:lstStyle/>
        <a:p>
          <a:endParaRPr lang="fr-FR"/>
        </a:p>
      </dgm:t>
    </dgm:pt>
    <dgm:pt modelId="{9C9C9538-871F-4543-9277-5BCE25242BAF}" type="sibTrans" cxnId="{116BE921-EF46-43BE-B6FB-B7BC1C5FCF3C}">
      <dgm:prSet/>
      <dgm:spPr/>
      <dgm:t>
        <a:bodyPr/>
        <a:lstStyle/>
        <a:p>
          <a:endParaRPr lang="fr-FR"/>
        </a:p>
      </dgm:t>
    </dgm:pt>
    <dgm:pt modelId="{15CC9B72-23EA-4C17-99DB-3D5BC1A02747}">
      <dgm:prSet phldrT="[Texte]"/>
      <dgm:spPr/>
      <dgm:t>
        <a:bodyPr/>
        <a:lstStyle/>
        <a:p>
          <a:r>
            <a:rPr lang="fr-FR" dirty="0" smtClean="0"/>
            <a:t>Twitter interface</a:t>
          </a:r>
          <a:endParaRPr lang="fr-FR" dirty="0"/>
        </a:p>
      </dgm:t>
    </dgm:pt>
    <dgm:pt modelId="{C8B4D498-058A-4155-8CEB-AA023BD749DC}" type="parTrans" cxnId="{6ABFADC8-E21A-4946-B052-DA23C3AFC9FB}">
      <dgm:prSet/>
      <dgm:spPr/>
      <dgm:t>
        <a:bodyPr/>
        <a:lstStyle/>
        <a:p>
          <a:endParaRPr lang="fr-FR"/>
        </a:p>
      </dgm:t>
    </dgm:pt>
    <dgm:pt modelId="{B8C69580-ECB1-4B63-9888-C8976BF390BF}" type="sibTrans" cxnId="{6ABFADC8-E21A-4946-B052-DA23C3AFC9FB}">
      <dgm:prSet/>
      <dgm:spPr/>
      <dgm:t>
        <a:bodyPr/>
        <a:lstStyle/>
        <a:p>
          <a:endParaRPr lang="fr-FR"/>
        </a:p>
      </dgm:t>
    </dgm:pt>
    <dgm:pt modelId="{E3F0E964-6FC1-4B5D-9B82-9404FFA61255}">
      <dgm:prSet phldrT="[Texte]"/>
      <dgm:spPr/>
      <dgm:t>
        <a:bodyPr/>
        <a:lstStyle/>
        <a:p>
          <a:r>
            <a:rPr lang="fr-FR" dirty="0" err="1" smtClean="0"/>
            <a:t>Continuous</a:t>
          </a:r>
          <a:r>
            <a:rPr lang="fr-FR" dirty="0" smtClean="0"/>
            <a:t> </a:t>
          </a:r>
          <a:r>
            <a:rPr lang="fr-FR" dirty="0" err="1" smtClean="0"/>
            <a:t>integration</a:t>
          </a:r>
          <a:r>
            <a:rPr lang="fr-FR" dirty="0" smtClean="0"/>
            <a:t>:</a:t>
          </a:r>
          <a:endParaRPr lang="fr-FR" dirty="0"/>
        </a:p>
      </dgm:t>
    </dgm:pt>
    <dgm:pt modelId="{01634341-B3E0-41ED-9955-4BC68E4B570F}" type="parTrans" cxnId="{C70EE3C0-E44E-498B-B955-C6E72057877C}">
      <dgm:prSet/>
      <dgm:spPr/>
      <dgm:t>
        <a:bodyPr/>
        <a:lstStyle/>
        <a:p>
          <a:endParaRPr lang="fr-FR"/>
        </a:p>
      </dgm:t>
    </dgm:pt>
    <dgm:pt modelId="{6F45278D-B185-47BF-B3AF-83E0A9490599}" type="sibTrans" cxnId="{C70EE3C0-E44E-498B-B955-C6E72057877C}">
      <dgm:prSet/>
      <dgm:spPr/>
      <dgm:t>
        <a:bodyPr/>
        <a:lstStyle/>
        <a:p>
          <a:endParaRPr lang="fr-FR"/>
        </a:p>
      </dgm:t>
    </dgm:pt>
    <dgm:pt modelId="{BDC07548-7D5D-4452-A804-2761EE39452A}">
      <dgm:prSet phldrT="[Texte]"/>
      <dgm:spPr/>
      <dgm:t>
        <a:bodyPr/>
        <a:lstStyle/>
        <a:p>
          <a:r>
            <a:rPr lang="fr-FR" dirty="0" smtClean="0"/>
            <a:t>Trade simulator</a:t>
          </a:r>
          <a:endParaRPr lang="fr-FR" dirty="0"/>
        </a:p>
      </dgm:t>
    </dgm:pt>
    <dgm:pt modelId="{A963076C-1AEB-4955-B4ED-53A10A039C89}" type="parTrans" cxnId="{070BC23C-05B7-483F-9837-596DF2A67B7C}">
      <dgm:prSet/>
      <dgm:spPr/>
      <dgm:t>
        <a:bodyPr/>
        <a:lstStyle/>
        <a:p>
          <a:endParaRPr lang="fr-FR"/>
        </a:p>
      </dgm:t>
    </dgm:pt>
    <dgm:pt modelId="{26470733-75D2-454F-A1FA-280D56A607B1}" type="sibTrans" cxnId="{070BC23C-05B7-483F-9837-596DF2A67B7C}">
      <dgm:prSet/>
      <dgm:spPr/>
      <dgm:t>
        <a:bodyPr/>
        <a:lstStyle/>
        <a:p>
          <a:endParaRPr lang="fr-FR"/>
        </a:p>
      </dgm:t>
    </dgm:pt>
    <dgm:pt modelId="{C3DDB0AA-F0A0-475C-AA18-F10019ED04A2}">
      <dgm:prSet phldrT="[Texte]"/>
      <dgm:spPr/>
      <dgm:t>
        <a:bodyPr/>
        <a:lstStyle/>
        <a:p>
          <a:r>
            <a:rPr lang="fr-FR" dirty="0" smtClean="0"/>
            <a:t>Real trader</a:t>
          </a:r>
          <a:endParaRPr lang="fr-FR" dirty="0"/>
        </a:p>
      </dgm:t>
    </dgm:pt>
    <dgm:pt modelId="{865317F8-4AE3-48F4-B4C2-F02DE70CD6DD}" type="parTrans" cxnId="{75DB71C0-C11E-4D6A-97D9-68C7F23AAB41}">
      <dgm:prSet/>
      <dgm:spPr/>
      <dgm:t>
        <a:bodyPr/>
        <a:lstStyle/>
        <a:p>
          <a:endParaRPr lang="fr-FR"/>
        </a:p>
      </dgm:t>
    </dgm:pt>
    <dgm:pt modelId="{C6B26810-D1F1-41CE-AEC7-58CB0DF96B71}" type="sibTrans" cxnId="{75DB71C0-C11E-4D6A-97D9-68C7F23AAB41}">
      <dgm:prSet/>
      <dgm:spPr/>
      <dgm:t>
        <a:bodyPr/>
        <a:lstStyle/>
        <a:p>
          <a:endParaRPr lang="fr-FR"/>
        </a:p>
      </dgm:t>
    </dgm:pt>
    <dgm:pt modelId="{A7500615-81E6-4F07-A43A-785CE5B2B4C1}">
      <dgm:prSet phldrT="[Texte]"/>
      <dgm:spPr/>
      <dgm:t>
        <a:bodyPr/>
        <a:lstStyle/>
        <a:p>
          <a:r>
            <a:rPr lang="fr-FR" dirty="0" smtClean="0"/>
            <a:t>Complete test </a:t>
          </a:r>
          <a:r>
            <a:rPr lang="fr-FR" dirty="0" err="1" smtClean="0"/>
            <a:t>campain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Back-</a:t>
          </a:r>
          <a:r>
            <a:rPr lang="fr-FR" dirty="0" err="1" smtClean="0"/>
            <a:t>testing</a:t>
          </a:r>
          <a:r>
            <a:rPr lang="fr-FR" dirty="0" smtClean="0"/>
            <a:t> data</a:t>
          </a:r>
          <a:endParaRPr lang="fr-FR" dirty="0"/>
        </a:p>
      </dgm:t>
    </dgm:pt>
    <dgm:pt modelId="{CB05578F-1676-4121-AC73-0774ACFF5E24}" type="parTrans" cxnId="{7553DB63-2950-4172-ADD5-D4CE84BB2451}">
      <dgm:prSet/>
      <dgm:spPr/>
      <dgm:t>
        <a:bodyPr/>
        <a:lstStyle/>
        <a:p>
          <a:endParaRPr lang="fr-FR"/>
        </a:p>
      </dgm:t>
    </dgm:pt>
    <dgm:pt modelId="{16186E56-E00D-444F-A30F-901C10954A77}" type="sibTrans" cxnId="{7553DB63-2950-4172-ADD5-D4CE84BB2451}">
      <dgm:prSet/>
      <dgm:spPr/>
      <dgm:t>
        <a:bodyPr/>
        <a:lstStyle/>
        <a:p>
          <a:endParaRPr lang="fr-FR"/>
        </a:p>
      </dgm:t>
    </dgm:pt>
    <dgm:pt modelId="{BE661B62-07CC-4D39-986D-AC60DAA41777}">
      <dgm:prSet phldrT="[Texte]"/>
      <dgm:spPr/>
      <dgm:t>
        <a:bodyPr/>
        <a:lstStyle/>
        <a:p>
          <a:r>
            <a:rPr lang="fr-FR" dirty="0" smtClean="0"/>
            <a:t>Stress tests</a:t>
          </a:r>
          <a:endParaRPr lang="fr-FR" dirty="0"/>
        </a:p>
      </dgm:t>
    </dgm:pt>
    <dgm:pt modelId="{EA96640B-D003-458C-9FDA-3C3C7EF1CCDA}" type="parTrans" cxnId="{7304550F-DC12-47A7-94D0-629031321CA4}">
      <dgm:prSet/>
      <dgm:spPr/>
      <dgm:t>
        <a:bodyPr/>
        <a:lstStyle/>
        <a:p>
          <a:endParaRPr lang="fr-FR"/>
        </a:p>
      </dgm:t>
    </dgm:pt>
    <dgm:pt modelId="{9EBE58AF-FE04-4B78-AD3A-1370E190C408}" type="sibTrans" cxnId="{7304550F-DC12-47A7-94D0-629031321CA4}">
      <dgm:prSet/>
      <dgm:spPr/>
      <dgm:t>
        <a:bodyPr/>
        <a:lstStyle/>
        <a:p>
          <a:endParaRPr lang="fr-FR"/>
        </a:p>
      </dgm:t>
    </dgm:pt>
    <dgm:pt modelId="{C4B0C10D-FA7B-4395-AB13-89F79C6098E4}">
      <dgm:prSet phldrT="[Texte]"/>
      <dgm:spPr/>
      <dgm:t>
        <a:bodyPr/>
        <a:lstStyle/>
        <a:p>
          <a:r>
            <a:rPr lang="fr-FR" dirty="0" err="1" smtClean="0"/>
            <a:t>Telegram</a:t>
          </a:r>
          <a:endParaRPr lang="fr-FR" dirty="0"/>
        </a:p>
      </dgm:t>
    </dgm:pt>
    <dgm:pt modelId="{ACF8B00E-E875-4454-911E-015E6B55F670}" type="parTrans" cxnId="{0FBF3F99-61B4-4A40-9551-C9680BBE51FB}">
      <dgm:prSet/>
      <dgm:spPr/>
      <dgm:t>
        <a:bodyPr/>
        <a:lstStyle/>
        <a:p>
          <a:endParaRPr lang="fr-FR"/>
        </a:p>
      </dgm:t>
    </dgm:pt>
    <dgm:pt modelId="{BAF260B7-9A20-49E4-92A0-7AFCAAC1F38F}" type="sibTrans" cxnId="{0FBF3F99-61B4-4A40-9551-C9680BBE51FB}">
      <dgm:prSet/>
      <dgm:spPr/>
      <dgm:t>
        <a:bodyPr/>
        <a:lstStyle/>
        <a:p>
          <a:endParaRPr lang="fr-FR"/>
        </a:p>
      </dgm:t>
    </dgm:pt>
    <dgm:pt modelId="{5304A94B-C206-41F6-A529-74429DE17C2F}">
      <dgm:prSet phldrT="[Texte]"/>
      <dgm:spPr/>
      <dgm:t>
        <a:bodyPr/>
        <a:lstStyle/>
        <a:p>
          <a:r>
            <a:rPr lang="fr-FR" dirty="0" err="1" smtClean="0"/>
            <a:t>Binance</a:t>
          </a:r>
          <a:endParaRPr lang="fr-FR" dirty="0"/>
        </a:p>
      </dgm:t>
    </dgm:pt>
    <dgm:pt modelId="{C462622E-80B1-463F-965E-FA86D999CCD3}" type="parTrans" cxnId="{8B1F8A40-369D-4C85-BD9D-B198ECC30613}">
      <dgm:prSet/>
      <dgm:spPr/>
      <dgm:t>
        <a:bodyPr/>
        <a:lstStyle/>
        <a:p>
          <a:endParaRPr lang="fr-FR"/>
        </a:p>
      </dgm:t>
    </dgm:pt>
    <dgm:pt modelId="{5E5CE927-B224-46B7-B7F1-033A8B9820FA}" type="sibTrans" cxnId="{8B1F8A40-369D-4C85-BD9D-B198ECC30613}">
      <dgm:prSet/>
      <dgm:spPr/>
      <dgm:t>
        <a:bodyPr/>
        <a:lstStyle/>
        <a:p>
          <a:endParaRPr lang="fr-FR"/>
        </a:p>
      </dgm:t>
    </dgm:pt>
    <dgm:pt modelId="{72C3366F-E688-42DC-9409-D987FBE3BC7A}">
      <dgm:prSet phldrT="[Texte]"/>
      <dgm:spPr/>
      <dgm:t>
        <a:bodyPr/>
        <a:lstStyle/>
        <a:p>
          <a:r>
            <a:rPr lang="fr-FR" dirty="0" smtClean="0"/>
            <a:t>Exchanges:</a:t>
          </a:r>
          <a:endParaRPr lang="fr-FR" dirty="0"/>
        </a:p>
      </dgm:t>
    </dgm:pt>
    <dgm:pt modelId="{EB3903E8-99DA-4427-8118-4D4BF53B5888}" type="parTrans" cxnId="{8ACFB0F8-2632-47F5-9E28-D61BE240B099}">
      <dgm:prSet/>
      <dgm:spPr/>
      <dgm:t>
        <a:bodyPr/>
        <a:lstStyle/>
        <a:p>
          <a:endParaRPr lang="fr-FR"/>
        </a:p>
      </dgm:t>
    </dgm:pt>
    <dgm:pt modelId="{720E115A-D5C8-4D56-AEAC-7DCD58A63AE3}" type="sibTrans" cxnId="{8ACFB0F8-2632-47F5-9E28-D61BE240B099}">
      <dgm:prSet/>
      <dgm:spPr/>
      <dgm:t>
        <a:bodyPr/>
        <a:lstStyle/>
        <a:p>
          <a:endParaRPr lang="fr-FR"/>
        </a:p>
      </dgm:t>
    </dgm:pt>
    <dgm:pt modelId="{25F71E40-23D4-494F-B13C-8BF81523C012}">
      <dgm:prSet phldrT="[Texte]"/>
      <dgm:spPr/>
      <dgm:t>
        <a:bodyPr/>
        <a:lstStyle/>
        <a:p>
          <a:r>
            <a:rPr lang="fr-FR" dirty="0" smtClean="0"/>
            <a:t>Main exchanges</a:t>
          </a:r>
          <a:endParaRPr lang="fr-FR" dirty="0"/>
        </a:p>
      </dgm:t>
    </dgm:pt>
    <dgm:pt modelId="{6F56FD65-EAF1-4E1B-903D-DE48BAF9A5E8}" type="parTrans" cxnId="{D7F38188-6115-4085-BAC5-B06CAEE502AB}">
      <dgm:prSet/>
      <dgm:spPr/>
      <dgm:t>
        <a:bodyPr/>
        <a:lstStyle/>
        <a:p>
          <a:endParaRPr lang="fr-FR"/>
        </a:p>
      </dgm:t>
    </dgm:pt>
    <dgm:pt modelId="{8A83E8FE-D4B6-4903-AA28-2AD63500DB3E}" type="sibTrans" cxnId="{D7F38188-6115-4085-BAC5-B06CAEE502AB}">
      <dgm:prSet/>
      <dgm:spPr/>
      <dgm:t>
        <a:bodyPr/>
        <a:lstStyle/>
        <a:p>
          <a:endParaRPr lang="fr-FR"/>
        </a:p>
      </dgm:t>
    </dgm:pt>
    <dgm:pt modelId="{E5FC2BBC-C453-4686-B63E-4F139FBE8785}">
      <dgm:prSet phldrT="[Texte]"/>
      <dgm:spPr/>
      <dgm:t>
        <a:bodyPr/>
        <a:lstStyle/>
        <a:p>
          <a:r>
            <a:rPr lang="fr-FR" dirty="0" smtClean="0"/>
            <a:t>Full code documentation</a:t>
          </a:r>
          <a:endParaRPr lang="fr-FR" dirty="0"/>
        </a:p>
      </dgm:t>
    </dgm:pt>
    <dgm:pt modelId="{D98E6D15-F41C-4F05-B5BA-5F163DCA3DFF}" type="parTrans" cxnId="{9855ABC9-651D-4330-9805-D5E997AFF24F}">
      <dgm:prSet/>
      <dgm:spPr/>
      <dgm:t>
        <a:bodyPr/>
        <a:lstStyle/>
        <a:p>
          <a:endParaRPr lang="fr-FR"/>
        </a:p>
      </dgm:t>
    </dgm:pt>
    <dgm:pt modelId="{0C821C5B-3282-4C83-8C69-71A2FB98CD87}" type="sibTrans" cxnId="{9855ABC9-651D-4330-9805-D5E997AFF24F}">
      <dgm:prSet/>
      <dgm:spPr/>
      <dgm:t>
        <a:bodyPr/>
        <a:lstStyle/>
        <a:p>
          <a:endParaRPr lang="fr-FR"/>
        </a:p>
      </dgm:t>
    </dgm:pt>
    <dgm:pt modelId="{CE48C25C-EAA1-493D-B1C2-13743455982D}">
      <dgm:prSet phldrT="[Texte]"/>
      <dgm:spPr/>
      <dgm:t>
        <a:bodyPr/>
        <a:lstStyle/>
        <a:p>
          <a:r>
            <a:rPr lang="fr-FR" dirty="0" smtClean="0"/>
            <a:t>Complete wiki</a:t>
          </a:r>
          <a:endParaRPr lang="fr-FR" dirty="0"/>
        </a:p>
      </dgm:t>
    </dgm:pt>
    <dgm:pt modelId="{3F1E6F34-2FF2-44F5-82DE-BD5ACF41DE72}" type="parTrans" cxnId="{9F138F25-487F-478E-AF43-9363A0F22D54}">
      <dgm:prSet/>
      <dgm:spPr/>
      <dgm:t>
        <a:bodyPr/>
        <a:lstStyle/>
        <a:p>
          <a:endParaRPr lang="fr-FR"/>
        </a:p>
      </dgm:t>
    </dgm:pt>
    <dgm:pt modelId="{8745AD64-C248-46EE-898D-2681FEA1B18F}" type="sibTrans" cxnId="{9F138F25-487F-478E-AF43-9363A0F22D54}">
      <dgm:prSet/>
      <dgm:spPr/>
      <dgm:t>
        <a:bodyPr/>
        <a:lstStyle/>
        <a:p>
          <a:endParaRPr lang="fr-FR"/>
        </a:p>
      </dgm:t>
    </dgm:pt>
    <dgm:pt modelId="{D8D30240-E5C3-4FA0-B61D-DCE812C59460}">
      <dgm:prSet phldrT="[Texte]"/>
      <dgm:spPr/>
      <dgm:t>
        <a:bodyPr/>
        <a:lstStyle/>
        <a:p>
          <a:r>
            <a:rPr lang="fr-FR" dirty="0" smtClean="0"/>
            <a:t>Installer:</a:t>
          </a:r>
          <a:endParaRPr lang="fr-FR" dirty="0"/>
        </a:p>
      </dgm:t>
    </dgm:pt>
    <dgm:pt modelId="{D618C733-E559-4FA4-A875-41B4F3A6B220}" type="parTrans" cxnId="{B4647166-4836-43C3-A314-A4C2053901C3}">
      <dgm:prSet/>
      <dgm:spPr/>
      <dgm:t>
        <a:bodyPr/>
        <a:lstStyle/>
        <a:p>
          <a:endParaRPr lang="fr-FR"/>
        </a:p>
      </dgm:t>
    </dgm:pt>
    <dgm:pt modelId="{9C8BC296-F4C1-41F0-A057-B1E51A4D30B1}" type="sibTrans" cxnId="{B4647166-4836-43C3-A314-A4C2053901C3}">
      <dgm:prSet/>
      <dgm:spPr/>
      <dgm:t>
        <a:bodyPr/>
        <a:lstStyle/>
        <a:p>
          <a:endParaRPr lang="fr-FR"/>
        </a:p>
      </dgm:t>
    </dgm:pt>
    <dgm:pt modelId="{0AA79F13-1E8F-45E4-97F1-4A77D4E6ADA8}">
      <dgm:prSet phldrT="[Texte]"/>
      <dgm:spPr/>
      <dgm:t>
        <a:bodyPr/>
        <a:lstStyle/>
        <a:p>
          <a:r>
            <a:rPr lang="fr-FR" dirty="0" smtClean="0"/>
            <a:t>Bot</a:t>
          </a:r>
          <a:endParaRPr lang="fr-FR" dirty="0"/>
        </a:p>
      </dgm:t>
    </dgm:pt>
    <dgm:pt modelId="{A15AC150-D4FA-4799-8231-E3B4D81F640F}" type="parTrans" cxnId="{950A9E40-34D9-463B-9FDF-0B1DB8A65842}">
      <dgm:prSet/>
      <dgm:spPr/>
      <dgm:t>
        <a:bodyPr/>
        <a:lstStyle/>
        <a:p>
          <a:endParaRPr lang="fr-FR"/>
        </a:p>
      </dgm:t>
    </dgm:pt>
    <dgm:pt modelId="{D3CB918F-9BD0-4DE5-8C02-071314D0E9BC}" type="sibTrans" cxnId="{950A9E40-34D9-463B-9FDF-0B1DB8A65842}">
      <dgm:prSet/>
      <dgm:spPr/>
      <dgm:t>
        <a:bodyPr/>
        <a:lstStyle/>
        <a:p>
          <a:endParaRPr lang="fr-FR"/>
        </a:p>
      </dgm:t>
    </dgm:pt>
    <dgm:pt modelId="{A9D1B9C4-DF95-40B8-B077-ADE5A9C4F84C}">
      <dgm:prSet phldrT="[Texte]"/>
      <dgm:spPr/>
      <dgm:t>
        <a:bodyPr/>
        <a:lstStyle/>
        <a:p>
          <a:r>
            <a:rPr lang="fr-FR" dirty="0" smtClean="0"/>
            <a:t>Advanced</a:t>
          </a:r>
          <a:endParaRPr lang="fr-FR" dirty="0"/>
        </a:p>
      </dgm:t>
    </dgm:pt>
    <dgm:pt modelId="{9678F30C-22C2-46E8-8218-2D28EFCDC1F1}" type="parTrans" cxnId="{E061D51E-39BB-42F6-9649-435F74FC1777}">
      <dgm:prSet/>
      <dgm:spPr/>
      <dgm:t>
        <a:bodyPr/>
        <a:lstStyle/>
        <a:p>
          <a:endParaRPr lang="fr-FR"/>
        </a:p>
      </dgm:t>
    </dgm:pt>
    <dgm:pt modelId="{4B2E41C1-0BDD-44B1-8CAE-529B07A52CA0}" type="sibTrans" cxnId="{E061D51E-39BB-42F6-9649-435F74FC1777}">
      <dgm:prSet/>
      <dgm:spPr/>
      <dgm:t>
        <a:bodyPr/>
        <a:lstStyle/>
        <a:p>
          <a:endParaRPr lang="fr-FR"/>
        </a:p>
      </dgm:t>
    </dgm:pt>
    <dgm:pt modelId="{3B2DD486-6BF1-441D-8E79-CBB11AF33FB9}">
      <dgm:prSet phldrT="[Texte]"/>
      <dgm:spPr/>
      <dgm:t>
        <a:bodyPr/>
        <a:lstStyle/>
        <a:p>
          <a:r>
            <a:rPr lang="fr-FR" dirty="0" err="1" smtClean="0"/>
            <a:t>Evaluators</a:t>
          </a:r>
          <a:r>
            <a:rPr lang="fr-FR" dirty="0" smtClean="0"/>
            <a:t>:</a:t>
          </a:r>
          <a:endParaRPr lang="fr-FR" dirty="0"/>
        </a:p>
      </dgm:t>
    </dgm:pt>
    <dgm:pt modelId="{3A064250-0E30-4427-84C8-F05ECB4EC618}" type="parTrans" cxnId="{71C39E71-883A-48E8-A1DE-5DC9879BE12A}">
      <dgm:prSet/>
      <dgm:spPr/>
      <dgm:t>
        <a:bodyPr/>
        <a:lstStyle/>
        <a:p>
          <a:endParaRPr lang="fr-FR"/>
        </a:p>
      </dgm:t>
    </dgm:pt>
    <dgm:pt modelId="{AFCB0FE8-7145-4C45-B917-6CD9734FD197}" type="sibTrans" cxnId="{71C39E71-883A-48E8-A1DE-5DC9879BE12A}">
      <dgm:prSet/>
      <dgm:spPr/>
      <dgm:t>
        <a:bodyPr/>
        <a:lstStyle/>
        <a:p>
          <a:endParaRPr lang="fr-FR"/>
        </a:p>
      </dgm:t>
    </dgm:pt>
    <dgm:pt modelId="{12E4E68C-EEE0-40A3-BDC4-D32A9480B17A}">
      <dgm:prSet phldrT="[Texte]"/>
      <dgm:spPr/>
      <dgm:t>
        <a:bodyPr/>
        <a:lstStyle/>
        <a:p>
          <a:r>
            <a:rPr lang="fr-FR" dirty="0" err="1" smtClean="0"/>
            <a:t>Add</a:t>
          </a:r>
          <a:r>
            <a:rPr lang="fr-FR" dirty="0" smtClean="0"/>
            <a:t> </a:t>
          </a:r>
          <a:r>
            <a:rPr lang="fr-FR" dirty="0" err="1" smtClean="0"/>
            <a:t>evaluators</a:t>
          </a:r>
          <a:endParaRPr lang="fr-FR" dirty="0"/>
        </a:p>
      </dgm:t>
    </dgm:pt>
    <dgm:pt modelId="{9518B231-B5F2-4140-8579-A57AB01B8B94}" type="parTrans" cxnId="{D0F5C9C9-3977-4AD0-AA6E-61D3AE35EC74}">
      <dgm:prSet/>
      <dgm:spPr/>
      <dgm:t>
        <a:bodyPr/>
        <a:lstStyle/>
        <a:p>
          <a:endParaRPr lang="fr-FR"/>
        </a:p>
      </dgm:t>
    </dgm:pt>
    <dgm:pt modelId="{312AB669-938B-4DB5-BD5E-E33085209F97}" type="sibTrans" cxnId="{D0F5C9C9-3977-4AD0-AA6E-61D3AE35EC74}">
      <dgm:prSet/>
      <dgm:spPr/>
      <dgm:t>
        <a:bodyPr/>
        <a:lstStyle/>
        <a:p>
          <a:endParaRPr lang="fr-FR"/>
        </a:p>
      </dgm:t>
    </dgm:pt>
    <dgm:pt modelId="{F8CF022B-FC92-4CA7-96CB-E6EC073097EB}">
      <dgm:prSet phldrT="[Texte]"/>
      <dgm:spPr/>
      <dgm:t>
        <a:bodyPr/>
        <a:lstStyle/>
        <a:p>
          <a:r>
            <a:rPr lang="fr-FR" dirty="0" err="1" smtClean="0"/>
            <a:t>Graphical</a:t>
          </a:r>
          <a:r>
            <a:rPr lang="fr-FR" dirty="0" smtClean="0"/>
            <a:t> report of </a:t>
          </a:r>
          <a:r>
            <a:rPr lang="fr-FR" dirty="0" err="1" smtClean="0"/>
            <a:t>replays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back-</a:t>
          </a:r>
          <a:r>
            <a:rPr lang="fr-FR" dirty="0" err="1" smtClean="0"/>
            <a:t>testing</a:t>
          </a:r>
          <a:r>
            <a:rPr lang="fr-FR" dirty="0" smtClean="0"/>
            <a:t> data</a:t>
          </a:r>
          <a:endParaRPr lang="fr-FR" dirty="0"/>
        </a:p>
      </dgm:t>
    </dgm:pt>
    <dgm:pt modelId="{FCC051EB-2516-4F8C-A5A7-65761318DFA8}" type="parTrans" cxnId="{32BA392D-A8F4-4C5F-9F4E-2BC4339C8BCE}">
      <dgm:prSet/>
      <dgm:spPr/>
      <dgm:t>
        <a:bodyPr/>
        <a:lstStyle/>
        <a:p>
          <a:endParaRPr lang="fr-FR"/>
        </a:p>
      </dgm:t>
    </dgm:pt>
    <dgm:pt modelId="{AFF32C8E-314A-4DF4-AC48-C04DF0A8F7E7}" type="sibTrans" cxnId="{32BA392D-A8F4-4C5F-9F4E-2BC4339C8BCE}">
      <dgm:prSet/>
      <dgm:spPr/>
      <dgm:t>
        <a:bodyPr/>
        <a:lstStyle/>
        <a:p>
          <a:endParaRPr lang="fr-FR"/>
        </a:p>
      </dgm:t>
    </dgm:pt>
    <dgm:pt modelId="{3772E4F2-8F5D-417F-9A99-3B33991476C6}">
      <dgm:prSet phldrT="[Texte]"/>
      <dgm:spPr/>
      <dgm:t>
        <a:bodyPr/>
        <a:lstStyle/>
        <a:p>
          <a:r>
            <a:rPr lang="fr-FR" dirty="0" err="1" smtClean="0"/>
            <a:t>Graphical</a:t>
          </a:r>
          <a:r>
            <a:rPr lang="fr-FR" dirty="0" smtClean="0"/>
            <a:t> user interface</a:t>
          </a:r>
          <a:endParaRPr lang="fr-FR" dirty="0"/>
        </a:p>
      </dgm:t>
    </dgm:pt>
    <dgm:pt modelId="{67618F88-00F0-41DA-A69E-E7916C2CCCC6}" type="parTrans" cxnId="{4C66B4E5-CF68-47A4-B316-A8D38B3E3703}">
      <dgm:prSet/>
      <dgm:spPr/>
      <dgm:t>
        <a:bodyPr/>
        <a:lstStyle/>
        <a:p>
          <a:endParaRPr lang="fr-FR"/>
        </a:p>
      </dgm:t>
    </dgm:pt>
    <dgm:pt modelId="{BF56A7FD-4A97-45ED-B3FF-2273B99896CB}" type="sibTrans" cxnId="{4C66B4E5-CF68-47A4-B316-A8D38B3E3703}">
      <dgm:prSet/>
      <dgm:spPr/>
      <dgm:t>
        <a:bodyPr/>
        <a:lstStyle/>
        <a:p>
          <a:endParaRPr lang="fr-FR"/>
        </a:p>
      </dgm:t>
    </dgm:pt>
    <dgm:pt modelId="{0748F72F-4D57-4165-B52E-230012850DF9}">
      <dgm:prSet phldrT="[Texte]"/>
      <dgm:spPr/>
      <dgm:t>
        <a:bodyPr/>
        <a:lstStyle/>
        <a:p>
          <a:pPr rtl="0"/>
          <a:r>
            <a:rPr lang="fr-FR" dirty="0" smtClean="0"/>
            <a:t>Integrated recorder/</a:t>
          </a:r>
          <a:r>
            <a:rPr lang="fr-FR" dirty="0" err="1" smtClean="0"/>
            <a:t>replayer</a:t>
          </a:r>
          <a:r>
            <a:rPr lang="fr-FR" dirty="0" smtClean="0"/>
            <a:t> for back-</a:t>
          </a:r>
          <a:r>
            <a:rPr lang="fr-FR" dirty="0" err="1" smtClean="0"/>
            <a:t>testing</a:t>
          </a:r>
          <a:endParaRPr lang="fr-FR" dirty="0"/>
        </a:p>
      </dgm:t>
    </dgm:pt>
    <dgm:pt modelId="{756155FD-E004-4C11-8AAC-E1FB43277D92}" type="parTrans" cxnId="{0A14DE24-9214-42EC-82A0-1F0583F2E2E6}">
      <dgm:prSet/>
      <dgm:spPr/>
      <dgm:t>
        <a:bodyPr/>
        <a:lstStyle/>
        <a:p>
          <a:endParaRPr lang="fr-FR"/>
        </a:p>
      </dgm:t>
    </dgm:pt>
    <dgm:pt modelId="{A4A9093E-18B1-42B8-A43C-EE2CD82DCF85}" type="sibTrans" cxnId="{0A14DE24-9214-42EC-82A0-1F0583F2E2E6}">
      <dgm:prSet/>
      <dgm:spPr/>
      <dgm:t>
        <a:bodyPr/>
        <a:lstStyle/>
        <a:p>
          <a:endParaRPr lang="fr-FR"/>
        </a:p>
      </dgm:t>
    </dgm:pt>
    <dgm:pt modelId="{A7E2DF20-6D89-44CE-B180-2AE163A164AE}">
      <dgm:prSet phldrT="[Texte]"/>
      <dgm:spPr/>
      <dgm:t>
        <a:bodyPr/>
        <a:lstStyle/>
        <a:p>
          <a:r>
            <a:rPr lang="fr-FR" dirty="0" smtClean="0"/>
            <a:t>Wiki </a:t>
          </a:r>
          <a:r>
            <a:rPr lang="fr-FR" dirty="0" err="1" smtClean="0"/>
            <a:t>draft</a:t>
          </a:r>
          <a:endParaRPr lang="fr-FR" dirty="0"/>
        </a:p>
      </dgm:t>
    </dgm:pt>
    <dgm:pt modelId="{922B5EE0-ED12-4275-908D-EC6B623662F1}" type="parTrans" cxnId="{F82A1E25-CE70-425C-B8B5-B87B5C916856}">
      <dgm:prSet/>
      <dgm:spPr/>
      <dgm:t>
        <a:bodyPr/>
        <a:lstStyle/>
        <a:p>
          <a:endParaRPr lang="fr-FR"/>
        </a:p>
      </dgm:t>
    </dgm:pt>
    <dgm:pt modelId="{DAE94A52-D60C-4962-BF91-5CC6BB1C90C0}" type="sibTrans" cxnId="{F82A1E25-CE70-425C-B8B5-B87B5C916856}">
      <dgm:prSet/>
      <dgm:spPr/>
      <dgm:t>
        <a:bodyPr/>
        <a:lstStyle/>
        <a:p>
          <a:endParaRPr lang="fr-FR"/>
        </a:p>
      </dgm:t>
    </dgm:pt>
    <dgm:pt modelId="{55B65AC0-9487-4319-B606-985223A864FF}">
      <dgm:prSet phldrT="[Texte]"/>
      <dgm:spPr/>
      <dgm:t>
        <a:bodyPr/>
        <a:lstStyle/>
        <a:p>
          <a:r>
            <a:rPr lang="fr-FR" dirty="0" err="1" smtClean="0"/>
            <a:t>Website</a:t>
          </a:r>
          <a:r>
            <a:rPr lang="fr-FR" dirty="0" smtClean="0"/>
            <a:t> to contact the team and use the bot</a:t>
          </a:r>
          <a:endParaRPr lang="fr-FR" dirty="0"/>
        </a:p>
      </dgm:t>
    </dgm:pt>
    <dgm:pt modelId="{200623D5-4E7E-4787-95EC-508D97BD000A}" type="parTrans" cxnId="{26914B8E-5923-48BA-A13D-6030F59A2AEA}">
      <dgm:prSet/>
      <dgm:spPr/>
      <dgm:t>
        <a:bodyPr/>
        <a:lstStyle/>
        <a:p>
          <a:endParaRPr lang="fr-FR"/>
        </a:p>
      </dgm:t>
    </dgm:pt>
    <dgm:pt modelId="{8DDD1E12-E87F-4533-9B65-FAA6F5FD841B}" type="sibTrans" cxnId="{26914B8E-5923-48BA-A13D-6030F59A2AEA}">
      <dgm:prSet/>
      <dgm:spPr/>
      <dgm:t>
        <a:bodyPr/>
        <a:lstStyle/>
        <a:p>
          <a:endParaRPr lang="fr-FR"/>
        </a:p>
      </dgm:t>
    </dgm:pt>
    <dgm:pt modelId="{B61031C5-1A4E-4776-94CC-AB855DE30C34}">
      <dgm:prSet phldrT="[Texte]"/>
      <dgm:spPr/>
      <dgm:t>
        <a:bodyPr/>
        <a:lstStyle/>
        <a:p>
          <a:r>
            <a:rPr lang="fr-FR" dirty="0" smtClean="0"/>
            <a:t>Configuration management for bot and </a:t>
          </a:r>
          <a:r>
            <a:rPr lang="fr-FR" dirty="0" err="1" smtClean="0"/>
            <a:t>advanced</a:t>
          </a:r>
          <a:r>
            <a:rPr lang="fr-FR" dirty="0" smtClean="0"/>
            <a:t> </a:t>
          </a:r>
          <a:r>
            <a:rPr lang="fr-FR" dirty="0" err="1" smtClean="0"/>
            <a:t>features</a:t>
          </a:r>
          <a:endParaRPr lang="fr-FR" dirty="0"/>
        </a:p>
      </dgm:t>
    </dgm:pt>
    <dgm:pt modelId="{3EB2C23C-0281-472A-B116-F6F4F8B090A1}" type="parTrans" cxnId="{C0EA6D94-5812-4F9B-BA23-756C6756173E}">
      <dgm:prSet/>
      <dgm:spPr/>
      <dgm:t>
        <a:bodyPr/>
        <a:lstStyle/>
        <a:p>
          <a:endParaRPr lang="fr-FR"/>
        </a:p>
      </dgm:t>
    </dgm:pt>
    <dgm:pt modelId="{B086A04C-0BD5-434B-8F0A-24061E6E7056}" type="sibTrans" cxnId="{C0EA6D94-5812-4F9B-BA23-756C6756173E}">
      <dgm:prSet/>
      <dgm:spPr/>
      <dgm:t>
        <a:bodyPr/>
        <a:lstStyle/>
        <a:p>
          <a:endParaRPr lang="fr-FR"/>
        </a:p>
      </dgm:t>
    </dgm:pt>
    <dgm:pt modelId="{2EDB9B0D-F623-4B60-A0C3-1D7CCBE9F9F7}">
      <dgm:prSet phldrT="[Texte]"/>
      <dgm:spPr/>
      <dgm:t>
        <a:bodyPr/>
        <a:lstStyle/>
        <a:p>
          <a:r>
            <a:rPr lang="fr-FR" dirty="0" smtClean="0"/>
            <a:t>Advanced </a:t>
          </a:r>
          <a:r>
            <a:rPr lang="fr-FR" dirty="0" err="1" smtClean="0"/>
            <a:t>features</a:t>
          </a:r>
          <a:r>
            <a:rPr lang="fr-FR" dirty="0" smtClean="0"/>
            <a:t> downloader and installer</a:t>
          </a:r>
          <a:endParaRPr lang="fr-FR" dirty="0"/>
        </a:p>
      </dgm:t>
    </dgm:pt>
    <dgm:pt modelId="{65EECEB6-2C13-4E3E-979D-E11A8A9CBDB6}" type="parTrans" cxnId="{39FF88F5-6BF9-4701-BFA3-B952A555BB9F}">
      <dgm:prSet/>
      <dgm:spPr/>
      <dgm:t>
        <a:bodyPr/>
        <a:lstStyle/>
        <a:p>
          <a:endParaRPr lang="fr-FR"/>
        </a:p>
      </dgm:t>
    </dgm:pt>
    <dgm:pt modelId="{1CC5057D-F73F-4396-A9A9-CB8134A20C11}" type="sibTrans" cxnId="{39FF88F5-6BF9-4701-BFA3-B952A555BB9F}">
      <dgm:prSet/>
      <dgm:spPr/>
      <dgm:t>
        <a:bodyPr/>
        <a:lstStyle/>
        <a:p>
          <a:endParaRPr lang="fr-FR"/>
        </a:p>
      </dgm:t>
    </dgm:pt>
    <dgm:pt modelId="{0E872B13-ECEF-4395-B63C-D232E47AEC64}">
      <dgm:prSet phldrT="[Texte]"/>
      <dgm:spPr/>
      <dgm:t>
        <a:bodyPr/>
        <a:lstStyle/>
        <a:p>
          <a:r>
            <a:rPr lang="fr-FR" dirty="0" smtClean="0"/>
            <a:t>Self </a:t>
          </a:r>
          <a:r>
            <a:rPr lang="fr-FR" dirty="0" err="1" smtClean="0"/>
            <a:t>learning</a:t>
          </a:r>
          <a:r>
            <a:rPr lang="fr-FR" dirty="0" smtClean="0"/>
            <a:t> bot prototype </a:t>
          </a:r>
          <a:r>
            <a:rPr lang="fr-FR" dirty="0" err="1" smtClean="0"/>
            <a:t>using</a:t>
          </a:r>
          <a:r>
            <a:rPr lang="fr-FR" dirty="0" smtClean="0"/>
            <a:t> machine </a:t>
          </a:r>
          <a:r>
            <a:rPr lang="fr-FR" dirty="0" err="1" smtClean="0"/>
            <a:t>learning</a:t>
          </a:r>
          <a:endParaRPr lang="fr-FR" dirty="0"/>
        </a:p>
      </dgm:t>
    </dgm:pt>
    <dgm:pt modelId="{12E3B6A1-BCC4-4450-ADC5-F1982F064BBB}" type="parTrans" cxnId="{A8D860E1-8DDC-408A-9285-B7F2A803AF76}">
      <dgm:prSet/>
      <dgm:spPr/>
      <dgm:t>
        <a:bodyPr/>
        <a:lstStyle/>
        <a:p>
          <a:endParaRPr lang="fr-FR"/>
        </a:p>
      </dgm:t>
    </dgm:pt>
    <dgm:pt modelId="{E8687BCC-A9A0-4E05-91A0-51CAA47969B7}" type="sibTrans" cxnId="{A8D860E1-8DDC-408A-9285-B7F2A803AF76}">
      <dgm:prSet/>
      <dgm:spPr/>
      <dgm:t>
        <a:bodyPr/>
        <a:lstStyle/>
        <a:p>
          <a:endParaRPr lang="fr-FR"/>
        </a:p>
      </dgm:t>
    </dgm:pt>
    <dgm:pt modelId="{0576ECBC-3667-4896-9E07-1D15828A9511}">
      <dgm:prSet phldrT="[Texte]"/>
      <dgm:spPr/>
      <dgm:t>
        <a:bodyPr/>
        <a:lstStyle/>
        <a:p>
          <a:r>
            <a:rPr lang="fr-FR" dirty="0" smtClean="0"/>
            <a:t>Start marketing </a:t>
          </a:r>
          <a:r>
            <a:rPr lang="fr-FR" dirty="0" err="1" smtClean="0"/>
            <a:t>campain</a:t>
          </a:r>
          <a:endParaRPr lang="fr-FR" dirty="0"/>
        </a:p>
      </dgm:t>
    </dgm:pt>
    <dgm:pt modelId="{F883B71E-C03F-4A35-ABE4-FB17C7BCC914}" type="parTrans" cxnId="{4F26EDB8-019D-4EE5-882A-C22646A35243}">
      <dgm:prSet/>
      <dgm:spPr/>
      <dgm:t>
        <a:bodyPr/>
        <a:lstStyle/>
        <a:p>
          <a:endParaRPr lang="fr-FR"/>
        </a:p>
      </dgm:t>
    </dgm:pt>
    <dgm:pt modelId="{534B63C3-6A94-4BF7-B2F8-AF157D869AE6}" type="sibTrans" cxnId="{4F26EDB8-019D-4EE5-882A-C22646A35243}">
      <dgm:prSet/>
      <dgm:spPr/>
      <dgm:t>
        <a:bodyPr/>
        <a:lstStyle/>
        <a:p>
          <a:endParaRPr lang="fr-FR"/>
        </a:p>
      </dgm:t>
    </dgm:pt>
    <dgm:pt modelId="{0088EB5E-7D09-4EC9-8132-027AEF825277}">
      <dgm:prSet phldrT="[Texte]"/>
      <dgm:spPr/>
      <dgm:t>
        <a:bodyPr/>
        <a:lstStyle/>
        <a:p>
          <a:r>
            <a:rPr lang="fr-FR" dirty="0" err="1" smtClean="0"/>
            <a:t>Improvements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beta-testers</a:t>
          </a:r>
          <a:r>
            <a:rPr lang="fr-FR" dirty="0" smtClean="0"/>
            <a:t> feedback</a:t>
          </a:r>
          <a:endParaRPr lang="fr-FR" dirty="0"/>
        </a:p>
      </dgm:t>
    </dgm:pt>
    <dgm:pt modelId="{1F7A8D3E-EDA5-43AD-B797-845D6A3C85E0}" type="parTrans" cxnId="{39561916-0160-46D7-B038-55F48A501EED}">
      <dgm:prSet/>
      <dgm:spPr/>
      <dgm:t>
        <a:bodyPr/>
        <a:lstStyle/>
        <a:p>
          <a:endParaRPr lang="fr-FR"/>
        </a:p>
      </dgm:t>
    </dgm:pt>
    <dgm:pt modelId="{2F73839D-4110-44DF-B502-5E426AD5A7AA}" type="sibTrans" cxnId="{39561916-0160-46D7-B038-55F48A501EED}">
      <dgm:prSet/>
      <dgm:spPr/>
      <dgm:t>
        <a:bodyPr/>
        <a:lstStyle/>
        <a:p>
          <a:endParaRPr lang="fr-FR"/>
        </a:p>
      </dgm:t>
    </dgm:pt>
    <dgm:pt modelId="{2E5B0A1B-A104-414E-82F4-9973164D69D1}">
      <dgm:prSet phldrT="[Texte]"/>
      <dgm:spPr/>
      <dgm:t>
        <a:bodyPr/>
        <a:lstStyle/>
        <a:p>
          <a:r>
            <a:rPr lang="fr-FR" dirty="0" err="1" smtClean="0"/>
            <a:t>Evaluator</a:t>
          </a:r>
          <a:r>
            <a:rPr lang="fr-FR" dirty="0" smtClean="0"/>
            <a:t> unit tests</a:t>
          </a:r>
          <a:endParaRPr lang="fr-FR" dirty="0"/>
        </a:p>
      </dgm:t>
    </dgm:pt>
    <dgm:pt modelId="{463E5D25-6CDE-4D93-8601-BB04B22613CA}" type="parTrans" cxnId="{4B608144-3A3E-4277-9AE7-DE6988B4A84E}">
      <dgm:prSet/>
      <dgm:spPr/>
      <dgm:t>
        <a:bodyPr/>
        <a:lstStyle/>
        <a:p>
          <a:endParaRPr lang="fr-FR"/>
        </a:p>
      </dgm:t>
    </dgm:pt>
    <dgm:pt modelId="{C782B299-A4FF-414B-B21F-DFB8CC740FA0}" type="sibTrans" cxnId="{4B608144-3A3E-4277-9AE7-DE6988B4A84E}">
      <dgm:prSet/>
      <dgm:spPr/>
      <dgm:t>
        <a:bodyPr/>
        <a:lstStyle/>
        <a:p>
          <a:endParaRPr lang="fr-FR"/>
        </a:p>
      </dgm:t>
    </dgm:pt>
    <dgm:pt modelId="{2BAFF8ED-5ED9-4230-B98A-3E273C4A48D1}" type="pres">
      <dgm:prSet presAssocID="{0C3C3414-1E9B-4950-9B61-62D5805D3FC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C0FF3D2F-0AC6-42B6-94D9-35B643BFAE5C}" type="pres">
      <dgm:prSet presAssocID="{83596B09-0622-4582-9A53-C68A90F65199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372D2E-85B4-4EEB-809A-EA5F2E5DE51F}" type="pres">
      <dgm:prSet presAssocID="{83596B09-0622-4582-9A53-C68A90F6519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AA1A1B-1AD5-40F8-8CCC-FF3B2CDA1CAC}" type="pres">
      <dgm:prSet presAssocID="{2833CDFC-2772-4F26-BC3C-62EFF6F2503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0A0A14-50A4-47EC-9ED3-14419BC31BF4}" type="pres">
      <dgm:prSet presAssocID="{2833CDFC-2772-4F26-BC3C-62EFF6F2503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255D55-C550-4DC6-B523-F85789243804}" type="pres">
      <dgm:prSet presAssocID="{77022E1B-DAA2-4464-8E6F-37911E016D54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55F3BBB4-098B-4461-BC08-B825A53AFF01}" type="pres">
      <dgm:prSet presAssocID="{77022E1B-DAA2-4464-8E6F-37911E016D54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2BA392D-A8F4-4C5F-9F4E-2BC4339C8BCE}" srcId="{2833CDFC-2772-4F26-BC3C-62EFF6F25035}" destId="{F8CF022B-FC92-4CA7-96CB-E6EC073097EB}" srcOrd="6" destOrd="0" parTransId="{FCC051EB-2516-4F8C-A5A7-65761318DFA8}" sibTransId="{AFF32C8E-314A-4DF4-AC48-C04DF0A8F7E7}"/>
    <dgm:cxn modelId="{BE9F0235-70D3-4D3C-8955-80FFB2F37977}" type="presOf" srcId="{12E4E68C-EEE0-40A3-BDC4-D32A9480B17A}" destId="{2D0A0A14-50A4-47EC-9ED3-14419BC31BF4}" srcOrd="0" destOrd="10" presId="urn:microsoft.com/office/officeart/2009/3/layout/IncreasingArrowsProcess"/>
    <dgm:cxn modelId="{E061D51E-39BB-42F6-9649-435F74FC1777}" srcId="{D8D30240-E5C3-4FA0-B61D-DCE812C59460}" destId="{A9D1B9C4-DF95-40B8-B077-ADE5A9C4F84C}" srcOrd="1" destOrd="0" parTransId="{9678F30C-22C2-46E8-8218-2D28EFCDC1F1}" sibTransId="{4B2E41C1-0BDD-44B1-8CAE-529B07A52CA0}"/>
    <dgm:cxn modelId="{D03C4CC6-F59E-4563-883F-D3D1A1AB5D67}" type="presOf" srcId="{24609CB5-A99A-46C6-A853-9F7404A02151}" destId="{4B372D2E-85B4-4EEB-809A-EA5F2E5DE51F}" srcOrd="0" destOrd="2" presId="urn:microsoft.com/office/officeart/2009/3/layout/IncreasingArrowsProcess"/>
    <dgm:cxn modelId="{116BE921-EF46-43BE-B6FB-B7BC1C5FCF3C}" srcId="{83596B09-0622-4582-9A53-C68A90F65199}" destId="{B7E7ED1D-1E5C-45BE-972A-2F967E463263}" srcOrd="3" destOrd="0" parTransId="{1E0C8C7F-1D98-45C7-A5C0-4B17B3ED940B}" sibTransId="{9C9C9538-871F-4543-9277-5BCE25242BAF}"/>
    <dgm:cxn modelId="{8FCE90C3-9A26-4EF9-A67C-E8D6475CC26C}" type="presOf" srcId="{0748F72F-4D57-4165-B52E-230012850DF9}" destId="{4B372D2E-85B4-4EEB-809A-EA5F2E5DE51F}" srcOrd="0" destOrd="11" presId="urn:microsoft.com/office/officeart/2009/3/layout/IncreasingArrowsProcess"/>
    <dgm:cxn modelId="{26914B8E-5923-48BA-A13D-6030F59A2AEA}" srcId="{2833CDFC-2772-4F26-BC3C-62EFF6F25035}" destId="{55B65AC0-9487-4319-B606-985223A864FF}" srcOrd="7" destOrd="0" parTransId="{200623D5-4E7E-4787-95EC-508D97BD000A}" sibTransId="{8DDD1E12-E87F-4533-9B65-FAA6F5FD841B}"/>
    <dgm:cxn modelId="{71C39E71-883A-48E8-A1DE-5DC9879BE12A}" srcId="{2833CDFC-2772-4F26-BC3C-62EFF6F25035}" destId="{3B2DD486-6BF1-441D-8E79-CBB11AF33FB9}" srcOrd="5" destOrd="0" parTransId="{3A064250-0E30-4427-84C8-F05ECB4EC618}" sibTransId="{AFCB0FE8-7145-4C45-B917-6CD9734FD197}"/>
    <dgm:cxn modelId="{F8730B98-8123-4CCA-A9BA-FC51880F8040}" type="presOf" srcId="{BE661B62-07CC-4D39-986D-AC60DAA41777}" destId="{4B372D2E-85B4-4EEB-809A-EA5F2E5DE51F}" srcOrd="0" destOrd="14" presId="urn:microsoft.com/office/officeart/2009/3/layout/IncreasingArrowsProcess"/>
    <dgm:cxn modelId="{7553DB63-2950-4172-ADD5-D4CE84BB2451}" srcId="{E3F0E964-6FC1-4B5D-9B82-9404FFA61255}" destId="{A7500615-81E6-4F07-A43A-785CE5B2B4C1}" srcOrd="2" destOrd="0" parTransId="{CB05578F-1676-4121-AC73-0774ACFF5E24}" sibTransId="{16186E56-E00D-444F-A30F-901C10954A77}"/>
    <dgm:cxn modelId="{6BD26CFB-D74A-4D69-AE36-30BA244F358B}" type="presOf" srcId="{0576ECBC-3667-4896-9E07-1D15828A9511}" destId="{55F3BBB4-098B-4461-BC08-B825A53AFF01}" srcOrd="0" destOrd="6" presId="urn:microsoft.com/office/officeart/2009/3/layout/IncreasingArrowsProcess"/>
    <dgm:cxn modelId="{D7F38188-6115-4085-BAC5-B06CAEE502AB}" srcId="{72C3366F-E688-42DC-9409-D987FBE3BC7A}" destId="{25F71E40-23D4-494F-B13C-8BF81523C012}" srcOrd="0" destOrd="0" parTransId="{6F56FD65-EAF1-4E1B-903D-DE48BAF9A5E8}" sibTransId="{8A83E8FE-D4B6-4903-AA28-2AD63500DB3E}"/>
    <dgm:cxn modelId="{D5E15B58-3B40-496D-A3E9-A8C23D55C105}" srcId="{0C3C3414-1E9B-4950-9B61-62D5805D3FC1}" destId="{2833CDFC-2772-4F26-BC3C-62EFF6F25035}" srcOrd="1" destOrd="0" parTransId="{78F9E47B-488B-4523-86DF-63C5ADFF4AC9}" sibTransId="{5E5B96D9-AA60-4822-A9EC-F7FB52A4C66D}"/>
    <dgm:cxn modelId="{6ABFADC8-E21A-4946-B052-DA23C3AFC9FB}" srcId="{83596B09-0622-4582-9A53-C68A90F65199}" destId="{15CC9B72-23EA-4C17-99DB-3D5BC1A02747}" srcOrd="6" destOrd="0" parTransId="{C8B4D498-058A-4155-8CEB-AA023BD749DC}" sibTransId="{B8C69580-ECB1-4B63-9888-C8976BF390BF}"/>
    <dgm:cxn modelId="{7304550F-DC12-47A7-94D0-629031321CA4}" srcId="{E3F0E964-6FC1-4B5D-9B82-9404FFA61255}" destId="{BE661B62-07CC-4D39-986D-AC60DAA41777}" srcOrd="1" destOrd="0" parTransId="{EA96640B-D003-458C-9FDA-3C3C7EF1CCDA}" sibTransId="{9EBE58AF-FE04-4B78-AD3A-1370E190C408}"/>
    <dgm:cxn modelId="{523FB700-EFEB-4D17-861D-5E9412546B7D}" type="presOf" srcId="{0E872B13-ECEF-4395-B63C-D232E47AEC64}" destId="{55F3BBB4-098B-4461-BC08-B825A53AFF01}" srcOrd="0" destOrd="5" presId="urn:microsoft.com/office/officeart/2009/3/layout/IncreasingArrowsProcess"/>
    <dgm:cxn modelId="{A8022C08-412C-4184-A871-169D1E9D99FB}" type="presOf" srcId="{A9D1B9C4-DF95-40B8-B077-ADE5A9C4F84C}" destId="{2D0A0A14-50A4-47EC-9ED3-14419BC31BF4}" srcOrd="0" destOrd="8" presId="urn:microsoft.com/office/officeart/2009/3/layout/IncreasingArrowsProcess"/>
    <dgm:cxn modelId="{85975B19-321A-4B6E-8F18-E8767C58046D}" type="presOf" srcId="{9FB5E414-F056-4A95-95C8-298CB5D0EEC9}" destId="{4B372D2E-85B4-4EEB-809A-EA5F2E5DE51F}" srcOrd="0" destOrd="3" presId="urn:microsoft.com/office/officeart/2009/3/layout/IncreasingArrowsProcess"/>
    <dgm:cxn modelId="{9855ABC9-651D-4330-9805-D5E997AFF24F}" srcId="{2833CDFC-2772-4F26-BC3C-62EFF6F25035}" destId="{E5FC2BBC-C453-4686-B63E-4F139FBE8785}" srcOrd="2" destOrd="0" parTransId="{D98E6D15-F41C-4F05-B5BA-5F163DCA3DFF}" sibTransId="{0C821C5B-3282-4C83-8C69-71A2FB98CD87}"/>
    <dgm:cxn modelId="{0353062A-B6EC-438B-B962-7313AEB7B611}" srcId="{0C3C3414-1E9B-4950-9B61-62D5805D3FC1}" destId="{77022E1B-DAA2-4464-8E6F-37911E016D54}" srcOrd="2" destOrd="0" parTransId="{C789E387-C1F7-4177-82CA-E08C8627E072}" sibTransId="{65C56922-EDCA-4691-BB30-4399A7425CFD}"/>
    <dgm:cxn modelId="{0F4D03DA-7123-4BEF-A0E0-0599341B7674}" type="presOf" srcId="{25F71E40-23D4-494F-B13C-8BF81523C012}" destId="{2D0A0A14-50A4-47EC-9ED3-14419BC31BF4}" srcOrd="0" destOrd="3" presId="urn:microsoft.com/office/officeart/2009/3/layout/IncreasingArrowsProcess"/>
    <dgm:cxn modelId="{D052BA20-D423-4179-85CB-21744B6DAC7C}" srcId="{02FA73F3-F58A-47FC-A1C5-8F4B974824C8}" destId="{9FB5E414-F056-4A95-95C8-298CB5D0EEC9}" srcOrd="2" destOrd="0" parTransId="{A39ED219-55E0-4916-A502-98FF878B51FB}" sibTransId="{7A374460-1CBF-447D-94F0-162F3BBB333F}"/>
    <dgm:cxn modelId="{E3C98F69-7572-44DF-9C75-F692461C91A1}" type="presOf" srcId="{A7E2DF20-6D89-44CE-B180-2AE163A164AE}" destId="{4B372D2E-85B4-4EEB-809A-EA5F2E5DE51F}" srcOrd="0" destOrd="5" presId="urn:microsoft.com/office/officeart/2009/3/layout/IncreasingArrowsProcess"/>
    <dgm:cxn modelId="{9A4D0A82-0537-435D-9E9E-2CE386F636C6}" type="presOf" srcId="{D8D30240-E5C3-4FA0-B61D-DCE812C59460}" destId="{2D0A0A14-50A4-47EC-9ED3-14419BC31BF4}" srcOrd="0" destOrd="6" presId="urn:microsoft.com/office/officeart/2009/3/layout/IncreasingArrowsProcess"/>
    <dgm:cxn modelId="{4B608144-3A3E-4277-9AE7-DE6988B4A84E}" srcId="{E3F0E964-6FC1-4B5D-9B82-9404FFA61255}" destId="{2E5B0A1B-A104-414E-82F4-9973164D69D1}" srcOrd="0" destOrd="0" parTransId="{463E5D25-6CDE-4D93-8601-BB04B22613CA}" sibTransId="{C782B299-A4FF-414B-B21F-DFB8CC740FA0}"/>
    <dgm:cxn modelId="{25D02A62-7F08-4139-8A4F-E531FD3D856B}" srcId="{83596B09-0622-4582-9A53-C68A90F65199}" destId="{02FA73F3-F58A-47FC-A1C5-8F4B974824C8}" srcOrd="0" destOrd="0" parTransId="{CF7617A3-C410-4129-B8C1-D4F29B46D1C5}" sibTransId="{78A3A8CA-54CF-46E2-A618-EEAC8850A3F8}"/>
    <dgm:cxn modelId="{8A9C0491-7DF8-4209-84D4-4ACB3A43A1ED}" type="presOf" srcId="{2833CDFC-2772-4F26-BC3C-62EFF6F25035}" destId="{7DAA1A1B-1AD5-40F8-8CCC-FF3B2CDA1CAC}" srcOrd="0" destOrd="0" presId="urn:microsoft.com/office/officeart/2009/3/layout/IncreasingArrowsProcess"/>
    <dgm:cxn modelId="{4F26EDB8-019D-4EE5-882A-C22646A35243}" srcId="{77022E1B-DAA2-4464-8E6F-37911E016D54}" destId="{0576ECBC-3667-4896-9E07-1D15828A9511}" srcOrd="3" destOrd="0" parTransId="{F883B71E-C03F-4A35-ABE4-FB17C7BCC914}" sibTransId="{534B63C3-6A94-4BF7-B2F8-AF157D869AE6}"/>
    <dgm:cxn modelId="{39FF88F5-6BF9-4701-BFA3-B952A555BB9F}" srcId="{E04D249F-0399-4A62-84FA-02B325FF89D3}" destId="{2EDB9B0D-F623-4B60-A0C3-1D7CCBE9F9F7}" srcOrd="1" destOrd="0" parTransId="{65EECEB6-2C13-4E3E-979D-E11A8A9CBDB6}" sibTransId="{1CC5057D-F73F-4396-A9A9-CB8134A20C11}"/>
    <dgm:cxn modelId="{3BDEB8CB-54CF-4265-8AC6-FDDD728D4C13}" type="presOf" srcId="{02FA73F3-F58A-47FC-A1C5-8F4B974824C8}" destId="{4B372D2E-85B4-4EEB-809A-EA5F2E5DE51F}" srcOrd="0" destOrd="0" presId="urn:microsoft.com/office/officeart/2009/3/layout/IncreasingArrowsProcess"/>
    <dgm:cxn modelId="{585F8B74-7A4F-40F7-B3F6-738DB545137D}" srcId="{02FA73F3-F58A-47FC-A1C5-8F4B974824C8}" destId="{23A35020-37EF-45A7-AE06-37F3C27A572C}" srcOrd="0" destOrd="0" parTransId="{617EB0A7-2F3A-444A-8184-F62634B5B31B}" sibTransId="{87E2DBBD-609B-4893-808D-82D1B5993E50}"/>
    <dgm:cxn modelId="{A8D860E1-8DDC-408A-9285-B7F2A803AF76}" srcId="{77022E1B-DAA2-4464-8E6F-37911E016D54}" destId="{0E872B13-ECEF-4395-B63C-D232E47AEC64}" srcOrd="2" destOrd="0" parTransId="{12E3B6A1-BCC4-4450-ADC5-F1982F064BBB}" sibTransId="{E8687BCC-A9A0-4E05-91A0-51CAA47969B7}"/>
    <dgm:cxn modelId="{B4647166-4836-43C3-A314-A4C2053901C3}" srcId="{2833CDFC-2772-4F26-BC3C-62EFF6F25035}" destId="{D8D30240-E5C3-4FA0-B61D-DCE812C59460}" srcOrd="4" destOrd="0" parTransId="{D618C733-E559-4FA4-A875-41B4F3A6B220}" sibTransId="{9C8BC296-F4C1-41F0-A057-B1E51A4D30B1}"/>
    <dgm:cxn modelId="{1FAFD34E-5614-4B7B-B040-5AD77D96B85F}" type="presOf" srcId="{C3DDB0AA-F0A0-475C-AA18-F10019ED04A2}" destId="{4B372D2E-85B4-4EEB-809A-EA5F2E5DE51F}" srcOrd="0" destOrd="9" presId="urn:microsoft.com/office/officeart/2009/3/layout/IncreasingArrowsProcess"/>
    <dgm:cxn modelId="{E2783EC3-BCE2-4664-BA31-994B072BBD4E}" srcId="{83596B09-0622-4582-9A53-C68A90F65199}" destId="{F5E463EB-105B-4F2F-9B4F-1E44DFB574E4}" srcOrd="1" destOrd="0" parTransId="{B162E767-11F2-4749-97E1-E126FC3389AB}" sibTransId="{C9E2C043-2E47-44D2-88B5-538EE9B45134}"/>
    <dgm:cxn modelId="{3652E12C-FF33-49AC-831C-12ACD6B2EBA0}" type="presOf" srcId="{0088EB5E-7D09-4EC9-8132-027AEF825277}" destId="{4B372D2E-85B4-4EEB-809A-EA5F2E5DE51F}" srcOrd="0" destOrd="16" presId="urn:microsoft.com/office/officeart/2009/3/layout/IncreasingArrowsProcess"/>
    <dgm:cxn modelId="{9934BFC6-9A27-4785-9551-10D154DC886C}" srcId="{0C3C3414-1E9B-4950-9B61-62D5805D3FC1}" destId="{83596B09-0622-4582-9A53-C68A90F65199}" srcOrd="0" destOrd="0" parTransId="{456A92BE-6665-4265-B839-9CDCA5BCEC87}" sibTransId="{83F625D5-A2DF-475C-A011-5B04CB40EF2C}"/>
    <dgm:cxn modelId="{967CFF64-6539-4E79-864C-43C471C95EC8}" type="presOf" srcId="{B7E7ED1D-1E5C-45BE-972A-2F967E463263}" destId="{4B372D2E-85B4-4EEB-809A-EA5F2E5DE51F}" srcOrd="0" destOrd="6" presId="urn:microsoft.com/office/officeart/2009/3/layout/IncreasingArrowsProcess"/>
    <dgm:cxn modelId="{D0F5C9C9-3977-4AD0-AA6E-61D3AE35EC74}" srcId="{3B2DD486-6BF1-441D-8E79-CBB11AF33FB9}" destId="{12E4E68C-EEE0-40A3-BDC4-D32A9480B17A}" srcOrd="0" destOrd="0" parTransId="{9518B231-B5F2-4140-8579-A57AB01B8B94}" sibTransId="{312AB669-938B-4DB5-BD5E-E33085209F97}"/>
    <dgm:cxn modelId="{B9159422-3EC8-49B4-BECC-C807B7610FA2}" type="presOf" srcId="{23A35020-37EF-45A7-AE06-37F3C27A572C}" destId="{4B372D2E-85B4-4EEB-809A-EA5F2E5DE51F}" srcOrd="0" destOrd="1" presId="urn:microsoft.com/office/officeart/2009/3/layout/IncreasingArrowsProcess"/>
    <dgm:cxn modelId="{4C66B4E5-CF68-47A4-B316-A8D38B3E3703}" srcId="{64881EEA-7CB2-4DBD-8ADB-C3D08D82D113}" destId="{3772E4F2-8F5D-417F-9A99-3B33991476C6}" srcOrd="0" destOrd="0" parTransId="{67618F88-00F0-41DA-A69E-E7916C2CCCC6}" sibTransId="{BF56A7FD-4A97-45ED-B3FF-2273B99896CB}"/>
    <dgm:cxn modelId="{C70EE3C0-E44E-498B-B955-C6E72057877C}" srcId="{83596B09-0622-4582-9A53-C68A90F65199}" destId="{E3F0E964-6FC1-4B5D-9B82-9404FFA61255}" srcOrd="8" destOrd="0" parTransId="{01634341-B3E0-41ED-9955-4BC68E4B570F}" sibTransId="{6F45278D-B185-47BF-B3AF-83E0A9490599}"/>
    <dgm:cxn modelId="{77184E1D-EAC3-417C-B649-7B6A5B54F0A6}" srcId="{2833CDFC-2772-4F26-BC3C-62EFF6F25035}" destId="{20CA3ACF-B07B-4699-8D1F-628408B1E8C1}" srcOrd="0" destOrd="0" parTransId="{C17D68C1-8C09-4DD6-BE7F-D8CDAEA73AF2}" sibTransId="{038CBDA3-51E8-40E3-8AC6-9F52FE0116ED}"/>
    <dgm:cxn modelId="{9F138F25-487F-478E-AF43-9363A0F22D54}" srcId="{2833CDFC-2772-4F26-BC3C-62EFF6F25035}" destId="{CE48C25C-EAA1-493D-B1C2-13743455982D}" srcOrd="3" destOrd="0" parTransId="{3F1E6F34-2FF2-44F5-82DE-BD5ACF41DE72}" sibTransId="{8745AD64-C248-46EE-898D-2681FEA1B18F}"/>
    <dgm:cxn modelId="{163E92F1-49C1-43E6-B1AF-1B5458E2711F}" type="presOf" srcId="{77022E1B-DAA2-4464-8E6F-37911E016D54}" destId="{3E255D55-C550-4DC6-B523-F85789243804}" srcOrd="0" destOrd="0" presId="urn:microsoft.com/office/officeart/2009/3/layout/IncreasingArrowsProcess"/>
    <dgm:cxn modelId="{955B0BB6-8864-4790-8490-1B7AE8070D3C}" type="presOf" srcId="{E3F0E964-6FC1-4B5D-9B82-9404FFA61255}" destId="{4B372D2E-85B4-4EEB-809A-EA5F2E5DE51F}" srcOrd="0" destOrd="12" presId="urn:microsoft.com/office/officeart/2009/3/layout/IncreasingArrowsProcess"/>
    <dgm:cxn modelId="{4F2E9B3A-54F9-43EF-AAEC-CDA8BD172807}" type="presOf" srcId="{E04D249F-0399-4A62-84FA-02B325FF89D3}" destId="{55F3BBB4-098B-4461-BC08-B825A53AFF01}" srcOrd="0" destOrd="2" presId="urn:microsoft.com/office/officeart/2009/3/layout/IncreasingArrowsProcess"/>
    <dgm:cxn modelId="{F82A1E25-CE70-425C-B8B5-B87B5C916856}" srcId="{83596B09-0622-4582-9A53-C68A90F65199}" destId="{A7E2DF20-6D89-44CE-B180-2AE163A164AE}" srcOrd="2" destOrd="0" parTransId="{922B5EE0-ED12-4275-908D-EC6B623662F1}" sibTransId="{DAE94A52-D60C-4962-BF91-5CC6BB1C90C0}"/>
    <dgm:cxn modelId="{C0EA6D94-5812-4F9B-BA23-756C6756173E}" srcId="{E04D249F-0399-4A62-84FA-02B325FF89D3}" destId="{B61031C5-1A4E-4776-94CC-AB855DE30C34}" srcOrd="0" destOrd="0" parTransId="{3EB2C23C-0281-472A-B116-F6F4F8B090A1}" sibTransId="{B086A04C-0BD5-434B-8F0A-24061E6E7056}"/>
    <dgm:cxn modelId="{C4B007B3-C151-4C7C-8D42-9174925B2C23}" type="presOf" srcId="{55B65AC0-9487-4319-B606-985223A864FF}" destId="{2D0A0A14-50A4-47EC-9ED3-14419BC31BF4}" srcOrd="0" destOrd="12" presId="urn:microsoft.com/office/officeart/2009/3/layout/IncreasingArrowsProcess"/>
    <dgm:cxn modelId="{38613D82-0D33-4113-B6BF-26A664EE056F}" type="presOf" srcId="{20CA3ACF-B07B-4699-8D1F-628408B1E8C1}" destId="{2D0A0A14-50A4-47EC-9ED3-14419BC31BF4}" srcOrd="0" destOrd="0" presId="urn:microsoft.com/office/officeart/2009/3/layout/IncreasingArrowsProcess"/>
    <dgm:cxn modelId="{D56B9882-7927-4405-AE7C-4F3C79E20D5A}" srcId="{77022E1B-DAA2-4464-8E6F-37911E016D54}" destId="{64881EEA-7CB2-4DBD-8ADB-C3D08D82D113}" srcOrd="0" destOrd="0" parTransId="{F835F7CB-8CA0-4746-A121-B3D55C36EBEC}" sibTransId="{CA314512-B00E-47DB-A947-C578892BA708}"/>
    <dgm:cxn modelId="{C2929EF9-A769-4FE0-996B-3CB1E07165B1}" type="presOf" srcId="{BDC07548-7D5D-4452-A804-2761EE39452A}" destId="{4B372D2E-85B4-4EEB-809A-EA5F2E5DE51F}" srcOrd="0" destOrd="8" presId="urn:microsoft.com/office/officeart/2009/3/layout/IncreasingArrowsProcess"/>
    <dgm:cxn modelId="{0554675E-53F4-473C-94F4-D8B572C1163C}" type="presOf" srcId="{3772E4F2-8F5D-417F-9A99-3B33991476C6}" destId="{55F3BBB4-098B-4461-BC08-B825A53AFF01}" srcOrd="0" destOrd="1" presId="urn:microsoft.com/office/officeart/2009/3/layout/IncreasingArrowsProcess"/>
    <dgm:cxn modelId="{B966279A-94E3-42B9-8168-49E77DC74599}" type="presOf" srcId="{C4B0C10D-FA7B-4395-AB13-89F79C6098E4}" destId="{2D0A0A14-50A4-47EC-9ED3-14419BC31BF4}" srcOrd="0" destOrd="1" presId="urn:microsoft.com/office/officeart/2009/3/layout/IncreasingArrowsProcess"/>
    <dgm:cxn modelId="{950A9E40-34D9-463B-9FDF-0B1DB8A65842}" srcId="{D8D30240-E5C3-4FA0-B61D-DCE812C59460}" destId="{0AA79F13-1E8F-45E4-97F1-4A77D4E6ADA8}" srcOrd="0" destOrd="0" parTransId="{A15AC150-D4FA-4799-8231-E3B4D81F640F}" sibTransId="{D3CB918F-9BD0-4DE5-8C02-071314D0E9BC}"/>
    <dgm:cxn modelId="{CA5F4FF0-5B11-46FE-8F9C-861CE59598EF}" type="presOf" srcId="{3B2DD486-6BF1-441D-8E79-CBB11AF33FB9}" destId="{2D0A0A14-50A4-47EC-9ED3-14419BC31BF4}" srcOrd="0" destOrd="9" presId="urn:microsoft.com/office/officeart/2009/3/layout/IncreasingArrowsProcess"/>
    <dgm:cxn modelId="{2D49154B-5385-45C2-BDD3-C1B6D38BFC01}" type="presOf" srcId="{CE48C25C-EAA1-493D-B1C2-13743455982D}" destId="{2D0A0A14-50A4-47EC-9ED3-14419BC31BF4}" srcOrd="0" destOrd="5" presId="urn:microsoft.com/office/officeart/2009/3/layout/IncreasingArrowsProcess"/>
    <dgm:cxn modelId="{BF2C01AC-4CDB-4DB3-B205-0E499DB65F19}" type="presOf" srcId="{72C3366F-E688-42DC-9409-D987FBE3BC7A}" destId="{2D0A0A14-50A4-47EC-9ED3-14419BC31BF4}" srcOrd="0" destOrd="2" presId="urn:microsoft.com/office/officeart/2009/3/layout/IncreasingArrowsProcess"/>
    <dgm:cxn modelId="{831C343A-5840-4B20-82A4-2164689BE07B}" type="presOf" srcId="{15CC9B72-23EA-4C17-99DB-3D5BC1A02747}" destId="{4B372D2E-85B4-4EEB-809A-EA5F2E5DE51F}" srcOrd="0" destOrd="10" presId="urn:microsoft.com/office/officeart/2009/3/layout/IncreasingArrowsProcess"/>
    <dgm:cxn modelId="{75DB71C0-C11E-4D6A-97D9-68C7F23AAB41}" srcId="{83596B09-0622-4582-9A53-C68A90F65199}" destId="{C3DDB0AA-F0A0-475C-AA18-F10019ED04A2}" srcOrd="5" destOrd="0" parTransId="{865317F8-4AE3-48F4-B4C2-F02DE70CD6DD}" sibTransId="{C6B26810-D1F1-41CE-AEC7-58CB0DF96B71}"/>
    <dgm:cxn modelId="{39561916-0160-46D7-B038-55F48A501EED}" srcId="{83596B09-0622-4582-9A53-C68A90F65199}" destId="{0088EB5E-7D09-4EC9-8132-027AEF825277}" srcOrd="9" destOrd="0" parTransId="{1F7A8D3E-EDA5-43AD-B797-845D6A3C85E0}" sibTransId="{2F73839D-4110-44DF-B502-5E426AD5A7AA}"/>
    <dgm:cxn modelId="{8B1F8A40-369D-4C85-BD9D-B198ECC30613}" srcId="{B7E7ED1D-1E5C-45BE-972A-2F967E463263}" destId="{5304A94B-C206-41F6-A529-74429DE17C2F}" srcOrd="0" destOrd="0" parTransId="{C462622E-80B1-463F-965E-FA86D999CCD3}" sibTransId="{5E5CE927-B224-46B7-B7F1-033A8B9820FA}"/>
    <dgm:cxn modelId="{47225606-E419-4471-81FA-B58D387B10F1}" type="presOf" srcId="{F8CF022B-FC92-4CA7-96CB-E6EC073097EB}" destId="{2D0A0A14-50A4-47EC-9ED3-14419BC31BF4}" srcOrd="0" destOrd="11" presId="urn:microsoft.com/office/officeart/2009/3/layout/IncreasingArrowsProcess"/>
    <dgm:cxn modelId="{04C5038C-3A8E-43E9-BD3C-78B705D833B6}" type="presOf" srcId="{64881EEA-7CB2-4DBD-8ADB-C3D08D82D113}" destId="{55F3BBB4-098B-4461-BC08-B825A53AFF01}" srcOrd="0" destOrd="0" presId="urn:microsoft.com/office/officeart/2009/3/layout/IncreasingArrowsProcess"/>
    <dgm:cxn modelId="{EF7E2868-32A7-40A7-935D-0D77D13BFB22}" type="presOf" srcId="{F5E463EB-105B-4F2F-9B4F-1E44DFB574E4}" destId="{4B372D2E-85B4-4EEB-809A-EA5F2E5DE51F}" srcOrd="0" destOrd="4" presId="urn:microsoft.com/office/officeart/2009/3/layout/IncreasingArrowsProcess"/>
    <dgm:cxn modelId="{070BC23C-05B7-483F-9837-596DF2A67B7C}" srcId="{83596B09-0622-4582-9A53-C68A90F65199}" destId="{BDC07548-7D5D-4452-A804-2761EE39452A}" srcOrd="4" destOrd="0" parTransId="{A963076C-1AEB-4955-B4ED-53A10A039C89}" sibTransId="{26470733-75D2-454F-A1FA-280D56A607B1}"/>
    <dgm:cxn modelId="{0A14DE24-9214-42EC-82A0-1F0583F2E2E6}" srcId="{83596B09-0622-4582-9A53-C68A90F65199}" destId="{0748F72F-4D57-4165-B52E-230012850DF9}" srcOrd="7" destOrd="0" parTransId="{756155FD-E004-4C11-8AAC-E1FB43277D92}" sibTransId="{A4A9093E-18B1-42B8-A43C-EE2CD82DCF85}"/>
    <dgm:cxn modelId="{6624AE12-E27A-4725-A343-4F70FD34DC36}" srcId="{02FA73F3-F58A-47FC-A1C5-8F4B974824C8}" destId="{24609CB5-A99A-46C6-A853-9F7404A02151}" srcOrd="1" destOrd="0" parTransId="{FE9DCD2B-2A97-4353-959B-0271F77806AA}" sibTransId="{CCA223BD-5B17-429B-82F5-A9AF7ECCFD1F}"/>
    <dgm:cxn modelId="{0FBF3F99-61B4-4A40-9551-C9680BBE51FB}" srcId="{20CA3ACF-B07B-4699-8D1F-628408B1E8C1}" destId="{C4B0C10D-FA7B-4395-AB13-89F79C6098E4}" srcOrd="0" destOrd="0" parTransId="{ACF8B00E-E875-4454-911E-015E6B55F670}" sibTransId="{BAF260B7-9A20-49E4-92A0-7AFCAAC1F38F}"/>
    <dgm:cxn modelId="{8ACFB0F8-2632-47F5-9E28-D61BE240B099}" srcId="{2833CDFC-2772-4F26-BC3C-62EFF6F25035}" destId="{72C3366F-E688-42DC-9409-D987FBE3BC7A}" srcOrd="1" destOrd="0" parTransId="{EB3903E8-99DA-4427-8118-4D4BF53B5888}" sibTransId="{720E115A-D5C8-4D56-AEAC-7DCD58A63AE3}"/>
    <dgm:cxn modelId="{4C771992-A95B-4594-8293-EC37ACEA6B8E}" type="presOf" srcId="{B61031C5-1A4E-4776-94CC-AB855DE30C34}" destId="{55F3BBB4-098B-4461-BC08-B825A53AFF01}" srcOrd="0" destOrd="3" presId="urn:microsoft.com/office/officeart/2009/3/layout/IncreasingArrowsProcess"/>
    <dgm:cxn modelId="{EDA16BCE-9364-4E8C-A24F-332FAA610676}" type="presOf" srcId="{5304A94B-C206-41F6-A529-74429DE17C2F}" destId="{4B372D2E-85B4-4EEB-809A-EA5F2E5DE51F}" srcOrd="0" destOrd="7" presId="urn:microsoft.com/office/officeart/2009/3/layout/IncreasingArrowsProcess"/>
    <dgm:cxn modelId="{F3B6CC99-83D6-4B40-8350-3E53C7AA0651}" srcId="{77022E1B-DAA2-4464-8E6F-37911E016D54}" destId="{E04D249F-0399-4A62-84FA-02B325FF89D3}" srcOrd="1" destOrd="0" parTransId="{19E5EC6D-684C-474C-B0D7-CF3F66B432B1}" sibTransId="{217517EE-0163-4DBE-B1D8-3860715CBBA8}"/>
    <dgm:cxn modelId="{C12058B5-5338-43AA-9C43-270E1FEE51E2}" type="presOf" srcId="{2EDB9B0D-F623-4B60-A0C3-1D7CCBE9F9F7}" destId="{55F3BBB4-098B-4461-BC08-B825A53AFF01}" srcOrd="0" destOrd="4" presId="urn:microsoft.com/office/officeart/2009/3/layout/IncreasingArrowsProcess"/>
    <dgm:cxn modelId="{DD283303-FB17-40A3-A41A-84C24E563D3A}" type="presOf" srcId="{0AA79F13-1E8F-45E4-97F1-4A77D4E6ADA8}" destId="{2D0A0A14-50A4-47EC-9ED3-14419BC31BF4}" srcOrd="0" destOrd="7" presId="urn:microsoft.com/office/officeart/2009/3/layout/IncreasingArrowsProcess"/>
    <dgm:cxn modelId="{451324F2-1EAA-4EB2-8D4F-497F81E36D66}" type="presOf" srcId="{A7500615-81E6-4F07-A43A-785CE5B2B4C1}" destId="{4B372D2E-85B4-4EEB-809A-EA5F2E5DE51F}" srcOrd="0" destOrd="15" presId="urn:microsoft.com/office/officeart/2009/3/layout/IncreasingArrowsProcess"/>
    <dgm:cxn modelId="{753B28E6-2654-47C9-8348-6E572E1CDA4C}" type="presOf" srcId="{0C3C3414-1E9B-4950-9B61-62D5805D3FC1}" destId="{2BAFF8ED-5ED9-4230-B98A-3E273C4A48D1}" srcOrd="0" destOrd="0" presId="urn:microsoft.com/office/officeart/2009/3/layout/IncreasingArrowsProcess"/>
    <dgm:cxn modelId="{D530096E-8030-44AF-AE1C-B355DA41B6AF}" type="presOf" srcId="{E5FC2BBC-C453-4686-B63E-4F139FBE8785}" destId="{2D0A0A14-50A4-47EC-9ED3-14419BC31BF4}" srcOrd="0" destOrd="4" presId="urn:microsoft.com/office/officeart/2009/3/layout/IncreasingArrowsProcess"/>
    <dgm:cxn modelId="{95F1285A-59C3-440A-BDF6-531DB8CBC5F6}" type="presOf" srcId="{83596B09-0622-4582-9A53-C68A90F65199}" destId="{C0FF3D2F-0AC6-42B6-94D9-35B643BFAE5C}" srcOrd="0" destOrd="0" presId="urn:microsoft.com/office/officeart/2009/3/layout/IncreasingArrowsProcess"/>
    <dgm:cxn modelId="{FF963FAE-C104-48A9-9258-D10E3F5B4A25}" type="presOf" srcId="{2E5B0A1B-A104-414E-82F4-9973164D69D1}" destId="{4B372D2E-85B4-4EEB-809A-EA5F2E5DE51F}" srcOrd="0" destOrd="13" presId="urn:microsoft.com/office/officeart/2009/3/layout/IncreasingArrowsProcess"/>
    <dgm:cxn modelId="{91F8C1E1-AE66-484F-ACD6-C3CEAA22D476}" type="presParOf" srcId="{2BAFF8ED-5ED9-4230-B98A-3E273C4A48D1}" destId="{C0FF3D2F-0AC6-42B6-94D9-35B643BFAE5C}" srcOrd="0" destOrd="0" presId="urn:microsoft.com/office/officeart/2009/3/layout/IncreasingArrowsProcess"/>
    <dgm:cxn modelId="{BCF660AF-6E64-42E2-A9AE-4E690261A6A1}" type="presParOf" srcId="{2BAFF8ED-5ED9-4230-B98A-3E273C4A48D1}" destId="{4B372D2E-85B4-4EEB-809A-EA5F2E5DE51F}" srcOrd="1" destOrd="0" presId="urn:microsoft.com/office/officeart/2009/3/layout/IncreasingArrowsProcess"/>
    <dgm:cxn modelId="{46D881A8-F86B-4A32-B4FA-759BE7C0A4A6}" type="presParOf" srcId="{2BAFF8ED-5ED9-4230-B98A-3E273C4A48D1}" destId="{7DAA1A1B-1AD5-40F8-8CCC-FF3B2CDA1CAC}" srcOrd="2" destOrd="0" presId="urn:microsoft.com/office/officeart/2009/3/layout/IncreasingArrowsProcess"/>
    <dgm:cxn modelId="{1163BB73-00D0-48C7-BBCF-4252D24E0C0E}" type="presParOf" srcId="{2BAFF8ED-5ED9-4230-B98A-3E273C4A48D1}" destId="{2D0A0A14-50A4-47EC-9ED3-14419BC31BF4}" srcOrd="3" destOrd="0" presId="urn:microsoft.com/office/officeart/2009/3/layout/IncreasingArrowsProcess"/>
    <dgm:cxn modelId="{8961EC80-D536-4F1B-8296-5D3948D36FCF}" type="presParOf" srcId="{2BAFF8ED-5ED9-4230-B98A-3E273C4A48D1}" destId="{3E255D55-C550-4DC6-B523-F85789243804}" srcOrd="4" destOrd="0" presId="urn:microsoft.com/office/officeart/2009/3/layout/IncreasingArrowsProcess"/>
    <dgm:cxn modelId="{9F4D946C-4ADF-4E04-AD30-3CBF3F09D9D6}" type="presParOf" srcId="{2BAFF8ED-5ED9-4230-B98A-3E273C4A48D1}" destId="{55F3BBB4-098B-4461-BC08-B825A53AFF01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F3D2F-0AC6-42B6-94D9-35B643BFAE5C}">
      <dsp:nvSpPr>
        <dsp:cNvPr id="0" name=""/>
        <dsp:cNvSpPr/>
      </dsp:nvSpPr>
      <dsp:spPr>
        <a:xfrm>
          <a:off x="0" y="1207708"/>
          <a:ext cx="9144000" cy="133171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14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MVP </a:t>
          </a:r>
          <a:r>
            <a:rPr lang="fr-FR" sz="2600" kern="1200" smtClean="0"/>
            <a:t>(Beta)</a:t>
          </a:r>
          <a:endParaRPr lang="fr-FR" sz="2600" kern="1200" dirty="0"/>
        </a:p>
      </dsp:txBody>
      <dsp:txXfrm>
        <a:off x="0" y="1540637"/>
        <a:ext cx="8811072" cy="665857"/>
      </dsp:txXfrm>
    </dsp:sp>
    <dsp:sp modelId="{4B372D2E-85B4-4EEB-809A-EA5F2E5DE51F}">
      <dsp:nvSpPr>
        <dsp:cNvPr id="0" name=""/>
        <dsp:cNvSpPr/>
      </dsp:nvSpPr>
      <dsp:spPr>
        <a:xfrm>
          <a:off x="0" y="2234652"/>
          <a:ext cx="2816352" cy="2565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Evaluators</a:t>
          </a:r>
          <a:r>
            <a:rPr lang="fr-FR" sz="900" kern="1200" dirty="0" smtClean="0"/>
            <a:t>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Firsts </a:t>
          </a:r>
          <a:r>
            <a:rPr lang="fr-FR" sz="700" kern="1200" dirty="0" err="1" smtClean="0"/>
            <a:t>TAs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err="1" smtClean="0"/>
            <a:t>RealTime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First </a:t>
          </a:r>
          <a:r>
            <a:rPr lang="fr-FR" sz="700" kern="1200" dirty="0" err="1" smtClean="0"/>
            <a:t>socials</a:t>
          </a:r>
          <a:r>
            <a:rPr lang="fr-FR" sz="700" kern="1200" dirty="0" smtClean="0"/>
            <a:t> (twitter, </a:t>
          </a:r>
          <a:r>
            <a:rPr lang="fr-FR" sz="700" kern="1200" dirty="0" err="1" smtClean="0"/>
            <a:t>google</a:t>
          </a:r>
          <a:r>
            <a:rPr lang="fr-FR" sz="700" kern="1200" dirty="0" smtClean="0"/>
            <a:t> trends, </a:t>
          </a:r>
          <a:r>
            <a:rPr lang="fr-FR" sz="700" kern="1200" dirty="0" err="1" smtClean="0"/>
            <a:t>reddit</a:t>
          </a:r>
          <a:r>
            <a:rPr lang="fr-FR" sz="700" kern="1200" dirty="0" smtClean="0"/>
            <a:t>)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Modular</a:t>
          </a:r>
          <a:r>
            <a:rPr lang="fr-FR" sz="900" kern="1200" dirty="0" smtClean="0"/>
            <a:t> architecture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Wiki </a:t>
          </a:r>
          <a:r>
            <a:rPr lang="fr-FR" sz="900" kern="1200" dirty="0" err="1" smtClean="0"/>
            <a:t>draft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Exchanges: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err="1" smtClean="0"/>
            <a:t>Binance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Trade simulator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Real trader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Twitter interface</a:t>
          </a:r>
          <a:endParaRPr lang="fr-FR" sz="900" kern="1200" dirty="0"/>
        </a:p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Integrated recorder/</a:t>
          </a:r>
          <a:r>
            <a:rPr lang="fr-FR" sz="900" kern="1200" dirty="0" err="1" smtClean="0"/>
            <a:t>replayer</a:t>
          </a:r>
          <a:r>
            <a:rPr lang="fr-FR" sz="900" kern="1200" dirty="0" smtClean="0"/>
            <a:t> for back-</a:t>
          </a:r>
          <a:r>
            <a:rPr lang="fr-FR" sz="900" kern="1200" dirty="0" err="1" smtClean="0"/>
            <a:t>testing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Continuous</a:t>
          </a:r>
          <a:r>
            <a:rPr lang="fr-FR" sz="900" kern="1200" dirty="0" smtClean="0"/>
            <a:t> </a:t>
          </a:r>
          <a:r>
            <a:rPr lang="fr-FR" sz="900" kern="1200" dirty="0" err="1" smtClean="0"/>
            <a:t>integration</a:t>
          </a:r>
          <a:r>
            <a:rPr lang="fr-FR" sz="900" kern="1200" dirty="0" smtClean="0"/>
            <a:t>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err="1" smtClean="0"/>
            <a:t>Evaluator</a:t>
          </a:r>
          <a:r>
            <a:rPr lang="fr-FR" sz="700" kern="1200" dirty="0" smtClean="0"/>
            <a:t> unit tests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Stress tests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Complete test </a:t>
          </a:r>
          <a:r>
            <a:rPr lang="fr-FR" sz="700" kern="1200" dirty="0" err="1" smtClean="0"/>
            <a:t>campain</a:t>
          </a:r>
          <a:r>
            <a:rPr lang="fr-FR" sz="700" kern="1200" dirty="0" smtClean="0"/>
            <a:t> </a:t>
          </a:r>
          <a:r>
            <a:rPr lang="fr-FR" sz="700" kern="1200" dirty="0" err="1" smtClean="0"/>
            <a:t>using</a:t>
          </a:r>
          <a:r>
            <a:rPr lang="fr-FR" sz="700" kern="1200" dirty="0" smtClean="0"/>
            <a:t> Back-</a:t>
          </a:r>
          <a:r>
            <a:rPr lang="fr-FR" sz="700" kern="1200" dirty="0" err="1" smtClean="0"/>
            <a:t>testing</a:t>
          </a:r>
          <a:r>
            <a:rPr lang="fr-FR" sz="700" kern="1200" dirty="0" smtClean="0"/>
            <a:t> data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Improvements</a:t>
          </a:r>
          <a:r>
            <a:rPr lang="fr-FR" sz="900" kern="1200" dirty="0" smtClean="0"/>
            <a:t> </a:t>
          </a:r>
          <a:r>
            <a:rPr lang="fr-FR" sz="900" kern="1200" dirty="0" err="1" smtClean="0"/>
            <a:t>using</a:t>
          </a:r>
          <a:r>
            <a:rPr lang="fr-FR" sz="900" kern="1200" dirty="0" smtClean="0"/>
            <a:t> </a:t>
          </a:r>
          <a:r>
            <a:rPr lang="fr-FR" sz="900" kern="1200" dirty="0" err="1" smtClean="0"/>
            <a:t>beta-testers</a:t>
          </a:r>
          <a:r>
            <a:rPr lang="fr-FR" sz="900" kern="1200" dirty="0" smtClean="0"/>
            <a:t> feedback</a:t>
          </a:r>
          <a:endParaRPr lang="fr-FR" sz="900" kern="1200" dirty="0"/>
        </a:p>
      </dsp:txBody>
      <dsp:txXfrm>
        <a:off x="0" y="2234652"/>
        <a:ext cx="2816352" cy="2565373"/>
      </dsp:txXfrm>
    </dsp:sp>
    <dsp:sp modelId="{7DAA1A1B-1AD5-40F8-8CCC-FF3B2CDA1CAC}">
      <dsp:nvSpPr>
        <dsp:cNvPr id="0" name=""/>
        <dsp:cNvSpPr/>
      </dsp:nvSpPr>
      <dsp:spPr>
        <a:xfrm>
          <a:off x="2816351" y="1651613"/>
          <a:ext cx="6327648" cy="133171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14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V1 (public release)</a:t>
          </a:r>
          <a:endParaRPr lang="fr-FR" sz="2600" kern="1200" dirty="0"/>
        </a:p>
      </dsp:txBody>
      <dsp:txXfrm>
        <a:off x="2816351" y="1984542"/>
        <a:ext cx="5994720" cy="665857"/>
      </dsp:txXfrm>
    </dsp:sp>
    <dsp:sp modelId="{2D0A0A14-50A4-47EC-9ED3-14419BC31BF4}">
      <dsp:nvSpPr>
        <dsp:cNvPr id="0" name=""/>
        <dsp:cNvSpPr/>
      </dsp:nvSpPr>
      <dsp:spPr>
        <a:xfrm>
          <a:off x="2816351" y="2678557"/>
          <a:ext cx="2816352" cy="2565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Interfaces: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err="1" smtClean="0"/>
            <a:t>Telegram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Exchanges: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Main exchanges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Full code documentation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Complete wiki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Installer: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Bot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Advanced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Evaluators</a:t>
          </a:r>
          <a:r>
            <a:rPr lang="fr-FR" sz="900" kern="1200" dirty="0" smtClean="0"/>
            <a:t>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err="1" smtClean="0"/>
            <a:t>Add</a:t>
          </a:r>
          <a:r>
            <a:rPr lang="fr-FR" sz="700" kern="1200" dirty="0" smtClean="0"/>
            <a:t> </a:t>
          </a:r>
          <a:r>
            <a:rPr lang="fr-FR" sz="700" kern="1200" dirty="0" err="1" smtClean="0"/>
            <a:t>evaluators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Graphical</a:t>
          </a:r>
          <a:r>
            <a:rPr lang="fr-FR" sz="900" kern="1200" dirty="0" smtClean="0"/>
            <a:t> report of </a:t>
          </a:r>
          <a:r>
            <a:rPr lang="fr-FR" sz="900" kern="1200" dirty="0" err="1" smtClean="0"/>
            <a:t>replays</a:t>
          </a:r>
          <a:r>
            <a:rPr lang="fr-FR" sz="900" kern="1200" dirty="0" smtClean="0"/>
            <a:t> </a:t>
          </a:r>
          <a:r>
            <a:rPr lang="fr-FR" sz="900" kern="1200" dirty="0" err="1" smtClean="0"/>
            <a:t>using</a:t>
          </a:r>
          <a:r>
            <a:rPr lang="fr-FR" sz="900" kern="1200" dirty="0" smtClean="0"/>
            <a:t> back-</a:t>
          </a:r>
          <a:r>
            <a:rPr lang="fr-FR" sz="900" kern="1200" dirty="0" err="1" smtClean="0"/>
            <a:t>testing</a:t>
          </a:r>
          <a:r>
            <a:rPr lang="fr-FR" sz="900" kern="1200" dirty="0" smtClean="0"/>
            <a:t> data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Website</a:t>
          </a:r>
          <a:r>
            <a:rPr lang="fr-FR" sz="900" kern="1200" dirty="0" smtClean="0"/>
            <a:t> to contact the team and use the bot</a:t>
          </a:r>
          <a:endParaRPr lang="fr-FR" sz="900" kern="1200" dirty="0"/>
        </a:p>
      </dsp:txBody>
      <dsp:txXfrm>
        <a:off x="2816351" y="2678557"/>
        <a:ext cx="2816352" cy="2565373"/>
      </dsp:txXfrm>
    </dsp:sp>
    <dsp:sp modelId="{3E255D55-C550-4DC6-B523-F85789243804}">
      <dsp:nvSpPr>
        <dsp:cNvPr id="0" name=""/>
        <dsp:cNvSpPr/>
      </dsp:nvSpPr>
      <dsp:spPr>
        <a:xfrm>
          <a:off x="5632704" y="2095518"/>
          <a:ext cx="3511296" cy="133171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14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V2 (marketing)</a:t>
          </a:r>
          <a:endParaRPr lang="fr-FR" sz="2600" kern="1200" dirty="0"/>
        </a:p>
      </dsp:txBody>
      <dsp:txXfrm>
        <a:off x="5632704" y="2428447"/>
        <a:ext cx="3178368" cy="665857"/>
      </dsp:txXfrm>
    </dsp:sp>
    <dsp:sp modelId="{55F3BBB4-098B-4461-BC08-B825A53AFF01}">
      <dsp:nvSpPr>
        <dsp:cNvPr id="0" name=""/>
        <dsp:cNvSpPr/>
      </dsp:nvSpPr>
      <dsp:spPr>
        <a:xfrm>
          <a:off x="5632704" y="3122462"/>
          <a:ext cx="2816352" cy="2527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Interfaces: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err="1" smtClean="0"/>
            <a:t>Graphical</a:t>
          </a:r>
          <a:r>
            <a:rPr lang="fr-FR" sz="700" kern="1200" dirty="0" smtClean="0"/>
            <a:t> user interface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Standalone</a:t>
          </a:r>
          <a:r>
            <a:rPr lang="fr-FR" sz="900" kern="1200" dirty="0" smtClean="0"/>
            <a:t> </a:t>
          </a:r>
          <a:r>
            <a:rPr lang="fr-FR" sz="900" kern="1200" dirty="0" err="1" smtClean="0"/>
            <a:t>website</a:t>
          </a:r>
          <a:r>
            <a:rPr lang="fr-FR" sz="900" kern="1200" dirty="0" smtClean="0"/>
            <a:t> </a:t>
          </a:r>
          <a:r>
            <a:rPr lang="fr-FR" sz="900" kern="1200" dirty="0" err="1" smtClean="0"/>
            <a:t>allowing</a:t>
          </a:r>
          <a:r>
            <a:rPr lang="fr-FR" sz="900" kern="1200" dirty="0" smtClean="0"/>
            <a:t> to </a:t>
          </a:r>
          <a:r>
            <a:rPr lang="fr-FR" sz="900" kern="1200" dirty="0" err="1" smtClean="0"/>
            <a:t>get</a:t>
          </a:r>
          <a:r>
            <a:rPr lang="fr-FR" sz="900" kern="1200" dirty="0" smtClean="0"/>
            <a:t> the bot and </a:t>
          </a:r>
          <a:r>
            <a:rPr lang="fr-FR" sz="900" kern="1200" dirty="0" err="1" smtClean="0"/>
            <a:t>advanced</a:t>
          </a:r>
          <a:r>
            <a:rPr lang="fr-FR" sz="900" kern="1200" dirty="0" smtClean="0"/>
            <a:t> </a:t>
          </a:r>
          <a:r>
            <a:rPr lang="fr-FR" sz="900" kern="1200" dirty="0" err="1" smtClean="0"/>
            <a:t>features</a:t>
          </a:r>
          <a:r>
            <a:rPr lang="fr-FR" sz="900" kern="1200" dirty="0" smtClean="0"/>
            <a:t>: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Configuration management for bot and </a:t>
          </a:r>
          <a:r>
            <a:rPr lang="fr-FR" sz="700" kern="1200" dirty="0" err="1" smtClean="0"/>
            <a:t>advanced</a:t>
          </a:r>
          <a:r>
            <a:rPr lang="fr-FR" sz="700" kern="1200" dirty="0" smtClean="0"/>
            <a:t> </a:t>
          </a:r>
          <a:r>
            <a:rPr lang="fr-FR" sz="700" kern="1200" dirty="0" err="1" smtClean="0"/>
            <a:t>features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Advanced </a:t>
          </a:r>
          <a:r>
            <a:rPr lang="fr-FR" sz="700" kern="1200" dirty="0" err="1" smtClean="0"/>
            <a:t>features</a:t>
          </a:r>
          <a:r>
            <a:rPr lang="fr-FR" sz="700" kern="1200" dirty="0" smtClean="0"/>
            <a:t> downloader and installer</a:t>
          </a:r>
          <a:endParaRPr lang="fr-FR" sz="7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Self </a:t>
          </a:r>
          <a:r>
            <a:rPr lang="fr-FR" sz="900" kern="1200" dirty="0" err="1" smtClean="0"/>
            <a:t>learning</a:t>
          </a:r>
          <a:r>
            <a:rPr lang="fr-FR" sz="900" kern="1200" dirty="0" smtClean="0"/>
            <a:t> bot prototype </a:t>
          </a:r>
          <a:r>
            <a:rPr lang="fr-FR" sz="900" kern="1200" dirty="0" err="1" smtClean="0"/>
            <a:t>using</a:t>
          </a:r>
          <a:r>
            <a:rPr lang="fr-FR" sz="900" kern="1200" dirty="0" smtClean="0"/>
            <a:t> machine </a:t>
          </a:r>
          <a:r>
            <a:rPr lang="fr-FR" sz="900" kern="1200" dirty="0" err="1" smtClean="0"/>
            <a:t>learning</a:t>
          </a:r>
          <a:endParaRPr lang="fr-FR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Start marketing </a:t>
          </a:r>
          <a:r>
            <a:rPr lang="fr-FR" sz="900" kern="1200" dirty="0" err="1" smtClean="0"/>
            <a:t>campain</a:t>
          </a:r>
          <a:endParaRPr lang="fr-FR" sz="900" kern="1200" dirty="0"/>
        </a:p>
      </dsp:txBody>
      <dsp:txXfrm>
        <a:off x="5632704" y="3122462"/>
        <a:ext cx="2816352" cy="2527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7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1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2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CF23-A5AC-47EA-B933-A33F3721C6F1}" type="datetimeFigureOut">
              <a:rPr lang="fr-FR" smtClean="0"/>
              <a:t>27/04/2018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5960281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1718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</TotalTime>
  <Words>137</Words>
  <Application>Microsoft Office PowerPoint</Application>
  <PresentationFormat>Affichage à l'écran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Thales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MINETTE DE SAINT MARTIN</dc:creator>
  <cp:lastModifiedBy>Guillaume MINETTE DE SAINT MARTIN</cp:lastModifiedBy>
  <cp:revision>11</cp:revision>
  <dcterms:created xsi:type="dcterms:W3CDTF">2018-04-27T14:12:10Z</dcterms:created>
  <dcterms:modified xsi:type="dcterms:W3CDTF">2018-04-27T15:03:57Z</dcterms:modified>
</cp:coreProperties>
</file>