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4" d="100"/>
          <a:sy n="54" d="100"/>
        </p:scale>
        <p:origin x="40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R" userId="8706b9fbec5362dd" providerId="LiveId" clId="{2BD8E872-6132-4D7B-8A3F-635391D57307}"/>
    <pc:docChg chg="custSel modSld">
      <pc:chgData name="Gowtham R" userId="8706b9fbec5362dd" providerId="LiveId" clId="{2BD8E872-6132-4D7B-8A3F-635391D57307}" dt="2025-06-25T13:29:34.835" v="1" actId="478"/>
      <pc:docMkLst>
        <pc:docMk/>
      </pc:docMkLst>
      <pc:sldChg chg="delSp mod">
        <pc:chgData name="Gowtham R" userId="8706b9fbec5362dd" providerId="LiveId" clId="{2BD8E872-6132-4D7B-8A3F-635391D57307}" dt="2025-06-25T13:29:34.835" v="1" actId="478"/>
        <pc:sldMkLst>
          <pc:docMk/>
          <pc:sldMk cId="7630729" sldId="256"/>
        </pc:sldMkLst>
        <pc:spChg chg="del">
          <ac:chgData name="Gowtham R" userId="8706b9fbec5362dd" providerId="LiveId" clId="{2BD8E872-6132-4D7B-8A3F-635391D57307}" dt="2025-06-25T13:29:32.723" v="0" actId="478"/>
          <ac:spMkLst>
            <pc:docMk/>
            <pc:sldMk cId="7630729" sldId="256"/>
            <ac:spMk id="10" creationId="{00000000-0000-0000-0000-000000000000}"/>
          </ac:spMkLst>
        </pc:spChg>
        <pc:spChg chg="del">
          <ac:chgData name="Gowtham R" userId="8706b9fbec5362dd" providerId="LiveId" clId="{2BD8E872-6132-4D7B-8A3F-635391D57307}" dt="2025-06-25T13:29:34.835" v="1" actId="478"/>
          <ac:spMkLst>
            <pc:docMk/>
            <pc:sldMk cId="7630729" sldId="256"/>
            <ac:spMk id="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17EBD-8EBF-438B-9F4E-BDA5C0D6087C}" type="datetimeFigureOut">
              <a:rPr lang="en-US" smtClean="0"/>
              <a:t>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69E17-17BF-437D-8665-C058D904DFE6}" type="slidenum">
              <a:rPr lang="en-US" smtClean="0"/>
              <a:t>‹#›</a:t>
            </a:fld>
            <a:endParaRPr lang="en-US"/>
          </a:p>
        </p:txBody>
      </p:sp>
    </p:spTree>
    <p:extLst>
      <p:ext uri="{BB962C8B-B14F-4D97-AF65-F5344CB8AC3E}">
        <p14:creationId xmlns:p14="http://schemas.microsoft.com/office/powerpoint/2010/main" val="320641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69E17-17BF-437D-8665-C058D904DFE6}" type="slidenum">
              <a:rPr lang="en-US" smtClean="0"/>
              <a:t>1</a:t>
            </a:fld>
            <a:endParaRPr lang="en-US"/>
          </a:p>
        </p:txBody>
      </p:sp>
    </p:spTree>
    <p:extLst>
      <p:ext uri="{BB962C8B-B14F-4D97-AF65-F5344CB8AC3E}">
        <p14:creationId xmlns:p14="http://schemas.microsoft.com/office/powerpoint/2010/main" val="3853945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Distribution of Olympic Events by Gender</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Trend of Olympic Events Over the Years</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Gender-wise Distribution of Olympic Participants</a:t>
            </a:r>
            <a:endParaRPr dirty="0"/>
          </a:p>
          <a:p>
            <a:r>
              <a:rPr b="0" dirty="0"/>
              <a:t>No alt text provided</a:t>
            </a:r>
            <a:endParaRPr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5 Countries by Highest Number of Olympic Participants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Age of Participants by Sport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Total Medals Awarded by Olympic Edition</a:t>
            </a:r>
            <a:endParaRPr dirty="0"/>
          </a:p>
          <a:p>
            <a:r>
              <a:rPr b="0" dirty="0"/>
              <a:t>No alt text provided</a:t>
            </a:r>
            <a:endParaRPr dirty="0"/>
          </a:p>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Top 10 Countries by Highest  Number of Gold Medals</a:t>
            </a:r>
            <a:endParaRPr dirty="0"/>
          </a:p>
          <a:p>
            <a:r>
              <a:rPr b="0" dirty="0"/>
              <a:t>No alt text provided</a:t>
            </a:r>
            <a:endParaRPr dirty="0"/>
          </a:p>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Olympic Medal Distribution Across Sports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Participating Countries in Each Olympic Games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Regions by Highest Number of Olympic Participants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Olympic Games by season</a:t>
            </a:r>
            <a:endParaRPr dirty="0"/>
          </a:p>
          <a:p>
            <a:r>
              <a:rPr b="0" dirty="0"/>
              <a:t>No alt text provided</a:t>
            </a:r>
            <a:endParaRPr dirty="0"/>
          </a:p>
          <a:p>
            <a:endParaRPr dirty="0"/>
          </a:p>
          <a:p>
            <a:r>
              <a:rPr b="1" dirty="0"/>
              <a:t>Olympic Games by Decade</a:t>
            </a:r>
            <a:endParaRPr dirty="0"/>
          </a:p>
          <a:p>
            <a:r>
              <a:rPr b="0" dirty="0"/>
              <a:t>No alt text provided</a:t>
            </a:r>
            <a:endParaRPr dirty="0"/>
          </a:p>
          <a:p>
            <a:endParaRPr dirty="0"/>
          </a:p>
          <a:p>
            <a:r>
              <a:rPr b="1" dirty="0"/>
              <a:t>Top Host Cities</a:t>
            </a:r>
            <a:endParaRPr dirty="0"/>
          </a:p>
          <a:p>
            <a:r>
              <a:rPr b="0" dirty="0"/>
              <a:t>No alt text provided</a:t>
            </a:r>
            <a:endParaRPr dirty="0"/>
          </a:p>
          <a:p>
            <a:endParaRPr dirty="0"/>
          </a:p>
          <a:p>
            <a:r>
              <a:rPr b="1" dirty="0"/>
              <a:t>Sports by Season and Event Count</a:t>
            </a:r>
            <a:endParaRPr dirty="0"/>
          </a:p>
          <a:p>
            <a:r>
              <a:rPr b="0" dirty="0"/>
              <a:t>No alt text provided</a:t>
            </a:r>
            <a:endParaRPr dirty="0"/>
          </a:p>
          <a:p>
            <a:endParaRPr dirty="0"/>
          </a:p>
          <a:p>
            <a:r>
              <a:rPr b="1" dirty="0"/>
              <a:t>Participation in  Sport Over Time</a:t>
            </a:r>
            <a:endParaRPr dirty="0"/>
          </a:p>
          <a:p>
            <a:r>
              <a:rPr b="0" dirty="0"/>
              <a:t>No alt text provided</a:t>
            </a:r>
            <a:endParaRPr dirty="0"/>
          </a:p>
          <a:p>
            <a:endParaRPr dirty="0"/>
          </a:p>
          <a:p>
            <a:r>
              <a:rPr b="1" dirty="0"/>
              <a:t>Participation by Gender</a:t>
            </a:r>
            <a:endParaRPr dirty="0"/>
          </a:p>
          <a:p>
            <a:r>
              <a:rPr b="0" dirty="0"/>
              <a:t>No alt text provided</a:t>
            </a:r>
            <a:endParaRPr dirty="0"/>
          </a:p>
          <a:p>
            <a:endParaRPr dirty="0"/>
          </a:p>
          <a:p>
            <a:r>
              <a:rPr b="1" dirty="0"/>
              <a:t>Regions with Highest Participants</a:t>
            </a:r>
            <a:endParaRPr dirty="0"/>
          </a:p>
          <a:p>
            <a:r>
              <a:rPr b="0" dirty="0"/>
              <a:t>No alt text provided</a:t>
            </a:r>
            <a:endParaRPr dirty="0"/>
          </a:p>
          <a:p>
            <a:endParaRPr dirty="0"/>
          </a:p>
          <a:p>
            <a:r>
              <a:rPr b="1" dirty="0"/>
              <a:t>Medal Distribution by Region</a:t>
            </a:r>
            <a:endParaRPr dirty="0"/>
          </a:p>
          <a:p>
            <a:r>
              <a:rPr b="0" dirty="0"/>
              <a:t>No alt text provided</a:t>
            </a:r>
            <a:endParaRPr dirty="0"/>
          </a:p>
          <a:p>
            <a:endParaRPr dirty="0"/>
          </a:p>
          <a:p>
            <a:r>
              <a:rPr b="1" dirty="0"/>
              <a:t>Age Distribution of Olympic Participants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Medal Distribution by Region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Top 10 Cities Hosting the Highest Number of Olympic Games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Olympic Games Held per Decade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Top 10 Cities Hosting the Highest Number of Olympic Games</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Distribution of Olympic Sports by Season (Summer vs Winter)</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Top 15 Olympic Sports by Number of Events</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Trends in Athlete Participation by Sport Over the Years</a:t>
            </a:r>
            <a:endParaRPr dirty="0"/>
          </a:p>
          <a:p>
            <a:r>
              <a:rPr b="0" dirty="0"/>
              <a:t>No alt text provided</a:t>
            </a:r>
            <a:endParaRPr dirty="0"/>
          </a:p>
          <a:p>
            <a:endParaRPr dirty="0"/>
          </a:p>
          <a:p>
            <a:r>
              <a:rPr b="1" dirty="0"/>
              <a:t>listSlicer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Total Number of Olympic Events per Sport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a65c6c63-090b-48a9-bc35-5f57867efb77?pbi_source=PowerPoin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a65c6c63-090b-48a9-bc35-5f57867efb77/?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Sports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Distribution of Olympic Events by Gen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rend of Olympic Events Over the Yea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Gender-wise Distribution of Olympic Participant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5 Countries by Highest Number of Olympic Participant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Age of Participants by Spo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tal Medals Awarded by Olympic Edit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p 10 Countries by Highest  Number of Gold Medal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lympic Medal Distribution Across Sport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Participating Countries in Each Olympic Game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Regions by Highest Number of Olympic Participant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lympic Games by season ,Olympic Games by Decade ,Top Host Cities ,Sports by Season and Event Count ,Participation in  Sport Over Time ,Participation by Gender ,Regions with Highest Participants ,Medal Distribution by Region ,Age Distribution of Olympic Participant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dal Distribution by Regi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p 10 Cities Hosting the Highest Number of Olympic Gam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Olympic Games Held per Decad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p 10 Cities Hosting the Highest Number of Olympic Gam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Distribution of Olympic Sports by Season (Summer vs Wint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p 15 Olympic Sports by Number of Event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nds in Athlete Participation by Sport Over the Years ,listSlice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tal Number of Olympic Events per Spo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7</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426</Words>
  <Application>Microsoft Office PowerPoint</Application>
  <PresentationFormat>Widescreen</PresentationFormat>
  <Paragraphs>144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 Light</vt:lpstr>
      <vt:lpstr>Custom Design</vt:lpstr>
      <vt:lpstr>Sports Analysis</vt:lpstr>
      <vt:lpstr>Dashboard</vt:lpstr>
      <vt:lpstr>Page 1</vt:lpstr>
      <vt:lpstr>Page 2</vt:lpstr>
      <vt:lpstr>Page 3</vt:lpstr>
      <vt:lpstr>Page 4</vt:lpstr>
      <vt:lpstr>Page 5</vt:lpstr>
      <vt:lpstr>Page 6</vt:lpstr>
      <vt:lpstr>Page 7</vt:lpstr>
      <vt:lpstr>Page 8</vt:lpstr>
      <vt:lpstr>Page 9</vt:lpstr>
      <vt:lpstr>Page 10</vt:lpstr>
      <vt:lpstr>Page 11</vt:lpstr>
      <vt:lpstr>Page 12</vt:lpstr>
      <vt:lpstr>Page 13</vt:lpstr>
      <vt:lpstr>Page 14</vt:lpstr>
      <vt:lpstr>Page 15</vt:lpstr>
      <vt:lpstr>Page 16</vt:lpstr>
      <vt:lpstr>Page 17</vt:lpstr>
      <vt:lpstr>Page 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Gowtham R</cp:lastModifiedBy>
  <cp:revision>4</cp:revision>
  <dcterms:created xsi:type="dcterms:W3CDTF">2016-09-04T11:54:55Z</dcterms:created>
  <dcterms:modified xsi:type="dcterms:W3CDTF">2025-06-25T13:29:43Z</dcterms:modified>
</cp:coreProperties>
</file>