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AA01E-D0DB-4C63-835B-F186F8A5F55C}" v="307" dt="2025-06-25T09:36:26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R" userId="8706b9fbec5362dd" providerId="LiveId" clId="{EBAAA01E-D0DB-4C63-835B-F186F8A5F55C}"/>
    <pc:docChg chg="undo custSel addSld delSld modSld">
      <pc:chgData name="Gowtham R" userId="8706b9fbec5362dd" providerId="LiveId" clId="{EBAAA01E-D0DB-4C63-835B-F186F8A5F55C}" dt="2025-06-25T09:36:26.227" v="593" actId="2711"/>
      <pc:docMkLst>
        <pc:docMk/>
      </pc:docMkLst>
      <pc:sldChg chg="addSp delSp modSp mod">
        <pc:chgData name="Gowtham R" userId="8706b9fbec5362dd" providerId="LiveId" clId="{EBAAA01E-D0DB-4C63-835B-F186F8A5F55C}" dt="2025-06-25T09:20:06.333" v="407" actId="12084"/>
        <pc:sldMkLst>
          <pc:docMk/>
          <pc:sldMk cId="926076372" sldId="256"/>
        </pc:sldMkLst>
        <pc:spChg chg="add del mod">
          <ac:chgData name="Gowtham R" userId="8706b9fbec5362dd" providerId="LiveId" clId="{EBAAA01E-D0DB-4C63-835B-F186F8A5F55C}" dt="2025-06-25T09:20:06.333" v="407" actId="12084"/>
          <ac:spMkLst>
            <pc:docMk/>
            <pc:sldMk cId="926076372" sldId="256"/>
            <ac:spMk id="2" creationId="{D219C5DB-99DD-EA19-8EC8-D5D9533E0C8D}"/>
          </ac:spMkLst>
        </pc:spChg>
        <pc:spChg chg="add del mod">
          <ac:chgData name="Gowtham R" userId="8706b9fbec5362dd" providerId="LiveId" clId="{EBAAA01E-D0DB-4C63-835B-F186F8A5F55C}" dt="2025-06-25T09:20:03.953" v="405" actId="14100"/>
          <ac:spMkLst>
            <pc:docMk/>
            <pc:sldMk cId="926076372" sldId="256"/>
            <ac:spMk id="3" creationId="{EEBA2CC8-7B8B-8DDA-8363-16AB88C10DB8}"/>
          </ac:spMkLst>
        </pc:spChg>
        <pc:graphicFrameChg chg="add mod">
          <ac:chgData name="Gowtham R" userId="8706b9fbec5362dd" providerId="LiveId" clId="{EBAAA01E-D0DB-4C63-835B-F186F8A5F55C}" dt="2025-06-25T09:20:04.414" v="406" actId="14100"/>
          <ac:graphicFrameMkLst>
            <pc:docMk/>
            <pc:sldMk cId="926076372" sldId="256"/>
            <ac:graphicFrameMk id="4" creationId="{70FA3559-F109-98C7-3CEE-7CCEC840BDC5}"/>
          </ac:graphicFrameMkLst>
        </pc:graphicFrameChg>
        <pc:graphicFrameChg chg="add mod">
          <ac:chgData name="Gowtham R" userId="8706b9fbec5362dd" providerId="LiveId" clId="{EBAAA01E-D0DB-4C63-835B-F186F8A5F55C}" dt="2025-06-25T09:19:46.682" v="401" actId="12084"/>
          <ac:graphicFrameMkLst>
            <pc:docMk/>
            <pc:sldMk cId="926076372" sldId="256"/>
            <ac:graphicFrameMk id="6" creationId="{78D2E2B3-C30D-F51B-91AB-8ED0630B1A28}"/>
          </ac:graphicFrameMkLst>
        </pc:graphicFrameChg>
        <pc:picChg chg="mod">
          <ac:chgData name="Gowtham R" userId="8706b9fbec5362dd" providerId="LiveId" clId="{EBAAA01E-D0DB-4C63-835B-F186F8A5F55C}" dt="2025-06-25T09:20:03.173" v="403" actId="1076"/>
          <ac:picMkLst>
            <pc:docMk/>
            <pc:sldMk cId="926076372" sldId="256"/>
            <ac:picMk id="5" creationId="{82322697-3E73-1724-7E51-82BB7D93C0CC}"/>
          </ac:picMkLst>
        </pc:picChg>
      </pc:sldChg>
      <pc:sldChg chg="addSp delSp modSp mod">
        <pc:chgData name="Gowtham R" userId="8706b9fbec5362dd" providerId="LiveId" clId="{EBAAA01E-D0DB-4C63-835B-F186F8A5F55C}" dt="2025-06-25T09:22:20.699" v="447" actId="1076"/>
        <pc:sldMkLst>
          <pc:docMk/>
          <pc:sldMk cId="1681048360" sldId="257"/>
        </pc:sldMkLst>
        <pc:spChg chg="add mod">
          <ac:chgData name="Gowtham R" userId="8706b9fbec5362dd" providerId="LiveId" clId="{EBAAA01E-D0DB-4C63-835B-F186F8A5F55C}" dt="2025-06-25T09:10:34.576" v="328"/>
          <ac:spMkLst>
            <pc:docMk/>
            <pc:sldMk cId="1681048360" sldId="257"/>
            <ac:spMk id="6" creationId="{ECF05763-0560-2C7D-528C-081FF20004DD}"/>
          </ac:spMkLst>
        </pc:spChg>
        <pc:spChg chg="add mod">
          <ac:chgData name="Gowtham R" userId="8706b9fbec5362dd" providerId="LiveId" clId="{EBAAA01E-D0DB-4C63-835B-F186F8A5F55C}" dt="2025-06-25T09:10:34.576" v="328"/>
          <ac:spMkLst>
            <pc:docMk/>
            <pc:sldMk cId="1681048360" sldId="257"/>
            <ac:spMk id="7" creationId="{96761054-7BF4-FBB2-A5E3-215E9FB2C86B}"/>
          </ac:spMkLst>
        </pc:spChg>
        <pc:spChg chg="add del mod">
          <ac:chgData name="Gowtham R" userId="8706b9fbec5362dd" providerId="LiveId" clId="{EBAAA01E-D0DB-4C63-835B-F186F8A5F55C}" dt="2025-06-25T09:10:59.481" v="335" actId="478"/>
          <ac:spMkLst>
            <pc:docMk/>
            <pc:sldMk cId="1681048360" sldId="257"/>
            <ac:spMk id="9" creationId="{2716A2A6-D613-277E-2EA5-0ECBB115AC31}"/>
          </ac:spMkLst>
        </pc:spChg>
        <pc:spChg chg="add mod">
          <ac:chgData name="Gowtham R" userId="8706b9fbec5362dd" providerId="LiveId" clId="{EBAAA01E-D0DB-4C63-835B-F186F8A5F55C}" dt="2025-06-25T09:10:52.410" v="333"/>
          <ac:spMkLst>
            <pc:docMk/>
            <pc:sldMk cId="1681048360" sldId="257"/>
            <ac:spMk id="11" creationId="{55DA8CF3-81E1-9A7C-B4A5-B92A7A54AE96}"/>
          </ac:spMkLst>
        </pc:spChg>
        <pc:spChg chg="add mod">
          <ac:chgData name="Gowtham R" userId="8706b9fbec5362dd" providerId="LiveId" clId="{EBAAA01E-D0DB-4C63-835B-F186F8A5F55C}" dt="2025-06-25T09:10:52.410" v="333"/>
          <ac:spMkLst>
            <pc:docMk/>
            <pc:sldMk cId="1681048360" sldId="257"/>
            <ac:spMk id="12" creationId="{44808FE4-EE94-08F0-C7B6-33B93D143372}"/>
          </ac:spMkLst>
        </pc:spChg>
        <pc:spChg chg="add mod">
          <ac:chgData name="Gowtham R" userId="8706b9fbec5362dd" providerId="LiveId" clId="{EBAAA01E-D0DB-4C63-835B-F186F8A5F55C}" dt="2025-06-25T09:11:21.012" v="340"/>
          <ac:spMkLst>
            <pc:docMk/>
            <pc:sldMk cId="1681048360" sldId="257"/>
            <ac:spMk id="14" creationId="{12544CB1-9920-AF25-0EEA-6026BEF56EF5}"/>
          </ac:spMkLst>
        </pc:spChg>
        <pc:spChg chg="add mod">
          <ac:chgData name="Gowtham R" userId="8706b9fbec5362dd" providerId="LiveId" clId="{EBAAA01E-D0DB-4C63-835B-F186F8A5F55C}" dt="2025-06-25T09:21:30.129" v="428" actId="1076"/>
          <ac:spMkLst>
            <pc:docMk/>
            <pc:sldMk cId="1681048360" sldId="257"/>
            <ac:spMk id="15" creationId="{53C043E5-DD2D-7F67-F5BB-9825443F51BD}"/>
          </ac:spMkLst>
        </pc:spChg>
        <pc:spChg chg="add mod">
          <ac:chgData name="Gowtham R" userId="8706b9fbec5362dd" providerId="LiveId" clId="{EBAAA01E-D0DB-4C63-835B-F186F8A5F55C}" dt="2025-06-25T09:11:33.939" v="343"/>
          <ac:spMkLst>
            <pc:docMk/>
            <pc:sldMk cId="1681048360" sldId="257"/>
            <ac:spMk id="17" creationId="{7FBB65E5-3C4A-A3C0-36B3-D0F0553C3E30}"/>
          </ac:spMkLst>
        </pc:spChg>
        <pc:spChg chg="add mod">
          <ac:chgData name="Gowtham R" userId="8706b9fbec5362dd" providerId="LiveId" clId="{EBAAA01E-D0DB-4C63-835B-F186F8A5F55C}" dt="2025-06-25T09:12:19.518" v="350" actId="255"/>
          <ac:spMkLst>
            <pc:docMk/>
            <pc:sldMk cId="1681048360" sldId="257"/>
            <ac:spMk id="18" creationId="{190BA7EC-5FA3-7837-E700-53ACAC828AE3}"/>
          </ac:spMkLst>
        </pc:spChg>
        <pc:grpChg chg="add mod">
          <ac:chgData name="Gowtham R" userId="8706b9fbec5362dd" providerId="LiveId" clId="{EBAAA01E-D0DB-4C63-835B-F186F8A5F55C}" dt="2025-06-25T09:22:19.229" v="444" actId="14100"/>
          <ac:grpSpMkLst>
            <pc:docMk/>
            <pc:sldMk cId="1681048360" sldId="257"/>
            <ac:grpSpMk id="3" creationId="{1F460360-6DCD-55FC-319D-93670B926316}"/>
          </ac:grpSpMkLst>
        </pc:grpChg>
        <pc:grpChg chg="add mod">
          <ac:chgData name="Gowtham R" userId="8706b9fbec5362dd" providerId="LiveId" clId="{EBAAA01E-D0DB-4C63-835B-F186F8A5F55C}" dt="2025-06-25T09:22:19.632" v="445" actId="14100"/>
          <ac:grpSpMkLst>
            <pc:docMk/>
            <pc:sldMk cId="1681048360" sldId="257"/>
            <ac:grpSpMk id="10" creationId="{F3737B57-28A1-AA0B-12A7-A6AB08B5F4AC}"/>
          </ac:grpSpMkLst>
        </pc:grpChg>
        <pc:grpChg chg="add mod">
          <ac:chgData name="Gowtham R" userId="8706b9fbec5362dd" providerId="LiveId" clId="{EBAAA01E-D0DB-4C63-835B-F186F8A5F55C}" dt="2025-06-25T09:22:20.067" v="446" actId="1076"/>
          <ac:grpSpMkLst>
            <pc:docMk/>
            <pc:sldMk cId="1681048360" sldId="257"/>
            <ac:grpSpMk id="13" creationId="{629A6381-6F6C-11D3-A442-DB66E49A1764}"/>
          </ac:grpSpMkLst>
        </pc:grpChg>
        <pc:grpChg chg="add mod">
          <ac:chgData name="Gowtham R" userId="8706b9fbec5362dd" providerId="LiveId" clId="{EBAAA01E-D0DB-4C63-835B-F186F8A5F55C}" dt="2025-06-25T09:22:20.699" v="447" actId="1076"/>
          <ac:grpSpMkLst>
            <pc:docMk/>
            <pc:sldMk cId="1681048360" sldId="257"/>
            <ac:grpSpMk id="16" creationId="{75C576D1-8B27-F6FD-CF2B-7FC446667EC0}"/>
          </ac:grpSpMkLst>
        </pc:grpChg>
        <pc:graphicFrameChg chg="add del mod">
          <ac:chgData name="Gowtham R" userId="8706b9fbec5362dd" providerId="LiveId" clId="{EBAAA01E-D0DB-4C63-835B-F186F8A5F55C}" dt="2025-06-25T09:09:49.344" v="316" actId="21"/>
          <ac:graphicFrameMkLst>
            <pc:docMk/>
            <pc:sldMk cId="1681048360" sldId="257"/>
            <ac:graphicFrameMk id="2" creationId="{75A136B2-581D-1E7B-84E0-B0DE63F567EF}"/>
          </ac:graphicFrameMkLst>
        </pc:graphicFrameChg>
        <pc:graphicFrameChg chg="del mod">
          <ac:chgData name="Gowtham R" userId="8706b9fbec5362dd" providerId="LiveId" clId="{EBAAA01E-D0DB-4C63-835B-F186F8A5F55C}" dt="2025-06-25T09:10:41.222" v="331" actId="478"/>
          <ac:graphicFrameMkLst>
            <pc:docMk/>
            <pc:sldMk cId="1681048360" sldId="257"/>
            <ac:graphicFrameMk id="4" creationId="{A70CCBD8-ECB6-35C3-E34E-1A09E9A26A85}"/>
          </ac:graphicFrameMkLst>
        </pc:graphicFrameChg>
      </pc:sldChg>
      <pc:sldChg chg="addSp delSp modSp del mod">
        <pc:chgData name="Gowtham R" userId="8706b9fbec5362dd" providerId="LiveId" clId="{EBAAA01E-D0DB-4C63-835B-F186F8A5F55C}" dt="2025-06-25T09:18:38.791" v="397" actId="47"/>
        <pc:sldMkLst>
          <pc:docMk/>
          <pc:sldMk cId="4120648819" sldId="258"/>
        </pc:sldMkLst>
        <pc:spChg chg="add mod">
          <ac:chgData name="Gowtham R" userId="8706b9fbec5362dd" providerId="LiveId" clId="{EBAAA01E-D0DB-4C63-835B-F186F8A5F55C}" dt="2025-06-25T09:08:51.392" v="306" actId="21"/>
          <ac:spMkLst>
            <pc:docMk/>
            <pc:sldMk cId="4120648819" sldId="258"/>
            <ac:spMk id="3" creationId="{86E1DF39-FBE6-9884-8FEC-4D5F28FD2345}"/>
          </ac:spMkLst>
        </pc:spChg>
        <pc:graphicFrameChg chg="add mod">
          <ac:chgData name="Gowtham R" userId="8706b9fbec5362dd" providerId="LiveId" clId="{EBAAA01E-D0DB-4C63-835B-F186F8A5F55C}" dt="2025-06-25T09:11:30.888" v="342"/>
          <ac:graphicFrameMkLst>
            <pc:docMk/>
            <pc:sldMk cId="4120648819" sldId="258"/>
            <ac:graphicFrameMk id="4" creationId="{75A136B2-581D-1E7B-84E0-B0DE63F567EF}"/>
          </ac:graphicFrameMkLst>
        </pc:graphicFrameChg>
        <pc:graphicFrameChg chg="del mod">
          <ac:chgData name="Gowtham R" userId="8706b9fbec5362dd" providerId="LiveId" clId="{EBAAA01E-D0DB-4C63-835B-F186F8A5F55C}" dt="2025-06-25T09:08:51.392" v="306" actId="21"/>
          <ac:graphicFrameMkLst>
            <pc:docMk/>
            <pc:sldMk cId="4120648819" sldId="258"/>
            <ac:graphicFrameMk id="5" creationId="{75A136B2-581D-1E7B-84E0-B0DE63F567EF}"/>
          </ac:graphicFrameMkLst>
        </pc:graphicFrameChg>
      </pc:sldChg>
      <pc:sldChg chg="addSp delSp modSp mod">
        <pc:chgData name="Gowtham R" userId="8706b9fbec5362dd" providerId="LiveId" clId="{EBAAA01E-D0DB-4C63-835B-F186F8A5F55C}" dt="2025-06-25T09:32:44.910" v="559" actId="2711"/>
        <pc:sldMkLst>
          <pc:docMk/>
          <pc:sldMk cId="1106890142" sldId="259"/>
        </pc:sldMkLst>
        <pc:spChg chg="add mod">
          <ac:chgData name="Gowtham R" userId="8706b9fbec5362dd" providerId="LiveId" clId="{EBAAA01E-D0DB-4C63-835B-F186F8A5F55C}" dt="2025-06-25T09:20:39.865" v="411"/>
          <ac:spMkLst>
            <pc:docMk/>
            <pc:sldMk cId="1106890142" sldId="259"/>
            <ac:spMk id="3" creationId="{BCF00B70-FB0C-C2EE-5EF1-7252FE7193DA}"/>
          </ac:spMkLst>
        </pc:spChg>
        <pc:spChg chg="add mod">
          <ac:chgData name="Gowtham R" userId="8706b9fbec5362dd" providerId="LiveId" clId="{EBAAA01E-D0DB-4C63-835B-F186F8A5F55C}" dt="2025-06-25T09:29:30.274" v="510" actId="21"/>
          <ac:spMkLst>
            <pc:docMk/>
            <pc:sldMk cId="1106890142" sldId="259"/>
            <ac:spMk id="5" creationId="{E280A3B7-7070-2FA6-F134-DB8E6F38478C}"/>
          </ac:spMkLst>
        </pc:spChg>
        <pc:spChg chg="add del mod">
          <ac:chgData name="Gowtham R" userId="8706b9fbec5362dd" providerId="LiveId" clId="{EBAAA01E-D0DB-4C63-835B-F186F8A5F55C}" dt="2025-06-25T09:20:47.419" v="414" actId="478"/>
          <ac:spMkLst>
            <pc:docMk/>
            <pc:sldMk cId="1106890142" sldId="259"/>
            <ac:spMk id="7" creationId="{5EFE6CC2-2936-C1D2-6BE2-313C253E356A}"/>
          </ac:spMkLst>
        </pc:spChg>
        <pc:spChg chg="add mod">
          <ac:chgData name="Gowtham R" userId="8706b9fbec5362dd" providerId="LiveId" clId="{EBAAA01E-D0DB-4C63-835B-F186F8A5F55C}" dt="2025-06-25T09:20:57.170" v="417"/>
          <ac:spMkLst>
            <pc:docMk/>
            <pc:sldMk cId="1106890142" sldId="259"/>
            <ac:spMk id="9" creationId="{E1D2EBD5-E4BF-946B-010E-57297918BCB0}"/>
          </ac:spMkLst>
        </pc:spChg>
        <pc:spChg chg="add mod">
          <ac:chgData name="Gowtham R" userId="8706b9fbec5362dd" providerId="LiveId" clId="{EBAAA01E-D0DB-4C63-835B-F186F8A5F55C}" dt="2025-06-25T09:28:57.759" v="501" actId="21"/>
          <ac:spMkLst>
            <pc:docMk/>
            <pc:sldMk cId="1106890142" sldId="259"/>
            <ac:spMk id="10" creationId="{736AFA0C-EC75-1A48-8C46-CBDC4709936C}"/>
          </ac:spMkLst>
        </pc:spChg>
        <pc:spChg chg="add del mod">
          <ac:chgData name="Gowtham R" userId="8706b9fbec5362dd" providerId="LiveId" clId="{EBAAA01E-D0DB-4C63-835B-F186F8A5F55C}" dt="2025-06-25T09:29:16.204" v="506" actId="12084"/>
          <ac:spMkLst>
            <pc:docMk/>
            <pc:sldMk cId="1106890142" sldId="259"/>
            <ac:spMk id="11" creationId="{CDD18612-DED1-E0A9-5911-FE6160256BF4}"/>
          </ac:spMkLst>
        </pc:spChg>
        <pc:spChg chg="add mod">
          <ac:chgData name="Gowtham R" userId="8706b9fbec5362dd" providerId="LiveId" clId="{EBAAA01E-D0DB-4C63-835B-F186F8A5F55C}" dt="2025-06-25T09:32:40.693" v="558" actId="2711"/>
          <ac:spMkLst>
            <pc:docMk/>
            <pc:sldMk cId="1106890142" sldId="259"/>
            <ac:spMk id="13" creationId="{8B2F8F0E-8409-B09A-562F-407AFED6172A}"/>
          </ac:spMkLst>
        </pc:spChg>
        <pc:grpChg chg="add del mod">
          <ac:chgData name="Gowtham R" userId="8706b9fbec5362dd" providerId="LiveId" clId="{EBAAA01E-D0DB-4C63-835B-F186F8A5F55C}" dt="2025-06-25T09:29:33.209" v="511" actId="478"/>
          <ac:grpSpMkLst>
            <pc:docMk/>
            <pc:sldMk cId="1106890142" sldId="259"/>
            <ac:grpSpMk id="2" creationId="{0044BB73-8901-5F6A-1C45-76B3ED887E9D}"/>
          </ac:grpSpMkLst>
        </pc:grpChg>
        <pc:grpChg chg="add del mod">
          <ac:chgData name="Gowtham R" userId="8706b9fbec5362dd" providerId="LiveId" clId="{EBAAA01E-D0DB-4C63-835B-F186F8A5F55C}" dt="2025-06-25T09:29:00.555" v="502" actId="478"/>
          <ac:grpSpMkLst>
            <pc:docMk/>
            <pc:sldMk cId="1106890142" sldId="259"/>
            <ac:grpSpMk id="8" creationId="{1EEC3935-4F06-420A-B0D9-24AE571A2F66}"/>
          </ac:grpSpMkLst>
        </pc:grpChg>
        <pc:graphicFrameChg chg="del mod">
          <ac:chgData name="Gowtham R" userId="8706b9fbec5362dd" providerId="LiveId" clId="{EBAAA01E-D0DB-4C63-835B-F186F8A5F55C}" dt="2025-06-25T09:20:44.044" v="413" actId="478"/>
          <ac:graphicFrameMkLst>
            <pc:docMk/>
            <pc:sldMk cId="1106890142" sldId="259"/>
            <ac:graphicFrameMk id="4" creationId="{066CA99B-E9A5-0B15-810F-F8B95FEECBCA}"/>
          </ac:graphicFrameMkLst>
        </pc:graphicFrameChg>
        <pc:graphicFrameChg chg="add mod">
          <ac:chgData name="Gowtham R" userId="8706b9fbec5362dd" providerId="LiveId" clId="{EBAAA01E-D0DB-4C63-835B-F186F8A5F55C}" dt="2025-06-25T09:32:44.910" v="559" actId="2711"/>
          <ac:graphicFrameMkLst>
            <pc:docMk/>
            <pc:sldMk cId="1106890142" sldId="259"/>
            <ac:graphicFrameMk id="12" creationId="{41DC232D-2F99-AE56-0898-3506B7328541}"/>
          </ac:graphicFrameMkLst>
        </pc:graphicFrameChg>
      </pc:sldChg>
      <pc:sldChg chg="addSp delSp modSp mod">
        <pc:chgData name="Gowtham R" userId="8706b9fbec5362dd" providerId="LiveId" clId="{EBAAA01E-D0DB-4C63-835B-F186F8A5F55C}" dt="2025-06-25T09:32:51.345" v="560" actId="2711"/>
        <pc:sldMkLst>
          <pc:docMk/>
          <pc:sldMk cId="35644716" sldId="260"/>
        </pc:sldMkLst>
        <pc:spChg chg="del mod">
          <ac:chgData name="Gowtham R" userId="8706b9fbec5362dd" providerId="LiveId" clId="{EBAAA01E-D0DB-4C63-835B-F186F8A5F55C}" dt="2025-06-25T09:26:42.245" v="482" actId="12084"/>
          <ac:spMkLst>
            <pc:docMk/>
            <pc:sldMk cId="35644716" sldId="260"/>
            <ac:spMk id="2" creationId="{0D64C60E-76F4-0DC4-9E0E-2C091E4ABDC9}"/>
          </ac:spMkLst>
        </pc:spChg>
        <pc:graphicFrameChg chg="add mod">
          <ac:chgData name="Gowtham R" userId="8706b9fbec5362dd" providerId="LiveId" clId="{EBAAA01E-D0DB-4C63-835B-F186F8A5F55C}" dt="2025-06-25T09:32:51.345" v="560" actId="2711"/>
          <ac:graphicFrameMkLst>
            <pc:docMk/>
            <pc:sldMk cId="35644716" sldId="260"/>
            <ac:graphicFrameMk id="3" creationId="{B3CD659E-7773-DD0A-C2EC-EBB26CEC426C}"/>
          </ac:graphicFrameMkLst>
        </pc:graphicFrameChg>
        <pc:picChg chg="mod">
          <ac:chgData name="Gowtham R" userId="8706b9fbec5362dd" providerId="LiveId" clId="{EBAAA01E-D0DB-4C63-835B-F186F8A5F55C}" dt="2025-06-25T09:27:00.622" v="486" actId="14100"/>
          <ac:picMkLst>
            <pc:docMk/>
            <pc:sldMk cId="35644716" sldId="260"/>
            <ac:picMk id="11" creationId="{2C468010-E4EE-DF20-19E5-C748EB60346A}"/>
          </ac:picMkLst>
        </pc:picChg>
      </pc:sldChg>
      <pc:sldChg chg="addSp delSp modSp mod">
        <pc:chgData name="Gowtham R" userId="8706b9fbec5362dd" providerId="LiveId" clId="{EBAAA01E-D0DB-4C63-835B-F186F8A5F55C}" dt="2025-06-25T09:33:02.171" v="562" actId="2711"/>
        <pc:sldMkLst>
          <pc:docMk/>
          <pc:sldMk cId="3032832906" sldId="261"/>
        </pc:sldMkLst>
        <pc:spChg chg="add del mod">
          <ac:chgData name="Gowtham R" userId="8706b9fbec5362dd" providerId="LiveId" clId="{EBAAA01E-D0DB-4C63-835B-F186F8A5F55C}" dt="2025-06-25T09:24:42.571" v="460" actId="478"/>
          <ac:spMkLst>
            <pc:docMk/>
            <pc:sldMk cId="3032832906" sldId="261"/>
            <ac:spMk id="3" creationId="{8AB27D37-AA58-2FE6-ADAB-8840B62DEBA2}"/>
          </ac:spMkLst>
        </pc:spChg>
        <pc:spChg chg="add mod">
          <ac:chgData name="Gowtham R" userId="8706b9fbec5362dd" providerId="LiveId" clId="{EBAAA01E-D0DB-4C63-835B-F186F8A5F55C}" dt="2025-06-25T09:24:51.858" v="464"/>
          <ac:spMkLst>
            <pc:docMk/>
            <pc:sldMk cId="3032832906" sldId="261"/>
            <ac:spMk id="7" creationId="{674B94F2-C8CB-9BAE-4138-87FB6A76B354}"/>
          </ac:spMkLst>
        </pc:spChg>
        <pc:spChg chg="add mod">
          <ac:chgData name="Gowtham R" userId="8706b9fbec5362dd" providerId="LiveId" clId="{EBAAA01E-D0DB-4C63-835B-F186F8A5F55C}" dt="2025-06-25T09:28:03.273" v="496" actId="21"/>
          <ac:spMkLst>
            <pc:docMk/>
            <pc:sldMk cId="3032832906" sldId="261"/>
            <ac:spMk id="8" creationId="{23D229E4-253C-F973-1658-7048874C55C8}"/>
          </ac:spMkLst>
        </pc:spChg>
        <pc:spChg chg="add del mod">
          <ac:chgData name="Gowtham R" userId="8706b9fbec5362dd" providerId="LiveId" clId="{EBAAA01E-D0DB-4C63-835B-F186F8A5F55C}" dt="2025-06-25T09:24:57.943" v="467" actId="478"/>
          <ac:spMkLst>
            <pc:docMk/>
            <pc:sldMk cId="3032832906" sldId="261"/>
            <ac:spMk id="10" creationId="{DE743483-6C5A-5DF4-DE99-FA3C3AA82F35}"/>
          </ac:spMkLst>
        </pc:spChg>
        <pc:spChg chg="add del mod topLvl">
          <ac:chgData name="Gowtham R" userId="8706b9fbec5362dd" providerId="LiveId" clId="{EBAAA01E-D0DB-4C63-835B-F186F8A5F55C}" dt="2025-06-25T09:27:21.749" v="488" actId="478"/>
          <ac:spMkLst>
            <pc:docMk/>
            <pc:sldMk cId="3032832906" sldId="261"/>
            <ac:spMk id="12" creationId="{B833DE82-5EB6-4725-1C80-D65ECEBE7073}"/>
          </ac:spMkLst>
        </pc:spChg>
        <pc:spChg chg="add del mod topLvl">
          <ac:chgData name="Gowtham R" userId="8706b9fbec5362dd" providerId="LiveId" clId="{EBAAA01E-D0DB-4C63-835B-F186F8A5F55C}" dt="2025-06-25T09:27:20.122" v="487" actId="478"/>
          <ac:spMkLst>
            <pc:docMk/>
            <pc:sldMk cId="3032832906" sldId="261"/>
            <ac:spMk id="13" creationId="{61253F9F-D2A0-4BE6-8D20-7B28D4996D28}"/>
          </ac:spMkLst>
        </pc:spChg>
        <pc:spChg chg="add del mod">
          <ac:chgData name="Gowtham R" userId="8706b9fbec5362dd" providerId="LiveId" clId="{EBAAA01E-D0DB-4C63-835B-F186F8A5F55C}" dt="2025-06-25T09:27:43.273" v="492" actId="12084"/>
          <ac:spMkLst>
            <pc:docMk/>
            <pc:sldMk cId="3032832906" sldId="261"/>
            <ac:spMk id="14" creationId="{CE8B8354-5C37-4C34-2F7C-9C92F31841FC}"/>
          </ac:spMkLst>
        </pc:spChg>
        <pc:spChg chg="add mod">
          <ac:chgData name="Gowtham R" userId="8706b9fbec5362dd" providerId="LiveId" clId="{EBAAA01E-D0DB-4C63-835B-F186F8A5F55C}" dt="2025-06-25T09:33:02.171" v="562" actId="2711"/>
          <ac:spMkLst>
            <pc:docMk/>
            <pc:sldMk cId="3032832906" sldId="261"/>
            <ac:spMk id="16" creationId="{F35ED54B-3D49-6BE4-CB2D-D2A72749B691}"/>
          </ac:spMkLst>
        </pc:spChg>
        <pc:grpChg chg="add del mod">
          <ac:chgData name="Gowtham R" userId="8706b9fbec5362dd" providerId="LiveId" clId="{EBAAA01E-D0DB-4C63-835B-F186F8A5F55C}" dt="2025-06-25T09:28:06" v="497" actId="478"/>
          <ac:grpSpMkLst>
            <pc:docMk/>
            <pc:sldMk cId="3032832906" sldId="261"/>
            <ac:grpSpMk id="6" creationId="{2585AD7A-1660-A5EE-89FD-FBBC733A5996}"/>
          </ac:grpSpMkLst>
        </pc:grpChg>
        <pc:grpChg chg="add del mod">
          <ac:chgData name="Gowtham R" userId="8706b9fbec5362dd" providerId="LiveId" clId="{EBAAA01E-D0DB-4C63-835B-F186F8A5F55C}" dt="2025-06-25T09:27:20.122" v="487" actId="478"/>
          <ac:grpSpMkLst>
            <pc:docMk/>
            <pc:sldMk cId="3032832906" sldId="261"/>
            <ac:grpSpMk id="11" creationId="{C9C33F87-BC48-A150-D7AF-7E5E3C110FF5}"/>
          </ac:grpSpMkLst>
        </pc:grpChg>
        <pc:graphicFrameChg chg="del mod">
          <ac:chgData name="Gowtham R" userId="8706b9fbec5362dd" providerId="LiveId" clId="{EBAAA01E-D0DB-4C63-835B-F186F8A5F55C}" dt="2025-06-25T09:24:39.951" v="459" actId="21"/>
          <ac:graphicFrameMkLst>
            <pc:docMk/>
            <pc:sldMk cId="3032832906" sldId="261"/>
            <ac:graphicFrameMk id="4" creationId="{B700EA93-2A62-B353-F32C-E9880DC46E33}"/>
          </ac:graphicFrameMkLst>
        </pc:graphicFrameChg>
        <pc:graphicFrameChg chg="add del mod">
          <ac:chgData name="Gowtham R" userId="8706b9fbec5362dd" providerId="LiveId" clId="{EBAAA01E-D0DB-4C63-835B-F186F8A5F55C}" dt="2025-06-25T09:24:55.522" v="466" actId="478"/>
          <ac:graphicFrameMkLst>
            <pc:docMk/>
            <pc:sldMk cId="3032832906" sldId="261"/>
            <ac:graphicFrameMk id="5" creationId="{B700EA93-2A62-B353-F32C-E9880DC46E33}"/>
          </ac:graphicFrameMkLst>
        </pc:graphicFrameChg>
        <pc:graphicFrameChg chg="add mod">
          <ac:chgData name="Gowtham R" userId="8706b9fbec5362dd" providerId="LiveId" clId="{EBAAA01E-D0DB-4C63-835B-F186F8A5F55C}" dt="2025-06-25T09:32:57.825" v="561" actId="2711"/>
          <ac:graphicFrameMkLst>
            <pc:docMk/>
            <pc:sldMk cId="3032832906" sldId="261"/>
            <ac:graphicFrameMk id="15" creationId="{059AD5D7-2719-79A2-437D-0DCC113BCB77}"/>
          </ac:graphicFrameMkLst>
        </pc:graphicFrameChg>
      </pc:sldChg>
      <pc:sldChg chg="modSp">
        <pc:chgData name="Gowtham R" userId="8706b9fbec5362dd" providerId="LiveId" clId="{EBAAA01E-D0DB-4C63-835B-F186F8A5F55C}" dt="2025-06-25T09:33:21.467" v="565" actId="2711"/>
        <pc:sldMkLst>
          <pc:docMk/>
          <pc:sldMk cId="3146843222" sldId="262"/>
        </pc:sldMkLst>
        <pc:graphicFrameChg chg="mod">
          <ac:chgData name="Gowtham R" userId="8706b9fbec5362dd" providerId="LiveId" clId="{EBAAA01E-D0DB-4C63-835B-F186F8A5F55C}" dt="2025-06-25T09:33:21.467" v="565" actId="2711"/>
          <ac:graphicFrameMkLst>
            <pc:docMk/>
            <pc:sldMk cId="3146843222" sldId="262"/>
            <ac:graphicFrameMk id="12" creationId="{2EF76C18-E1BB-DC3F-B604-B53CCA242C28}"/>
          </ac:graphicFrameMkLst>
        </pc:graphicFrameChg>
        <pc:graphicFrameChg chg="mod">
          <ac:chgData name="Gowtham R" userId="8706b9fbec5362dd" providerId="LiveId" clId="{EBAAA01E-D0DB-4C63-835B-F186F8A5F55C}" dt="2025-06-25T09:33:11.711" v="563" actId="2711"/>
          <ac:graphicFrameMkLst>
            <pc:docMk/>
            <pc:sldMk cId="3146843222" sldId="262"/>
            <ac:graphicFrameMk id="14" creationId="{01E7A274-C0FE-ECAA-593B-EECC6663E4DE}"/>
          </ac:graphicFrameMkLst>
        </pc:graphicFrameChg>
      </pc:sldChg>
      <pc:sldChg chg="modSp">
        <pc:chgData name="Gowtham R" userId="8706b9fbec5362dd" providerId="LiveId" clId="{EBAAA01E-D0DB-4C63-835B-F186F8A5F55C}" dt="2025-06-25T09:33:36.390" v="568" actId="2711"/>
        <pc:sldMkLst>
          <pc:docMk/>
          <pc:sldMk cId="1560421647" sldId="263"/>
        </pc:sldMkLst>
        <pc:graphicFrameChg chg="mod">
          <ac:chgData name="Gowtham R" userId="8706b9fbec5362dd" providerId="LiveId" clId="{EBAAA01E-D0DB-4C63-835B-F186F8A5F55C}" dt="2025-06-25T09:33:36.390" v="568" actId="2711"/>
          <ac:graphicFrameMkLst>
            <pc:docMk/>
            <pc:sldMk cId="1560421647" sldId="263"/>
            <ac:graphicFrameMk id="7" creationId="{9D756942-CDC0-DB73-0B06-0B9651EE7DFE}"/>
          </ac:graphicFrameMkLst>
        </pc:graphicFrameChg>
        <pc:graphicFrameChg chg="mod">
          <ac:chgData name="Gowtham R" userId="8706b9fbec5362dd" providerId="LiveId" clId="{EBAAA01E-D0DB-4C63-835B-F186F8A5F55C}" dt="2025-06-25T09:33:28.558" v="566" actId="2711"/>
          <ac:graphicFrameMkLst>
            <pc:docMk/>
            <pc:sldMk cId="1560421647" sldId="263"/>
            <ac:graphicFrameMk id="8" creationId="{B39A4BA3-793F-99B5-2348-773F4BE34A03}"/>
          </ac:graphicFrameMkLst>
        </pc:graphicFrameChg>
      </pc:sldChg>
      <pc:sldChg chg="addSp delSp modSp new mod">
        <pc:chgData name="Gowtham R" userId="8706b9fbec5362dd" providerId="LiveId" clId="{EBAAA01E-D0DB-4C63-835B-F186F8A5F55C}" dt="2025-06-25T09:36:26.227" v="593" actId="2711"/>
        <pc:sldMkLst>
          <pc:docMk/>
          <pc:sldMk cId="1865530915" sldId="264"/>
        </pc:sldMkLst>
        <pc:graphicFrameChg chg="add mod">
          <ac:chgData name="Gowtham R" userId="8706b9fbec5362dd" providerId="LiveId" clId="{EBAAA01E-D0DB-4C63-835B-F186F8A5F55C}" dt="2025-06-25T09:36:26.227" v="593" actId="2711"/>
          <ac:graphicFrameMkLst>
            <pc:docMk/>
            <pc:sldMk cId="1865530915" sldId="264"/>
            <ac:graphicFrameMk id="7" creationId="{D33443E4-72F5-90F1-B0D7-DEF685D7F3FD}"/>
          </ac:graphicFrameMkLst>
        </pc:graphicFrameChg>
        <pc:graphicFrameChg chg="add mod">
          <ac:chgData name="Gowtham R" userId="8706b9fbec5362dd" providerId="LiveId" clId="{EBAAA01E-D0DB-4C63-835B-F186F8A5F55C}" dt="2025-06-25T09:36:08.420" v="591" actId="2711"/>
          <ac:graphicFrameMkLst>
            <pc:docMk/>
            <pc:sldMk cId="1865530915" sldId="264"/>
            <ac:graphicFrameMk id="8" creationId="{75AA7EE8-71FD-4455-19BB-638240E89AF6}"/>
          </ac:graphicFrameMkLst>
        </pc:graphicFrameChg>
        <pc:picChg chg="add mod">
          <ac:chgData name="Gowtham R" userId="8706b9fbec5362dd" providerId="LiveId" clId="{EBAAA01E-D0DB-4C63-835B-F186F8A5F55C}" dt="2025-06-22T12:27:57.696" v="7" actId="1076"/>
          <ac:picMkLst>
            <pc:docMk/>
            <pc:sldMk cId="1865530915" sldId="264"/>
            <ac:picMk id="6" creationId="{949CE879-B061-A49A-0A6C-A8CE167D35C7}"/>
          </ac:picMkLst>
        </pc:picChg>
      </pc:sldChg>
      <pc:sldChg chg="addSp delSp modSp new mod">
        <pc:chgData name="Gowtham R" userId="8706b9fbec5362dd" providerId="LiveId" clId="{EBAAA01E-D0DB-4C63-835B-F186F8A5F55C}" dt="2025-06-25T09:33:55.908" v="571" actId="2711"/>
        <pc:sldMkLst>
          <pc:docMk/>
          <pc:sldMk cId="4091711463" sldId="265"/>
        </pc:sldMkLst>
        <pc:graphicFrameChg chg="add mod">
          <ac:chgData name="Gowtham R" userId="8706b9fbec5362dd" providerId="LiveId" clId="{EBAAA01E-D0DB-4C63-835B-F186F8A5F55C}" dt="2025-06-25T09:33:48.725" v="569" actId="2711"/>
          <ac:graphicFrameMkLst>
            <pc:docMk/>
            <pc:sldMk cId="4091711463" sldId="265"/>
            <ac:graphicFrameMk id="7" creationId="{EEECD0E5-1D4E-589B-D085-2FF4882E46EF}"/>
          </ac:graphicFrameMkLst>
        </pc:graphicFrameChg>
        <pc:graphicFrameChg chg="add mod">
          <ac:chgData name="Gowtham R" userId="8706b9fbec5362dd" providerId="LiveId" clId="{EBAAA01E-D0DB-4C63-835B-F186F8A5F55C}" dt="2025-06-25T09:33:55.908" v="571" actId="2711"/>
          <ac:graphicFrameMkLst>
            <pc:docMk/>
            <pc:sldMk cId="4091711463" sldId="265"/>
            <ac:graphicFrameMk id="8" creationId="{06644AFF-85FD-7A42-C9C7-BD8C1B3C815B}"/>
          </ac:graphicFrameMkLst>
        </pc:graphicFrameChg>
        <pc:picChg chg="add mod">
          <ac:chgData name="Gowtham R" userId="8706b9fbec5362dd" providerId="LiveId" clId="{EBAAA01E-D0DB-4C63-835B-F186F8A5F55C}" dt="2025-06-22T12:31:06.468" v="33" actId="14100"/>
          <ac:picMkLst>
            <pc:docMk/>
            <pc:sldMk cId="4091711463" sldId="265"/>
            <ac:picMk id="6" creationId="{3D2030E2-FEF8-8FC5-B842-F92413CD4504}"/>
          </ac:picMkLst>
        </pc:picChg>
      </pc:sldChg>
      <pc:sldChg chg="addSp delSp modSp new mod">
        <pc:chgData name="Gowtham R" userId="8706b9fbec5362dd" providerId="LiveId" clId="{EBAAA01E-D0DB-4C63-835B-F186F8A5F55C}" dt="2025-06-25T09:34:17.199" v="574" actId="2711"/>
        <pc:sldMkLst>
          <pc:docMk/>
          <pc:sldMk cId="2806669824" sldId="266"/>
        </pc:sldMkLst>
        <pc:graphicFrameChg chg="add mod">
          <ac:chgData name="Gowtham R" userId="8706b9fbec5362dd" providerId="LiveId" clId="{EBAAA01E-D0DB-4C63-835B-F186F8A5F55C}" dt="2025-06-25T09:34:17.199" v="574" actId="2711"/>
          <ac:graphicFrameMkLst>
            <pc:docMk/>
            <pc:sldMk cId="2806669824" sldId="266"/>
            <ac:graphicFrameMk id="7" creationId="{D2215016-B75C-C5D0-2ACD-781576D5B3C2}"/>
          </ac:graphicFrameMkLst>
        </pc:graphicFrameChg>
        <pc:graphicFrameChg chg="add mod">
          <ac:chgData name="Gowtham R" userId="8706b9fbec5362dd" providerId="LiveId" clId="{EBAAA01E-D0DB-4C63-835B-F186F8A5F55C}" dt="2025-06-25T09:34:06.070" v="572" actId="2711"/>
          <ac:graphicFrameMkLst>
            <pc:docMk/>
            <pc:sldMk cId="2806669824" sldId="266"/>
            <ac:graphicFrameMk id="8" creationId="{CA6B530A-4563-D4A8-7DA9-B4A5A7FEC51D}"/>
          </ac:graphicFrameMkLst>
        </pc:graphicFrameChg>
        <pc:picChg chg="add mod">
          <ac:chgData name="Gowtham R" userId="8706b9fbec5362dd" providerId="LiveId" clId="{EBAAA01E-D0DB-4C63-835B-F186F8A5F55C}" dt="2025-06-22T12:34:00.055" v="60" actId="14100"/>
          <ac:picMkLst>
            <pc:docMk/>
            <pc:sldMk cId="2806669824" sldId="266"/>
            <ac:picMk id="6" creationId="{14E6F012-2634-73BA-0B15-F5651E366FBC}"/>
          </ac:picMkLst>
        </pc:picChg>
      </pc:sldChg>
      <pc:sldChg chg="addSp delSp modSp new mod">
        <pc:chgData name="Gowtham R" userId="8706b9fbec5362dd" providerId="LiveId" clId="{EBAAA01E-D0DB-4C63-835B-F186F8A5F55C}" dt="2025-06-25T09:34:39.911" v="577" actId="2711"/>
        <pc:sldMkLst>
          <pc:docMk/>
          <pc:sldMk cId="3030580374" sldId="267"/>
        </pc:sldMkLst>
        <pc:graphicFrameChg chg="add mod">
          <ac:chgData name="Gowtham R" userId="8706b9fbec5362dd" providerId="LiveId" clId="{EBAAA01E-D0DB-4C63-835B-F186F8A5F55C}" dt="2025-06-25T09:34:31.445" v="575" actId="2711"/>
          <ac:graphicFrameMkLst>
            <pc:docMk/>
            <pc:sldMk cId="3030580374" sldId="267"/>
            <ac:graphicFrameMk id="7" creationId="{0850CEB7-9F35-9855-4A7F-BD395E36EB07}"/>
          </ac:graphicFrameMkLst>
        </pc:graphicFrameChg>
        <pc:graphicFrameChg chg="add mod">
          <ac:chgData name="Gowtham R" userId="8706b9fbec5362dd" providerId="LiveId" clId="{EBAAA01E-D0DB-4C63-835B-F186F8A5F55C}" dt="2025-06-25T09:34:39.911" v="577" actId="2711"/>
          <ac:graphicFrameMkLst>
            <pc:docMk/>
            <pc:sldMk cId="3030580374" sldId="267"/>
            <ac:graphicFrameMk id="8" creationId="{753421B5-FD5E-826E-078F-A29692A35646}"/>
          </ac:graphicFrameMkLst>
        </pc:graphicFrameChg>
        <pc:picChg chg="add mod">
          <ac:chgData name="Gowtham R" userId="8706b9fbec5362dd" providerId="LiveId" clId="{EBAAA01E-D0DB-4C63-835B-F186F8A5F55C}" dt="2025-06-22T12:39:02.361" v="102" actId="14100"/>
          <ac:picMkLst>
            <pc:docMk/>
            <pc:sldMk cId="3030580374" sldId="267"/>
            <ac:picMk id="6" creationId="{5566FA9D-6E50-213D-7745-6C4087816488}"/>
          </ac:picMkLst>
        </pc:picChg>
      </pc:sldChg>
      <pc:sldChg chg="addSp delSp modSp new mod">
        <pc:chgData name="Gowtham R" userId="8706b9fbec5362dd" providerId="LiveId" clId="{EBAAA01E-D0DB-4C63-835B-F186F8A5F55C}" dt="2025-06-25T09:34:54.485" v="580" actId="2711"/>
        <pc:sldMkLst>
          <pc:docMk/>
          <pc:sldMk cId="1172103632" sldId="268"/>
        </pc:sldMkLst>
        <pc:graphicFrameChg chg="add mod">
          <ac:chgData name="Gowtham R" userId="8706b9fbec5362dd" providerId="LiveId" clId="{EBAAA01E-D0DB-4C63-835B-F186F8A5F55C}" dt="2025-06-25T09:34:46.881" v="578" actId="2711"/>
          <ac:graphicFrameMkLst>
            <pc:docMk/>
            <pc:sldMk cId="1172103632" sldId="268"/>
            <ac:graphicFrameMk id="7" creationId="{5EE86694-19B1-A5CF-8CAD-6EDA490B3F01}"/>
          </ac:graphicFrameMkLst>
        </pc:graphicFrameChg>
        <pc:graphicFrameChg chg="add mod">
          <ac:chgData name="Gowtham R" userId="8706b9fbec5362dd" providerId="LiveId" clId="{EBAAA01E-D0DB-4C63-835B-F186F8A5F55C}" dt="2025-06-25T09:34:54.485" v="580" actId="2711"/>
          <ac:graphicFrameMkLst>
            <pc:docMk/>
            <pc:sldMk cId="1172103632" sldId="268"/>
            <ac:graphicFrameMk id="8" creationId="{514173BE-B056-5371-12A7-837F7FC12188}"/>
          </ac:graphicFrameMkLst>
        </pc:graphicFrameChg>
        <pc:picChg chg="add mod">
          <ac:chgData name="Gowtham R" userId="8706b9fbec5362dd" providerId="LiveId" clId="{EBAAA01E-D0DB-4C63-835B-F186F8A5F55C}" dt="2025-06-22T12:56:32.270" v="201" actId="1035"/>
          <ac:picMkLst>
            <pc:docMk/>
            <pc:sldMk cId="1172103632" sldId="268"/>
            <ac:picMk id="6" creationId="{465945AC-C6DE-876F-9AC1-63A2409BA400}"/>
          </ac:picMkLst>
        </pc:picChg>
      </pc:sldChg>
      <pc:sldChg chg="addSp delSp modSp new mod">
        <pc:chgData name="Gowtham R" userId="8706b9fbec5362dd" providerId="LiveId" clId="{EBAAA01E-D0DB-4C63-835B-F186F8A5F55C}" dt="2025-06-25T09:35:12.617" v="583" actId="2711"/>
        <pc:sldMkLst>
          <pc:docMk/>
          <pc:sldMk cId="2842710031" sldId="269"/>
        </pc:sldMkLst>
        <pc:graphicFrameChg chg="add mod">
          <ac:chgData name="Gowtham R" userId="8706b9fbec5362dd" providerId="LiveId" clId="{EBAAA01E-D0DB-4C63-835B-F186F8A5F55C}" dt="2025-06-25T09:35:12.617" v="583" actId="2711"/>
          <ac:graphicFrameMkLst>
            <pc:docMk/>
            <pc:sldMk cId="2842710031" sldId="269"/>
            <ac:graphicFrameMk id="7" creationId="{78973AC7-C7E9-FA1E-43FE-F95BB9787905}"/>
          </ac:graphicFrameMkLst>
        </pc:graphicFrameChg>
        <pc:graphicFrameChg chg="add mod">
          <ac:chgData name="Gowtham R" userId="8706b9fbec5362dd" providerId="LiveId" clId="{EBAAA01E-D0DB-4C63-835B-F186F8A5F55C}" dt="2025-06-25T09:35:03.044" v="581" actId="2711"/>
          <ac:graphicFrameMkLst>
            <pc:docMk/>
            <pc:sldMk cId="2842710031" sldId="269"/>
            <ac:graphicFrameMk id="8" creationId="{161B3073-849C-762F-88CC-B9E29844B24E}"/>
          </ac:graphicFrameMkLst>
        </pc:graphicFrameChg>
        <pc:picChg chg="add mod">
          <ac:chgData name="Gowtham R" userId="8706b9fbec5362dd" providerId="LiveId" clId="{EBAAA01E-D0DB-4C63-835B-F186F8A5F55C}" dt="2025-06-22T12:45:06.527" v="144" actId="14100"/>
          <ac:picMkLst>
            <pc:docMk/>
            <pc:sldMk cId="2842710031" sldId="269"/>
            <ac:picMk id="6" creationId="{962F4C55-55A5-6EB6-1BB0-404CF8003DFB}"/>
          </ac:picMkLst>
        </pc:picChg>
      </pc:sldChg>
      <pc:sldChg chg="addSp delSp modSp new mod">
        <pc:chgData name="Gowtham R" userId="8706b9fbec5362dd" providerId="LiveId" clId="{EBAAA01E-D0DB-4C63-835B-F186F8A5F55C}" dt="2025-06-25T09:35:29.176" v="586" actId="2711"/>
        <pc:sldMkLst>
          <pc:docMk/>
          <pc:sldMk cId="858883754" sldId="270"/>
        </pc:sldMkLst>
        <pc:graphicFrameChg chg="add mod">
          <ac:chgData name="Gowtham R" userId="8706b9fbec5362dd" providerId="LiveId" clId="{EBAAA01E-D0DB-4C63-835B-F186F8A5F55C}" dt="2025-06-25T09:35:20.482" v="584" actId="2711"/>
          <ac:graphicFrameMkLst>
            <pc:docMk/>
            <pc:sldMk cId="858883754" sldId="270"/>
            <ac:graphicFrameMk id="9" creationId="{EFEED8C4-F80D-46D0-6A42-346CA1D338FA}"/>
          </ac:graphicFrameMkLst>
        </pc:graphicFrameChg>
        <pc:graphicFrameChg chg="add mod">
          <ac:chgData name="Gowtham R" userId="8706b9fbec5362dd" providerId="LiveId" clId="{EBAAA01E-D0DB-4C63-835B-F186F8A5F55C}" dt="2025-06-25T09:35:29.176" v="586" actId="2711"/>
          <ac:graphicFrameMkLst>
            <pc:docMk/>
            <pc:sldMk cId="858883754" sldId="270"/>
            <ac:graphicFrameMk id="10" creationId="{14EC08BA-298C-671E-F544-5CFE2CC15945}"/>
          </ac:graphicFrameMkLst>
        </pc:graphicFrameChg>
        <pc:picChg chg="add mod">
          <ac:chgData name="Gowtham R" userId="8706b9fbec5362dd" providerId="LiveId" clId="{EBAAA01E-D0DB-4C63-835B-F186F8A5F55C}" dt="2025-06-22T12:51:12.589" v="169" actId="14100"/>
          <ac:picMkLst>
            <pc:docMk/>
            <pc:sldMk cId="858883754" sldId="270"/>
            <ac:picMk id="8" creationId="{5FFD1D1E-C11F-2F47-8A90-CD3D16AB54AF}"/>
          </ac:picMkLst>
        </pc:picChg>
      </pc:sldChg>
      <pc:sldChg chg="new del">
        <pc:chgData name="Gowtham R" userId="8706b9fbec5362dd" providerId="LiveId" clId="{EBAAA01E-D0DB-4C63-835B-F186F8A5F55C}" dt="2025-06-22T12:59:55.105" v="215" actId="680"/>
        <pc:sldMkLst>
          <pc:docMk/>
          <pc:sldMk cId="576031530" sldId="271"/>
        </pc:sldMkLst>
      </pc:sldChg>
      <pc:sldChg chg="addSp delSp modSp new mod">
        <pc:chgData name="Gowtham R" userId="8706b9fbec5362dd" providerId="LiveId" clId="{EBAAA01E-D0DB-4C63-835B-F186F8A5F55C}" dt="2025-06-25T09:35:40.284" v="588" actId="2711"/>
        <pc:sldMkLst>
          <pc:docMk/>
          <pc:sldMk cId="1309896878" sldId="271"/>
        </pc:sldMkLst>
        <pc:spChg chg="add mod">
          <ac:chgData name="Gowtham R" userId="8706b9fbec5362dd" providerId="LiveId" clId="{EBAAA01E-D0DB-4C63-835B-F186F8A5F55C}" dt="2025-06-25T09:35:40.284" v="588" actId="2711"/>
          <ac:spMkLst>
            <pc:docMk/>
            <pc:sldMk cId="1309896878" sldId="271"/>
            <ac:spMk id="3" creationId="{82453268-4222-0006-7CF3-DA5E3C59B711}"/>
          </ac:spMkLst>
        </pc:spChg>
        <pc:graphicFrameChg chg="add mod">
          <ac:chgData name="Gowtham R" userId="8706b9fbec5362dd" providerId="LiveId" clId="{EBAAA01E-D0DB-4C63-835B-F186F8A5F55C}" dt="2025-06-25T09:35:35.825" v="587" actId="2711"/>
          <ac:graphicFrameMkLst>
            <pc:docMk/>
            <pc:sldMk cId="1309896878" sldId="271"/>
            <ac:graphicFrameMk id="4" creationId="{01D92CC4-B21B-62B4-BCC6-38BFBC7019BE}"/>
          </ac:graphicFrameMkLst>
        </pc:graphicFrameChg>
        <pc:graphicFrameChg chg="add del mod">
          <ac:chgData name="Gowtham R" userId="8706b9fbec5362dd" providerId="LiveId" clId="{EBAAA01E-D0DB-4C63-835B-F186F8A5F55C}" dt="2025-06-25T09:31:00.540" v="549" actId="478"/>
          <ac:graphicFrameMkLst>
            <pc:docMk/>
            <pc:sldMk cId="1309896878" sldId="271"/>
            <ac:graphicFrameMk id="7" creationId="{370D93F6-1869-F648-137D-5CA1EF25668C}"/>
          </ac:graphicFrameMkLst>
        </pc:graphicFrameChg>
      </pc:sldChg>
      <pc:sldChg chg="addSp delSp modSp new mod">
        <pc:chgData name="Gowtham R" userId="8706b9fbec5362dd" providerId="LiveId" clId="{EBAAA01E-D0DB-4C63-835B-F186F8A5F55C}" dt="2025-06-25T09:35:49.938" v="590" actId="2711"/>
        <pc:sldMkLst>
          <pc:docMk/>
          <pc:sldMk cId="3068133807" sldId="272"/>
        </pc:sldMkLst>
        <pc:spChg chg="add del mod">
          <ac:chgData name="Gowtham R" userId="8706b9fbec5362dd" providerId="LiveId" clId="{EBAAA01E-D0DB-4C63-835B-F186F8A5F55C}" dt="2025-06-25T09:16:51.672" v="376" actId="12084"/>
          <ac:spMkLst>
            <pc:docMk/>
            <pc:sldMk cId="3068133807" sldId="272"/>
            <ac:spMk id="2" creationId="{68615D1B-33E1-8E4F-5D6C-53483D938BFF}"/>
          </ac:spMkLst>
        </pc:spChg>
        <pc:spChg chg="add mod">
          <ac:chgData name="Gowtham R" userId="8706b9fbec5362dd" providerId="LiveId" clId="{EBAAA01E-D0DB-4C63-835B-F186F8A5F55C}" dt="2025-06-25T09:35:49.938" v="590" actId="2711"/>
          <ac:spMkLst>
            <pc:docMk/>
            <pc:sldMk cId="3068133807" sldId="272"/>
            <ac:spMk id="6" creationId="{F5CA14F9-67D3-8FC3-73EE-1C578F1C75FF}"/>
          </ac:spMkLst>
        </pc:spChg>
        <pc:graphicFrameChg chg="add mod">
          <ac:chgData name="Gowtham R" userId="8706b9fbec5362dd" providerId="LiveId" clId="{EBAAA01E-D0DB-4C63-835B-F186F8A5F55C}" dt="2025-06-25T09:35:45.947" v="589" actId="2711"/>
          <ac:graphicFrameMkLst>
            <pc:docMk/>
            <pc:sldMk cId="3068133807" sldId="272"/>
            <ac:graphicFrameMk id="3" creationId="{97C8CC31-AC36-46EE-9B38-68371E51B491}"/>
          </ac:graphicFrameMkLst>
        </pc:graphicFrameChg>
        <pc:graphicFrameChg chg="add del mod">
          <ac:chgData name="Gowtham R" userId="8706b9fbec5362dd" providerId="LiveId" clId="{EBAAA01E-D0DB-4C63-835B-F186F8A5F55C}" dt="2025-06-25T09:30:18.007" v="516" actId="478"/>
          <ac:graphicFrameMkLst>
            <pc:docMk/>
            <pc:sldMk cId="3068133807" sldId="272"/>
            <ac:graphicFrameMk id="4" creationId="{3B5AC34F-3B56-9170-1DBA-04DD175D9DE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06FCEE-D8A9-46D2-9452-4930F07E7714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9CEAC6-1E67-4905-9905-1C3A21C4B7B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&amp; Objectives</a:t>
          </a:r>
        </a:p>
      </dgm:t>
    </dgm:pt>
    <dgm:pt modelId="{BDFC2678-24E3-4330-AAF5-29565CF37F01}" type="parTrans" cxnId="{CC650692-EE64-45F2-82BE-AA92A68336E6}">
      <dgm:prSet/>
      <dgm:spPr/>
      <dgm:t>
        <a:bodyPr/>
        <a:lstStyle/>
        <a:p>
          <a:endParaRPr lang="en-US"/>
        </a:p>
      </dgm:t>
    </dgm:pt>
    <dgm:pt modelId="{1BE4356B-3948-4327-A515-0D8FEFA39F51}" type="sibTrans" cxnId="{CC650692-EE64-45F2-82BE-AA92A68336E6}">
      <dgm:prSet/>
      <dgm:spPr/>
      <dgm:t>
        <a:bodyPr/>
        <a:lstStyle/>
        <a:p>
          <a:endParaRPr lang="en-US"/>
        </a:p>
      </dgm:t>
    </dgm:pt>
    <dgm:pt modelId="{2F8C80D9-A5DC-4EC1-86C8-5A400E093A6F}" type="pres">
      <dgm:prSet presAssocID="{9006FCEE-D8A9-46D2-9452-4930F07E7714}" presName="Name0" presStyleCnt="0">
        <dgm:presLayoutVars>
          <dgm:chMax/>
          <dgm:chPref/>
          <dgm:dir/>
        </dgm:presLayoutVars>
      </dgm:prSet>
      <dgm:spPr/>
    </dgm:pt>
    <dgm:pt modelId="{8EA8EBA2-8780-4C27-9D7F-C808151F1196}" type="pres">
      <dgm:prSet presAssocID="{F29CEAC6-1E67-4905-9905-1C3A21C4B7B9}" presName="parenttextcomposite" presStyleCnt="0"/>
      <dgm:spPr/>
    </dgm:pt>
    <dgm:pt modelId="{2D4C7F52-34ED-422E-A434-67397EE26B4B}" type="pres">
      <dgm:prSet presAssocID="{F29CEAC6-1E67-4905-9905-1C3A21C4B7B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81D39242-51D4-4DE5-8282-D9AC3F7B7318}" type="pres">
      <dgm:prSet presAssocID="{F29CEAC6-1E67-4905-9905-1C3A21C4B7B9}" presName="parallelogramComposite" presStyleCnt="0"/>
      <dgm:spPr/>
    </dgm:pt>
    <dgm:pt modelId="{B2AA9478-6D0B-4785-93A0-CC0577AAD10F}" type="pres">
      <dgm:prSet presAssocID="{F29CEAC6-1E67-4905-9905-1C3A21C4B7B9}" presName="parallelogram1" presStyleLbl="alignNode1" presStyleIdx="0" presStyleCnt="7"/>
      <dgm:spPr/>
    </dgm:pt>
    <dgm:pt modelId="{6F0390A4-A3FC-495F-BB4D-D14AA2BA7FD3}" type="pres">
      <dgm:prSet presAssocID="{F29CEAC6-1E67-4905-9905-1C3A21C4B7B9}" presName="parallelogram2" presStyleLbl="alignNode1" presStyleIdx="1" presStyleCnt="7"/>
      <dgm:spPr/>
    </dgm:pt>
    <dgm:pt modelId="{48D4798B-9987-4F27-9052-8AE259B9574F}" type="pres">
      <dgm:prSet presAssocID="{F29CEAC6-1E67-4905-9905-1C3A21C4B7B9}" presName="parallelogram3" presStyleLbl="alignNode1" presStyleIdx="2" presStyleCnt="7"/>
      <dgm:spPr/>
    </dgm:pt>
    <dgm:pt modelId="{0707136A-D1EF-4CA9-BC13-B12466869E00}" type="pres">
      <dgm:prSet presAssocID="{F29CEAC6-1E67-4905-9905-1C3A21C4B7B9}" presName="parallelogram4" presStyleLbl="alignNode1" presStyleIdx="3" presStyleCnt="7"/>
      <dgm:spPr/>
    </dgm:pt>
    <dgm:pt modelId="{5186B859-07EE-493F-A4D1-8A4EE9FA143E}" type="pres">
      <dgm:prSet presAssocID="{F29CEAC6-1E67-4905-9905-1C3A21C4B7B9}" presName="parallelogram5" presStyleLbl="alignNode1" presStyleIdx="4" presStyleCnt="7"/>
      <dgm:spPr/>
    </dgm:pt>
    <dgm:pt modelId="{70495E02-22D0-4F7D-8CA1-998F8DBC65CC}" type="pres">
      <dgm:prSet presAssocID="{F29CEAC6-1E67-4905-9905-1C3A21C4B7B9}" presName="parallelogram6" presStyleLbl="alignNode1" presStyleIdx="5" presStyleCnt="7"/>
      <dgm:spPr/>
    </dgm:pt>
    <dgm:pt modelId="{C72DF56A-0143-4C24-AA91-2B098120BD98}" type="pres">
      <dgm:prSet presAssocID="{F29CEAC6-1E67-4905-9905-1C3A21C4B7B9}" presName="parallelogram7" presStyleLbl="alignNode1" presStyleIdx="6" presStyleCnt="7"/>
      <dgm:spPr/>
    </dgm:pt>
  </dgm:ptLst>
  <dgm:cxnLst>
    <dgm:cxn modelId="{846D3548-CFA1-4338-BC61-EF313DE5B8F9}" type="presOf" srcId="{9006FCEE-D8A9-46D2-9452-4930F07E7714}" destId="{2F8C80D9-A5DC-4EC1-86C8-5A400E093A6F}" srcOrd="0" destOrd="0" presId="urn:microsoft.com/office/officeart/2008/layout/VerticalAccentList"/>
    <dgm:cxn modelId="{CC650692-EE64-45F2-82BE-AA92A68336E6}" srcId="{9006FCEE-D8A9-46D2-9452-4930F07E7714}" destId="{F29CEAC6-1E67-4905-9905-1C3A21C4B7B9}" srcOrd="0" destOrd="0" parTransId="{BDFC2678-24E3-4330-AAF5-29565CF37F01}" sibTransId="{1BE4356B-3948-4327-A515-0D8FEFA39F51}"/>
    <dgm:cxn modelId="{47983EA2-A4D9-4347-86AA-E2EBD33EB314}" type="presOf" srcId="{F29CEAC6-1E67-4905-9905-1C3A21C4B7B9}" destId="{2D4C7F52-34ED-422E-A434-67397EE26B4B}" srcOrd="0" destOrd="0" presId="urn:microsoft.com/office/officeart/2008/layout/VerticalAccentList"/>
    <dgm:cxn modelId="{D09531BD-CDDF-40AA-B48C-B1D8CA7C9079}" type="presParOf" srcId="{2F8C80D9-A5DC-4EC1-86C8-5A400E093A6F}" destId="{8EA8EBA2-8780-4C27-9D7F-C808151F1196}" srcOrd="0" destOrd="0" presId="urn:microsoft.com/office/officeart/2008/layout/VerticalAccentList"/>
    <dgm:cxn modelId="{39FD996D-B553-4A47-ACFE-881D4F22D21E}" type="presParOf" srcId="{8EA8EBA2-8780-4C27-9D7F-C808151F1196}" destId="{2D4C7F52-34ED-422E-A434-67397EE26B4B}" srcOrd="0" destOrd="0" presId="urn:microsoft.com/office/officeart/2008/layout/VerticalAccentList"/>
    <dgm:cxn modelId="{98DA4372-2AAA-4472-A0B5-278117BA256C}" type="presParOf" srcId="{2F8C80D9-A5DC-4EC1-86C8-5A400E093A6F}" destId="{81D39242-51D4-4DE5-8282-D9AC3F7B7318}" srcOrd="1" destOrd="0" presId="urn:microsoft.com/office/officeart/2008/layout/VerticalAccentList"/>
    <dgm:cxn modelId="{5D9DA722-8650-4B67-8959-A123A829F297}" type="presParOf" srcId="{81D39242-51D4-4DE5-8282-D9AC3F7B7318}" destId="{B2AA9478-6D0B-4785-93A0-CC0577AAD10F}" srcOrd="0" destOrd="0" presId="urn:microsoft.com/office/officeart/2008/layout/VerticalAccentList"/>
    <dgm:cxn modelId="{04183F33-4F8C-47E7-ABBD-EF3585652496}" type="presParOf" srcId="{81D39242-51D4-4DE5-8282-D9AC3F7B7318}" destId="{6F0390A4-A3FC-495F-BB4D-D14AA2BA7FD3}" srcOrd="1" destOrd="0" presId="urn:microsoft.com/office/officeart/2008/layout/VerticalAccentList"/>
    <dgm:cxn modelId="{4AB0C4B0-125C-48BF-A5EB-B8E769D7C941}" type="presParOf" srcId="{81D39242-51D4-4DE5-8282-D9AC3F7B7318}" destId="{48D4798B-9987-4F27-9052-8AE259B9574F}" srcOrd="2" destOrd="0" presId="urn:microsoft.com/office/officeart/2008/layout/VerticalAccentList"/>
    <dgm:cxn modelId="{9AD68466-530F-465C-987D-AAEC87DC9E65}" type="presParOf" srcId="{81D39242-51D4-4DE5-8282-D9AC3F7B7318}" destId="{0707136A-D1EF-4CA9-BC13-B12466869E00}" srcOrd="3" destOrd="0" presId="urn:microsoft.com/office/officeart/2008/layout/VerticalAccentList"/>
    <dgm:cxn modelId="{6F688C68-3572-4AE6-951B-E89E6F35F809}" type="presParOf" srcId="{81D39242-51D4-4DE5-8282-D9AC3F7B7318}" destId="{5186B859-07EE-493F-A4D1-8A4EE9FA143E}" srcOrd="4" destOrd="0" presId="urn:microsoft.com/office/officeart/2008/layout/VerticalAccentList"/>
    <dgm:cxn modelId="{A2023A2D-4655-4EA7-A2E9-73F008C60196}" type="presParOf" srcId="{81D39242-51D4-4DE5-8282-D9AC3F7B7318}" destId="{70495E02-22D0-4F7D-8CA1-998F8DBC65CC}" srcOrd="5" destOrd="0" presId="urn:microsoft.com/office/officeart/2008/layout/VerticalAccentList"/>
    <dgm:cxn modelId="{B3EB5F43-7BBF-4898-8E98-5D570A429882}" type="presParOf" srcId="{81D39242-51D4-4DE5-8282-D9AC3F7B7318}" destId="{C72DF56A-0143-4C24-AA91-2B098120BD98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806958-00F7-4620-BE74-DCAD7596A2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B02FE8-2CEB-451E-A2DE-E83ABAAA6489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London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is the top host with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21K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recorded.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Athina and Atlanta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both hosted around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15K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events.</a:t>
          </a:r>
        </a:p>
      </dgm:t>
    </dgm:pt>
    <dgm:pt modelId="{576211FE-1614-4F2D-AA5C-023773DB2389}" type="sibTrans" cxnId="{7A0A56EA-9D1B-47A4-A54C-639D6AAD0E5E}">
      <dgm:prSet/>
      <dgm:spPr/>
      <dgm:t>
        <a:bodyPr/>
        <a:lstStyle/>
        <a:p>
          <a:endParaRPr lang="en-US"/>
        </a:p>
      </dgm:t>
    </dgm:pt>
    <dgm:pt modelId="{6DDFF513-AF3F-4D46-9382-7C51685218F6}" type="parTrans" cxnId="{7A0A56EA-9D1B-47A4-A54C-639D6AAD0E5E}">
      <dgm:prSet/>
      <dgm:spPr/>
      <dgm:t>
        <a:bodyPr/>
        <a:lstStyle/>
        <a:p>
          <a:endParaRPr lang="en-US"/>
        </a:p>
      </dgm:t>
    </dgm:pt>
    <dgm:pt modelId="{ECD463FF-CA95-4A52-BDCE-69EC07116EFB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Certain cities like London have repeatedly hosted the Games, indicating strong infrastructure and historical Olympic ties.</a:t>
          </a:r>
        </a:p>
      </dgm:t>
    </dgm:pt>
    <dgm:pt modelId="{97914064-3A64-45DB-9FFA-61A8279A0469}" type="sibTrans" cxnId="{D6927FFB-8022-48CD-A8EB-04396017B501}">
      <dgm:prSet/>
      <dgm:spPr/>
      <dgm:t>
        <a:bodyPr/>
        <a:lstStyle/>
        <a:p>
          <a:endParaRPr lang="en-US"/>
        </a:p>
      </dgm:t>
    </dgm:pt>
    <dgm:pt modelId="{0543D8A8-E468-4002-957B-CD7C9D932D2A}" type="parTrans" cxnId="{D6927FFB-8022-48CD-A8EB-04396017B501}">
      <dgm:prSet/>
      <dgm:spPr/>
      <dgm:t>
        <a:bodyPr/>
        <a:lstStyle/>
        <a:p>
          <a:endParaRPr lang="en-US"/>
        </a:p>
      </dgm:t>
    </dgm:pt>
    <dgm:pt modelId="{7F5A95F8-A15A-4915-A5F5-962BD28CD98A}" type="pres">
      <dgm:prSet presAssocID="{A6806958-00F7-4620-BE74-DCAD7596A267}" presName="Name0" presStyleCnt="0">
        <dgm:presLayoutVars>
          <dgm:dir/>
          <dgm:animLvl val="lvl"/>
          <dgm:resizeHandles val="exact"/>
        </dgm:presLayoutVars>
      </dgm:prSet>
      <dgm:spPr/>
    </dgm:pt>
    <dgm:pt modelId="{5AE5FDD2-E43D-4728-A9B0-BBD12A320D72}" type="pres">
      <dgm:prSet presAssocID="{80B02FE8-2CEB-451E-A2DE-E83ABAAA6489}" presName="linNode" presStyleCnt="0"/>
      <dgm:spPr/>
    </dgm:pt>
    <dgm:pt modelId="{935D408A-1BC2-4C06-8FE0-BFDF1435D438}" type="pres">
      <dgm:prSet presAssocID="{80B02FE8-2CEB-451E-A2DE-E83ABAAA6489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ED816BA6-C88D-4F80-984E-A5D429422EF7}" type="pres">
      <dgm:prSet presAssocID="{576211FE-1614-4F2D-AA5C-023773DB2389}" presName="sp" presStyleCnt="0"/>
      <dgm:spPr/>
    </dgm:pt>
    <dgm:pt modelId="{E0A8FF8B-2FCD-4DCB-A120-CD3FA2ACD8FD}" type="pres">
      <dgm:prSet presAssocID="{ECD463FF-CA95-4A52-BDCE-69EC07116EFB}" presName="linNode" presStyleCnt="0"/>
      <dgm:spPr/>
    </dgm:pt>
    <dgm:pt modelId="{F7052C14-1AAD-436B-A184-BF9B92BECBBF}" type="pres">
      <dgm:prSet presAssocID="{ECD463FF-CA95-4A52-BDCE-69EC07116EFB}" presName="parentText" presStyleLbl="node1" presStyleIdx="1" presStyleCnt="2" custScaleX="277778">
        <dgm:presLayoutVars>
          <dgm:chMax val="1"/>
          <dgm:bulletEnabled val="1"/>
        </dgm:presLayoutVars>
      </dgm:prSet>
      <dgm:spPr/>
    </dgm:pt>
  </dgm:ptLst>
  <dgm:cxnLst>
    <dgm:cxn modelId="{B313EDB9-3CC3-4DD8-B435-99A410A07862}" type="presOf" srcId="{80B02FE8-2CEB-451E-A2DE-E83ABAAA6489}" destId="{935D408A-1BC2-4C06-8FE0-BFDF1435D438}" srcOrd="0" destOrd="0" presId="urn:microsoft.com/office/officeart/2005/8/layout/vList5"/>
    <dgm:cxn modelId="{BD3A7CD7-699C-4820-88A7-6F8623EAFDD1}" type="presOf" srcId="{A6806958-00F7-4620-BE74-DCAD7596A267}" destId="{7F5A95F8-A15A-4915-A5F5-962BD28CD98A}" srcOrd="0" destOrd="0" presId="urn:microsoft.com/office/officeart/2005/8/layout/vList5"/>
    <dgm:cxn modelId="{1A4EE0E1-2CC4-4455-9839-B99396022C98}" type="presOf" srcId="{ECD463FF-CA95-4A52-BDCE-69EC07116EFB}" destId="{F7052C14-1AAD-436B-A184-BF9B92BECBBF}" srcOrd="0" destOrd="0" presId="urn:microsoft.com/office/officeart/2005/8/layout/vList5"/>
    <dgm:cxn modelId="{7A0A56EA-9D1B-47A4-A54C-639D6AAD0E5E}" srcId="{A6806958-00F7-4620-BE74-DCAD7596A267}" destId="{80B02FE8-2CEB-451E-A2DE-E83ABAAA6489}" srcOrd="0" destOrd="0" parTransId="{6DDFF513-AF3F-4D46-9382-7C51685218F6}" sibTransId="{576211FE-1614-4F2D-AA5C-023773DB2389}"/>
    <dgm:cxn modelId="{D6927FFB-8022-48CD-A8EB-04396017B501}" srcId="{A6806958-00F7-4620-BE74-DCAD7596A267}" destId="{ECD463FF-CA95-4A52-BDCE-69EC07116EFB}" srcOrd="1" destOrd="0" parTransId="{0543D8A8-E468-4002-957B-CD7C9D932D2A}" sibTransId="{97914064-3A64-45DB-9FFA-61A8279A0469}"/>
    <dgm:cxn modelId="{0B696D39-65B4-46DD-A129-3959AF158C61}" type="presParOf" srcId="{7F5A95F8-A15A-4915-A5F5-962BD28CD98A}" destId="{5AE5FDD2-E43D-4728-A9B0-BBD12A320D72}" srcOrd="0" destOrd="0" presId="urn:microsoft.com/office/officeart/2005/8/layout/vList5"/>
    <dgm:cxn modelId="{B1EC2A1A-9339-4AC0-BB79-E413CC5BE22A}" type="presParOf" srcId="{5AE5FDD2-E43D-4728-A9B0-BBD12A320D72}" destId="{935D408A-1BC2-4C06-8FE0-BFDF1435D438}" srcOrd="0" destOrd="0" presId="urn:microsoft.com/office/officeart/2005/8/layout/vList5"/>
    <dgm:cxn modelId="{EA4F1243-B233-46DA-8BA9-C258EDC2D865}" type="presParOf" srcId="{7F5A95F8-A15A-4915-A5F5-962BD28CD98A}" destId="{ED816BA6-C88D-4F80-984E-A5D429422EF7}" srcOrd="1" destOrd="0" presId="urn:microsoft.com/office/officeart/2005/8/layout/vList5"/>
    <dgm:cxn modelId="{01FEA942-B0CA-4558-95EB-052C55968391}" type="presParOf" srcId="{7F5A95F8-A15A-4915-A5F5-962BD28CD98A}" destId="{E0A8FF8B-2FCD-4DCB-A120-CD3FA2ACD8FD}" srcOrd="2" destOrd="0" presId="urn:microsoft.com/office/officeart/2005/8/layout/vList5"/>
    <dgm:cxn modelId="{05434008-F986-4461-8C35-5964B9BCF40B}" type="presParOf" srcId="{E0A8FF8B-2FCD-4DCB-A120-CD3FA2ACD8FD}" destId="{F7052C14-1AAD-436B-A184-BF9B92BECB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25A574-C0D8-4BAF-A6E5-B11CF8E639CA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67331F-8AF4-468F-BC40-14E0B4021109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Sports by Season and Event Count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97B6D-E754-4D28-92CC-7AAE6FACAD39}" type="parTrans" cxnId="{2C5D3497-DA25-4520-87B7-54B4F4542846}">
      <dgm:prSet/>
      <dgm:spPr/>
      <dgm:t>
        <a:bodyPr/>
        <a:lstStyle/>
        <a:p>
          <a:endParaRPr lang="en-US"/>
        </a:p>
      </dgm:t>
    </dgm:pt>
    <dgm:pt modelId="{EB7C31DE-3EAA-4B10-9CA7-32D75818DC5D}" type="sibTrans" cxnId="{2C5D3497-DA25-4520-87B7-54B4F4542846}">
      <dgm:prSet/>
      <dgm:spPr/>
      <dgm:t>
        <a:bodyPr/>
        <a:lstStyle/>
        <a:p>
          <a:endParaRPr lang="en-US"/>
        </a:p>
      </dgm:t>
    </dgm:pt>
    <dgm:pt modelId="{D9A7030E-D845-4316-85E1-8B3BE86F50B7}" type="pres">
      <dgm:prSet presAssocID="{C525A574-C0D8-4BAF-A6E5-B11CF8E639CA}" presName="Name0" presStyleCnt="0">
        <dgm:presLayoutVars>
          <dgm:chMax/>
          <dgm:chPref/>
          <dgm:dir/>
        </dgm:presLayoutVars>
      </dgm:prSet>
      <dgm:spPr/>
    </dgm:pt>
    <dgm:pt modelId="{F34349F4-5794-4B0E-A605-76262B7E7581}" type="pres">
      <dgm:prSet presAssocID="{0067331F-8AF4-468F-BC40-14E0B4021109}" presName="parenttextcomposite" presStyleCnt="0"/>
      <dgm:spPr/>
    </dgm:pt>
    <dgm:pt modelId="{477A1B9E-40CC-43A6-B138-C72F27D07F92}" type="pres">
      <dgm:prSet presAssocID="{0067331F-8AF4-468F-BC40-14E0B402110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5D7BCF17-0821-4F0F-BE04-2C22DA98647B}" type="pres">
      <dgm:prSet presAssocID="{0067331F-8AF4-468F-BC40-14E0B4021109}" presName="parallelogramComposite" presStyleCnt="0"/>
      <dgm:spPr/>
    </dgm:pt>
    <dgm:pt modelId="{89913079-6125-43F2-9203-82B6CB782A91}" type="pres">
      <dgm:prSet presAssocID="{0067331F-8AF4-468F-BC40-14E0B4021109}" presName="parallelogram1" presStyleLbl="alignNode1" presStyleIdx="0" presStyleCnt="7"/>
      <dgm:spPr/>
    </dgm:pt>
    <dgm:pt modelId="{741BC42F-99C9-45AF-AE9A-03423A08E53B}" type="pres">
      <dgm:prSet presAssocID="{0067331F-8AF4-468F-BC40-14E0B4021109}" presName="parallelogram2" presStyleLbl="alignNode1" presStyleIdx="1" presStyleCnt="7"/>
      <dgm:spPr/>
    </dgm:pt>
    <dgm:pt modelId="{C0412F36-2D02-4D4A-A8AF-55CED54AC9E2}" type="pres">
      <dgm:prSet presAssocID="{0067331F-8AF4-468F-BC40-14E0B4021109}" presName="parallelogram3" presStyleLbl="alignNode1" presStyleIdx="2" presStyleCnt="7"/>
      <dgm:spPr/>
    </dgm:pt>
    <dgm:pt modelId="{621472D3-6BC6-4519-9BB3-27FC46D1FA30}" type="pres">
      <dgm:prSet presAssocID="{0067331F-8AF4-468F-BC40-14E0B4021109}" presName="parallelogram4" presStyleLbl="alignNode1" presStyleIdx="3" presStyleCnt="7"/>
      <dgm:spPr/>
    </dgm:pt>
    <dgm:pt modelId="{F0D6641B-F7F7-44F8-8AD0-5C7A0C7DD001}" type="pres">
      <dgm:prSet presAssocID="{0067331F-8AF4-468F-BC40-14E0B4021109}" presName="parallelogram5" presStyleLbl="alignNode1" presStyleIdx="4" presStyleCnt="7"/>
      <dgm:spPr/>
    </dgm:pt>
    <dgm:pt modelId="{B1C86326-85B4-41BC-B78F-B215BE9F61A4}" type="pres">
      <dgm:prSet presAssocID="{0067331F-8AF4-468F-BC40-14E0B4021109}" presName="parallelogram6" presStyleLbl="alignNode1" presStyleIdx="5" presStyleCnt="7"/>
      <dgm:spPr/>
    </dgm:pt>
    <dgm:pt modelId="{CF1D6FE1-C623-4971-B067-9E5F329A442B}" type="pres">
      <dgm:prSet presAssocID="{0067331F-8AF4-468F-BC40-14E0B4021109}" presName="parallelogram7" presStyleLbl="alignNode1" presStyleIdx="6" presStyleCnt="7"/>
      <dgm:spPr/>
    </dgm:pt>
  </dgm:ptLst>
  <dgm:cxnLst>
    <dgm:cxn modelId="{2C5D3497-DA25-4520-87B7-54B4F4542846}" srcId="{C525A574-C0D8-4BAF-A6E5-B11CF8E639CA}" destId="{0067331F-8AF4-468F-BC40-14E0B4021109}" srcOrd="0" destOrd="0" parTransId="{F6697B6D-E754-4D28-92CC-7AAE6FACAD39}" sibTransId="{EB7C31DE-3EAA-4B10-9CA7-32D75818DC5D}"/>
    <dgm:cxn modelId="{44210CC8-5E4C-4FCC-B28A-4D1C55E0D74A}" type="presOf" srcId="{0067331F-8AF4-468F-BC40-14E0B4021109}" destId="{477A1B9E-40CC-43A6-B138-C72F27D07F92}" srcOrd="0" destOrd="0" presId="urn:microsoft.com/office/officeart/2008/layout/VerticalAccentList"/>
    <dgm:cxn modelId="{493342F0-B0C5-4754-9599-078F9A250D72}" type="presOf" srcId="{C525A574-C0D8-4BAF-A6E5-B11CF8E639CA}" destId="{D9A7030E-D845-4316-85E1-8B3BE86F50B7}" srcOrd="0" destOrd="0" presId="urn:microsoft.com/office/officeart/2008/layout/VerticalAccentList"/>
    <dgm:cxn modelId="{BD962230-6E71-41D8-B6B3-95E2C4D535E2}" type="presParOf" srcId="{D9A7030E-D845-4316-85E1-8B3BE86F50B7}" destId="{F34349F4-5794-4B0E-A605-76262B7E7581}" srcOrd="0" destOrd="0" presId="urn:microsoft.com/office/officeart/2008/layout/VerticalAccentList"/>
    <dgm:cxn modelId="{B2C1A91E-C3FD-4069-BFE3-55A20B71BD05}" type="presParOf" srcId="{F34349F4-5794-4B0E-A605-76262B7E7581}" destId="{477A1B9E-40CC-43A6-B138-C72F27D07F92}" srcOrd="0" destOrd="0" presId="urn:microsoft.com/office/officeart/2008/layout/VerticalAccentList"/>
    <dgm:cxn modelId="{25A0A5A6-4768-4FC6-A762-DAF3A8516F06}" type="presParOf" srcId="{D9A7030E-D845-4316-85E1-8B3BE86F50B7}" destId="{5D7BCF17-0821-4F0F-BE04-2C22DA98647B}" srcOrd="1" destOrd="0" presId="urn:microsoft.com/office/officeart/2008/layout/VerticalAccentList"/>
    <dgm:cxn modelId="{A7997F1E-F850-4DF8-8837-807E5D29E12E}" type="presParOf" srcId="{5D7BCF17-0821-4F0F-BE04-2C22DA98647B}" destId="{89913079-6125-43F2-9203-82B6CB782A91}" srcOrd="0" destOrd="0" presId="urn:microsoft.com/office/officeart/2008/layout/VerticalAccentList"/>
    <dgm:cxn modelId="{8BB18F80-00C7-47F5-B201-3A6130E10E59}" type="presParOf" srcId="{5D7BCF17-0821-4F0F-BE04-2C22DA98647B}" destId="{741BC42F-99C9-45AF-AE9A-03423A08E53B}" srcOrd="1" destOrd="0" presId="urn:microsoft.com/office/officeart/2008/layout/VerticalAccentList"/>
    <dgm:cxn modelId="{D899FC26-A7EE-44E2-838F-DA9F425C6821}" type="presParOf" srcId="{5D7BCF17-0821-4F0F-BE04-2C22DA98647B}" destId="{C0412F36-2D02-4D4A-A8AF-55CED54AC9E2}" srcOrd="2" destOrd="0" presId="urn:microsoft.com/office/officeart/2008/layout/VerticalAccentList"/>
    <dgm:cxn modelId="{F42B23DE-F3C9-4496-AF62-2F05D0C896D8}" type="presParOf" srcId="{5D7BCF17-0821-4F0F-BE04-2C22DA98647B}" destId="{621472D3-6BC6-4519-9BB3-27FC46D1FA30}" srcOrd="3" destOrd="0" presId="urn:microsoft.com/office/officeart/2008/layout/VerticalAccentList"/>
    <dgm:cxn modelId="{DFCBABA4-096A-4C79-AC82-2C5A0D8A8B67}" type="presParOf" srcId="{5D7BCF17-0821-4F0F-BE04-2C22DA98647B}" destId="{F0D6641B-F7F7-44F8-8AD0-5C7A0C7DD001}" srcOrd="4" destOrd="0" presId="urn:microsoft.com/office/officeart/2008/layout/VerticalAccentList"/>
    <dgm:cxn modelId="{8B84F997-BEF5-44C7-8AAD-91A65CCDE149}" type="presParOf" srcId="{5D7BCF17-0821-4F0F-BE04-2C22DA98647B}" destId="{B1C86326-85B4-41BC-B78F-B215BE9F61A4}" srcOrd="5" destOrd="0" presId="urn:microsoft.com/office/officeart/2008/layout/VerticalAccentList"/>
    <dgm:cxn modelId="{D9CACDB6-162C-4879-8689-49EAACC31B95}" type="presParOf" srcId="{5D7BCF17-0821-4F0F-BE04-2C22DA98647B}" destId="{CF1D6FE1-C623-4971-B067-9E5F329A442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BF40A2-539D-4F84-AE27-D665E6E4DB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6492E-5A91-4A99-A135-49953BCA2D42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Football, Ice Hockey, and Hockey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are among the top sports by event count.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Summer sports generally feature more events than Winter sports.</a:t>
          </a:r>
        </a:p>
      </dgm:t>
    </dgm:pt>
    <dgm:pt modelId="{0AB6318A-DCEF-4974-8EA0-DB1B4D49FAD4}" type="parTrans" cxnId="{74EA8788-4673-45B1-917A-9598BAA075EC}">
      <dgm:prSet/>
      <dgm:spPr/>
      <dgm:t>
        <a:bodyPr/>
        <a:lstStyle/>
        <a:p>
          <a:endParaRPr lang="en-US"/>
        </a:p>
      </dgm:t>
    </dgm:pt>
    <dgm:pt modelId="{9EF53135-65B5-4169-97C2-16F3F4B854FD}" type="sibTrans" cxnId="{74EA8788-4673-45B1-917A-9598BAA075EC}">
      <dgm:prSet/>
      <dgm:spPr/>
      <dgm:t>
        <a:bodyPr/>
        <a:lstStyle/>
        <a:p>
          <a:endParaRPr lang="en-US"/>
        </a:p>
      </dgm:t>
    </dgm:pt>
    <dgm:pt modelId="{2A350591-C705-4F75-AD63-B48928CC0745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Summer Olympics offer a broader array of sports, explaining their dominance in participation and viewership.</a:t>
          </a:r>
        </a:p>
      </dgm:t>
    </dgm:pt>
    <dgm:pt modelId="{4B7FB5C0-FE72-41D3-B7E8-3FE7A3A25538}" type="parTrans" cxnId="{E8ACE5B7-BEC7-4C44-A56E-60891FCB8971}">
      <dgm:prSet/>
      <dgm:spPr/>
      <dgm:t>
        <a:bodyPr/>
        <a:lstStyle/>
        <a:p>
          <a:endParaRPr lang="en-US"/>
        </a:p>
      </dgm:t>
    </dgm:pt>
    <dgm:pt modelId="{06413912-91FD-481D-A4F3-9D96D2808583}" type="sibTrans" cxnId="{E8ACE5B7-BEC7-4C44-A56E-60891FCB8971}">
      <dgm:prSet/>
      <dgm:spPr/>
      <dgm:t>
        <a:bodyPr/>
        <a:lstStyle/>
        <a:p>
          <a:endParaRPr lang="en-US"/>
        </a:p>
      </dgm:t>
    </dgm:pt>
    <dgm:pt modelId="{BEEED54E-AE7F-4EC2-AF8A-0D2004A2C09C}" type="pres">
      <dgm:prSet presAssocID="{97BF40A2-539D-4F84-AE27-D665E6E4DB0D}" presName="Name0" presStyleCnt="0">
        <dgm:presLayoutVars>
          <dgm:dir/>
          <dgm:animLvl val="lvl"/>
          <dgm:resizeHandles val="exact"/>
        </dgm:presLayoutVars>
      </dgm:prSet>
      <dgm:spPr/>
    </dgm:pt>
    <dgm:pt modelId="{B39E61BE-BECB-4532-B50F-BF1B46CC6F1E}" type="pres">
      <dgm:prSet presAssocID="{27F6492E-5A91-4A99-A135-49953BCA2D42}" presName="linNode" presStyleCnt="0"/>
      <dgm:spPr/>
    </dgm:pt>
    <dgm:pt modelId="{870331FE-5EA3-46B5-821E-3D07DC3676B8}" type="pres">
      <dgm:prSet presAssocID="{27F6492E-5A91-4A99-A135-49953BCA2D42}" presName="parentText" presStyleLbl="node1" presStyleIdx="0" presStyleCnt="2" custScaleX="263360">
        <dgm:presLayoutVars>
          <dgm:chMax val="1"/>
          <dgm:bulletEnabled val="1"/>
        </dgm:presLayoutVars>
      </dgm:prSet>
      <dgm:spPr/>
    </dgm:pt>
    <dgm:pt modelId="{A2603A2E-BB87-4BB2-9615-DC1B5135F202}" type="pres">
      <dgm:prSet presAssocID="{9EF53135-65B5-4169-97C2-16F3F4B854FD}" presName="sp" presStyleCnt="0"/>
      <dgm:spPr/>
    </dgm:pt>
    <dgm:pt modelId="{83D1B95B-5A39-4DD1-A075-132699F207DF}" type="pres">
      <dgm:prSet presAssocID="{2A350591-C705-4F75-AD63-B48928CC0745}" presName="linNode" presStyleCnt="0"/>
      <dgm:spPr/>
    </dgm:pt>
    <dgm:pt modelId="{AB070DAF-C805-479A-9C83-734DE62469BB}" type="pres">
      <dgm:prSet presAssocID="{2A350591-C705-4F75-AD63-B48928CC0745}" presName="parentText" presStyleLbl="node1" presStyleIdx="1" presStyleCnt="2" custScaleX="263360">
        <dgm:presLayoutVars>
          <dgm:chMax val="1"/>
          <dgm:bulletEnabled val="1"/>
        </dgm:presLayoutVars>
      </dgm:prSet>
      <dgm:spPr/>
    </dgm:pt>
  </dgm:ptLst>
  <dgm:cxnLst>
    <dgm:cxn modelId="{6262C73C-9307-46B4-A628-4A174542BBBB}" type="presOf" srcId="{27F6492E-5A91-4A99-A135-49953BCA2D42}" destId="{870331FE-5EA3-46B5-821E-3D07DC3676B8}" srcOrd="0" destOrd="0" presId="urn:microsoft.com/office/officeart/2005/8/layout/vList5"/>
    <dgm:cxn modelId="{74EA8788-4673-45B1-917A-9598BAA075EC}" srcId="{97BF40A2-539D-4F84-AE27-D665E6E4DB0D}" destId="{27F6492E-5A91-4A99-A135-49953BCA2D42}" srcOrd="0" destOrd="0" parTransId="{0AB6318A-DCEF-4974-8EA0-DB1B4D49FAD4}" sibTransId="{9EF53135-65B5-4169-97C2-16F3F4B854FD}"/>
    <dgm:cxn modelId="{E66DB1AE-9145-44E1-B4A8-C1724A6CCD5F}" type="presOf" srcId="{2A350591-C705-4F75-AD63-B48928CC0745}" destId="{AB070DAF-C805-479A-9C83-734DE62469BB}" srcOrd="0" destOrd="0" presId="urn:microsoft.com/office/officeart/2005/8/layout/vList5"/>
    <dgm:cxn modelId="{E8ACE5B7-BEC7-4C44-A56E-60891FCB8971}" srcId="{97BF40A2-539D-4F84-AE27-D665E6E4DB0D}" destId="{2A350591-C705-4F75-AD63-B48928CC0745}" srcOrd="1" destOrd="0" parTransId="{4B7FB5C0-FE72-41D3-B7E8-3FE7A3A25538}" sibTransId="{06413912-91FD-481D-A4F3-9D96D2808583}"/>
    <dgm:cxn modelId="{26879DD3-0061-4A45-A6CE-CD12432363A5}" type="presOf" srcId="{97BF40A2-539D-4F84-AE27-D665E6E4DB0D}" destId="{BEEED54E-AE7F-4EC2-AF8A-0D2004A2C09C}" srcOrd="0" destOrd="0" presId="urn:microsoft.com/office/officeart/2005/8/layout/vList5"/>
    <dgm:cxn modelId="{16656806-2641-45CB-A272-0F2A1B016A2D}" type="presParOf" srcId="{BEEED54E-AE7F-4EC2-AF8A-0D2004A2C09C}" destId="{B39E61BE-BECB-4532-B50F-BF1B46CC6F1E}" srcOrd="0" destOrd="0" presId="urn:microsoft.com/office/officeart/2005/8/layout/vList5"/>
    <dgm:cxn modelId="{83AD8A08-E43C-4F0C-B961-27B019DBCA80}" type="presParOf" srcId="{B39E61BE-BECB-4532-B50F-BF1B46CC6F1E}" destId="{870331FE-5EA3-46B5-821E-3D07DC3676B8}" srcOrd="0" destOrd="0" presId="urn:microsoft.com/office/officeart/2005/8/layout/vList5"/>
    <dgm:cxn modelId="{65E760C6-9310-4CB8-8D17-AF16299BC54D}" type="presParOf" srcId="{BEEED54E-AE7F-4EC2-AF8A-0D2004A2C09C}" destId="{A2603A2E-BB87-4BB2-9615-DC1B5135F202}" srcOrd="1" destOrd="0" presId="urn:microsoft.com/office/officeart/2005/8/layout/vList5"/>
    <dgm:cxn modelId="{BE4A5664-BC78-4177-A116-424E43F955AD}" type="presParOf" srcId="{BEEED54E-AE7F-4EC2-AF8A-0D2004A2C09C}" destId="{83D1B95B-5A39-4DD1-A075-132699F207DF}" srcOrd="2" destOrd="0" presId="urn:microsoft.com/office/officeart/2005/8/layout/vList5"/>
    <dgm:cxn modelId="{C9D937BE-E588-49AF-86E1-5E0951A3D8F0}" type="presParOf" srcId="{83D1B95B-5A39-4DD1-A075-132699F207DF}" destId="{AB070DAF-C805-479A-9C83-734DE62469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DE8853-85D1-4D2C-B445-1C4ADCA20725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635DE4-B2AA-485B-BEB4-ADC378BE7AA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in Sport Over Time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358512-2443-4D06-911B-27C82BD66870}" type="parTrans" cxnId="{41720211-A12A-44E3-B7A5-8D65944B575B}">
      <dgm:prSet/>
      <dgm:spPr/>
      <dgm:t>
        <a:bodyPr/>
        <a:lstStyle/>
        <a:p>
          <a:endParaRPr lang="en-US"/>
        </a:p>
      </dgm:t>
    </dgm:pt>
    <dgm:pt modelId="{09B29937-A5B1-4C49-B855-6470F28C4F48}" type="sibTrans" cxnId="{41720211-A12A-44E3-B7A5-8D65944B575B}">
      <dgm:prSet/>
      <dgm:spPr/>
      <dgm:t>
        <a:bodyPr/>
        <a:lstStyle/>
        <a:p>
          <a:endParaRPr lang="en-US"/>
        </a:p>
      </dgm:t>
    </dgm:pt>
    <dgm:pt modelId="{D2C2BB5E-3A55-49D1-AADF-A1BBE1BE23AB}" type="pres">
      <dgm:prSet presAssocID="{FADE8853-85D1-4D2C-B445-1C4ADCA20725}" presName="Name0" presStyleCnt="0">
        <dgm:presLayoutVars>
          <dgm:chMax/>
          <dgm:chPref/>
          <dgm:dir/>
        </dgm:presLayoutVars>
      </dgm:prSet>
      <dgm:spPr/>
    </dgm:pt>
    <dgm:pt modelId="{F8A4FE79-C3A1-4542-9993-C5C5BE0043C8}" type="pres">
      <dgm:prSet presAssocID="{DD635DE4-B2AA-485B-BEB4-ADC378BE7AA8}" presName="parenttextcomposite" presStyleCnt="0"/>
      <dgm:spPr/>
    </dgm:pt>
    <dgm:pt modelId="{1CD109A5-19EE-49A2-848D-E60F50E28E91}" type="pres">
      <dgm:prSet presAssocID="{DD635DE4-B2AA-485B-BEB4-ADC378BE7AA8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F43C000A-9C22-4B16-84B4-E123A5627F2B}" type="pres">
      <dgm:prSet presAssocID="{DD635DE4-B2AA-485B-BEB4-ADC378BE7AA8}" presName="parallelogramComposite" presStyleCnt="0"/>
      <dgm:spPr/>
    </dgm:pt>
    <dgm:pt modelId="{C77E78C8-47B9-49E5-9C77-AA4207A30B08}" type="pres">
      <dgm:prSet presAssocID="{DD635DE4-B2AA-485B-BEB4-ADC378BE7AA8}" presName="parallelogram1" presStyleLbl="alignNode1" presStyleIdx="0" presStyleCnt="7"/>
      <dgm:spPr/>
    </dgm:pt>
    <dgm:pt modelId="{743669CE-FD3E-4FC1-99BB-C857906F3821}" type="pres">
      <dgm:prSet presAssocID="{DD635DE4-B2AA-485B-BEB4-ADC378BE7AA8}" presName="parallelogram2" presStyleLbl="alignNode1" presStyleIdx="1" presStyleCnt="7"/>
      <dgm:spPr/>
    </dgm:pt>
    <dgm:pt modelId="{DB8A8837-A8EF-4B45-8B25-3475D4373937}" type="pres">
      <dgm:prSet presAssocID="{DD635DE4-B2AA-485B-BEB4-ADC378BE7AA8}" presName="parallelogram3" presStyleLbl="alignNode1" presStyleIdx="2" presStyleCnt="7"/>
      <dgm:spPr/>
    </dgm:pt>
    <dgm:pt modelId="{1A76CD1A-07CB-4B23-A54E-B335A4357913}" type="pres">
      <dgm:prSet presAssocID="{DD635DE4-B2AA-485B-BEB4-ADC378BE7AA8}" presName="parallelogram4" presStyleLbl="alignNode1" presStyleIdx="3" presStyleCnt="7"/>
      <dgm:spPr/>
    </dgm:pt>
    <dgm:pt modelId="{DCBE3AA7-6F44-44F7-94A4-75750FBBD1DF}" type="pres">
      <dgm:prSet presAssocID="{DD635DE4-B2AA-485B-BEB4-ADC378BE7AA8}" presName="parallelogram5" presStyleLbl="alignNode1" presStyleIdx="4" presStyleCnt="7"/>
      <dgm:spPr/>
    </dgm:pt>
    <dgm:pt modelId="{55F6FECE-2D15-4350-8222-11DE56F27DD4}" type="pres">
      <dgm:prSet presAssocID="{DD635DE4-B2AA-485B-BEB4-ADC378BE7AA8}" presName="parallelogram6" presStyleLbl="alignNode1" presStyleIdx="5" presStyleCnt="7"/>
      <dgm:spPr/>
    </dgm:pt>
    <dgm:pt modelId="{E89909BB-D0AA-47AF-A811-2B7857302CDE}" type="pres">
      <dgm:prSet presAssocID="{DD635DE4-B2AA-485B-BEB4-ADC378BE7AA8}" presName="parallelogram7" presStyleLbl="alignNode1" presStyleIdx="6" presStyleCnt="7"/>
      <dgm:spPr/>
    </dgm:pt>
  </dgm:ptLst>
  <dgm:cxnLst>
    <dgm:cxn modelId="{41720211-A12A-44E3-B7A5-8D65944B575B}" srcId="{FADE8853-85D1-4D2C-B445-1C4ADCA20725}" destId="{DD635DE4-B2AA-485B-BEB4-ADC378BE7AA8}" srcOrd="0" destOrd="0" parTransId="{0A358512-2443-4D06-911B-27C82BD66870}" sibTransId="{09B29937-A5B1-4C49-B855-6470F28C4F48}"/>
    <dgm:cxn modelId="{DD5B3443-620D-41EF-81B5-498847777808}" type="presOf" srcId="{FADE8853-85D1-4D2C-B445-1C4ADCA20725}" destId="{D2C2BB5E-3A55-49D1-AADF-A1BBE1BE23AB}" srcOrd="0" destOrd="0" presId="urn:microsoft.com/office/officeart/2008/layout/VerticalAccentList"/>
    <dgm:cxn modelId="{03E9567A-3156-46CA-B1EC-C77DB61B11B0}" type="presOf" srcId="{DD635DE4-B2AA-485B-BEB4-ADC378BE7AA8}" destId="{1CD109A5-19EE-49A2-848D-E60F50E28E91}" srcOrd="0" destOrd="0" presId="urn:microsoft.com/office/officeart/2008/layout/VerticalAccentList"/>
    <dgm:cxn modelId="{0A4A4EE7-57EB-4441-B3DD-E881EC954913}" type="presParOf" srcId="{D2C2BB5E-3A55-49D1-AADF-A1BBE1BE23AB}" destId="{F8A4FE79-C3A1-4542-9993-C5C5BE0043C8}" srcOrd="0" destOrd="0" presId="urn:microsoft.com/office/officeart/2008/layout/VerticalAccentList"/>
    <dgm:cxn modelId="{18BDEF72-E6DF-4638-8DD6-8D199B1995B6}" type="presParOf" srcId="{F8A4FE79-C3A1-4542-9993-C5C5BE0043C8}" destId="{1CD109A5-19EE-49A2-848D-E60F50E28E91}" srcOrd="0" destOrd="0" presId="urn:microsoft.com/office/officeart/2008/layout/VerticalAccentList"/>
    <dgm:cxn modelId="{B536BB11-1B40-475E-97E0-F60E3B5415CF}" type="presParOf" srcId="{D2C2BB5E-3A55-49D1-AADF-A1BBE1BE23AB}" destId="{F43C000A-9C22-4B16-84B4-E123A5627F2B}" srcOrd="1" destOrd="0" presId="urn:microsoft.com/office/officeart/2008/layout/VerticalAccentList"/>
    <dgm:cxn modelId="{A3A60F78-B853-4429-857E-76A9EAE2B8B3}" type="presParOf" srcId="{F43C000A-9C22-4B16-84B4-E123A5627F2B}" destId="{C77E78C8-47B9-49E5-9C77-AA4207A30B08}" srcOrd="0" destOrd="0" presId="urn:microsoft.com/office/officeart/2008/layout/VerticalAccentList"/>
    <dgm:cxn modelId="{540E77C2-6112-42A9-8A61-BE9AEAAC12AA}" type="presParOf" srcId="{F43C000A-9C22-4B16-84B4-E123A5627F2B}" destId="{743669CE-FD3E-4FC1-99BB-C857906F3821}" srcOrd="1" destOrd="0" presId="urn:microsoft.com/office/officeart/2008/layout/VerticalAccentList"/>
    <dgm:cxn modelId="{94FDC6E9-7420-446F-8A7B-A0BFB9F0F7C4}" type="presParOf" srcId="{F43C000A-9C22-4B16-84B4-E123A5627F2B}" destId="{DB8A8837-A8EF-4B45-8B25-3475D4373937}" srcOrd="2" destOrd="0" presId="urn:microsoft.com/office/officeart/2008/layout/VerticalAccentList"/>
    <dgm:cxn modelId="{76128616-DCF8-419B-A516-F21FA34C4A39}" type="presParOf" srcId="{F43C000A-9C22-4B16-84B4-E123A5627F2B}" destId="{1A76CD1A-07CB-4B23-A54E-B335A4357913}" srcOrd="3" destOrd="0" presId="urn:microsoft.com/office/officeart/2008/layout/VerticalAccentList"/>
    <dgm:cxn modelId="{181F4E15-F119-4DD8-9F21-D64A74515811}" type="presParOf" srcId="{F43C000A-9C22-4B16-84B4-E123A5627F2B}" destId="{DCBE3AA7-6F44-44F7-94A4-75750FBBD1DF}" srcOrd="4" destOrd="0" presId="urn:microsoft.com/office/officeart/2008/layout/VerticalAccentList"/>
    <dgm:cxn modelId="{2566180C-341C-40D1-A814-2B34531044ED}" type="presParOf" srcId="{F43C000A-9C22-4B16-84B4-E123A5627F2B}" destId="{55F6FECE-2D15-4350-8222-11DE56F27DD4}" srcOrd="5" destOrd="0" presId="urn:microsoft.com/office/officeart/2008/layout/VerticalAccentList"/>
    <dgm:cxn modelId="{01A857ED-B65B-443C-96D7-EA07BF7E04D2}" type="presParOf" srcId="{F43C000A-9C22-4B16-84B4-E123A5627F2B}" destId="{E89909BB-D0AA-47AF-A811-2B7857302CD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2CDA2EB-155E-4135-B2F3-73F3967542E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322FFE-1DA4-410B-82AD-B9B1378E327D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Steady increase from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1900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onward.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Sharp growth from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1950s to early 2000s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D2C78076-D06B-44EE-AE76-82887979B0C0}" type="parTrans" cxnId="{A5A31718-817F-4344-A92A-BFC838D82390}">
      <dgm:prSet/>
      <dgm:spPr/>
      <dgm:t>
        <a:bodyPr/>
        <a:lstStyle/>
        <a:p>
          <a:endParaRPr lang="en-US"/>
        </a:p>
      </dgm:t>
    </dgm:pt>
    <dgm:pt modelId="{5D2C95DC-62FC-44E1-9026-AF4CAF813454}" type="sibTrans" cxnId="{A5A31718-817F-4344-A92A-BFC838D82390}">
      <dgm:prSet/>
      <dgm:spPr/>
      <dgm:t>
        <a:bodyPr/>
        <a:lstStyle/>
        <a:p>
          <a:endParaRPr lang="en-US"/>
        </a:p>
      </dgm:t>
    </dgm:pt>
    <dgm:pt modelId="{98010E2D-5212-47D8-9BC5-1E914630C386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Olympic participation has grown significantly, reflecting increased global engagement and inclusiveness.</a:t>
          </a:r>
        </a:p>
      </dgm:t>
    </dgm:pt>
    <dgm:pt modelId="{737CE72D-1667-456A-B3EF-F8B1C0C12ED7}" type="parTrans" cxnId="{96009587-B0CD-4BDD-A1A7-D375FB3F8AA7}">
      <dgm:prSet/>
      <dgm:spPr/>
      <dgm:t>
        <a:bodyPr/>
        <a:lstStyle/>
        <a:p>
          <a:endParaRPr lang="en-US"/>
        </a:p>
      </dgm:t>
    </dgm:pt>
    <dgm:pt modelId="{DCD33F87-9A5F-4663-9FAB-F130FD4D5A35}" type="sibTrans" cxnId="{96009587-B0CD-4BDD-A1A7-D375FB3F8AA7}">
      <dgm:prSet/>
      <dgm:spPr/>
      <dgm:t>
        <a:bodyPr/>
        <a:lstStyle/>
        <a:p>
          <a:endParaRPr lang="en-US"/>
        </a:p>
      </dgm:t>
    </dgm:pt>
    <dgm:pt modelId="{184598F0-60FD-4085-9121-1013D7B293CB}" type="pres">
      <dgm:prSet presAssocID="{D2CDA2EB-155E-4135-B2F3-73F3967542E4}" presName="Name0" presStyleCnt="0">
        <dgm:presLayoutVars>
          <dgm:dir/>
          <dgm:animLvl val="lvl"/>
          <dgm:resizeHandles val="exact"/>
        </dgm:presLayoutVars>
      </dgm:prSet>
      <dgm:spPr/>
    </dgm:pt>
    <dgm:pt modelId="{E66681CA-15F3-4905-A33D-07E8DDEE9670}" type="pres">
      <dgm:prSet presAssocID="{7D322FFE-1DA4-410B-82AD-B9B1378E327D}" presName="linNode" presStyleCnt="0"/>
      <dgm:spPr/>
    </dgm:pt>
    <dgm:pt modelId="{4740E101-2B04-4BC9-8F71-BA674733C353}" type="pres">
      <dgm:prSet presAssocID="{7D322FFE-1DA4-410B-82AD-B9B1378E327D}" presName="parentText" presStyleLbl="node1" presStyleIdx="0" presStyleCnt="2" custScaleX="260974">
        <dgm:presLayoutVars>
          <dgm:chMax val="1"/>
          <dgm:bulletEnabled val="1"/>
        </dgm:presLayoutVars>
      </dgm:prSet>
      <dgm:spPr/>
    </dgm:pt>
    <dgm:pt modelId="{00601065-7A90-41CB-BD90-2A16C295C18C}" type="pres">
      <dgm:prSet presAssocID="{5D2C95DC-62FC-44E1-9026-AF4CAF813454}" presName="sp" presStyleCnt="0"/>
      <dgm:spPr/>
    </dgm:pt>
    <dgm:pt modelId="{A5FBECCC-66F0-4C2E-B8A6-D2E84DF47537}" type="pres">
      <dgm:prSet presAssocID="{98010E2D-5212-47D8-9BC5-1E914630C386}" presName="linNode" presStyleCnt="0"/>
      <dgm:spPr/>
    </dgm:pt>
    <dgm:pt modelId="{F4063560-2F35-4534-85E0-6E55784AAFF2}" type="pres">
      <dgm:prSet presAssocID="{98010E2D-5212-47D8-9BC5-1E914630C386}" presName="parentText" presStyleLbl="node1" presStyleIdx="1" presStyleCnt="2" custScaleX="260974">
        <dgm:presLayoutVars>
          <dgm:chMax val="1"/>
          <dgm:bulletEnabled val="1"/>
        </dgm:presLayoutVars>
      </dgm:prSet>
      <dgm:spPr/>
    </dgm:pt>
  </dgm:ptLst>
  <dgm:cxnLst>
    <dgm:cxn modelId="{A5A31718-817F-4344-A92A-BFC838D82390}" srcId="{D2CDA2EB-155E-4135-B2F3-73F3967542E4}" destId="{7D322FFE-1DA4-410B-82AD-B9B1378E327D}" srcOrd="0" destOrd="0" parTransId="{D2C78076-D06B-44EE-AE76-82887979B0C0}" sibTransId="{5D2C95DC-62FC-44E1-9026-AF4CAF813454}"/>
    <dgm:cxn modelId="{B0AFF56B-E0E0-44C5-8B6E-188F0D6F8D69}" type="presOf" srcId="{D2CDA2EB-155E-4135-B2F3-73F3967542E4}" destId="{184598F0-60FD-4085-9121-1013D7B293CB}" srcOrd="0" destOrd="0" presId="urn:microsoft.com/office/officeart/2005/8/layout/vList5"/>
    <dgm:cxn modelId="{E85D777E-E5B1-49E6-B742-5B887517BF1B}" type="presOf" srcId="{7D322FFE-1DA4-410B-82AD-B9B1378E327D}" destId="{4740E101-2B04-4BC9-8F71-BA674733C353}" srcOrd="0" destOrd="0" presId="urn:microsoft.com/office/officeart/2005/8/layout/vList5"/>
    <dgm:cxn modelId="{96009587-B0CD-4BDD-A1A7-D375FB3F8AA7}" srcId="{D2CDA2EB-155E-4135-B2F3-73F3967542E4}" destId="{98010E2D-5212-47D8-9BC5-1E914630C386}" srcOrd="1" destOrd="0" parTransId="{737CE72D-1667-456A-B3EF-F8B1C0C12ED7}" sibTransId="{DCD33F87-9A5F-4663-9FAB-F130FD4D5A35}"/>
    <dgm:cxn modelId="{5B6560D5-7285-44D9-9A45-3C24ACD3ECC0}" type="presOf" srcId="{98010E2D-5212-47D8-9BC5-1E914630C386}" destId="{F4063560-2F35-4534-85E0-6E55784AAFF2}" srcOrd="0" destOrd="0" presId="urn:microsoft.com/office/officeart/2005/8/layout/vList5"/>
    <dgm:cxn modelId="{81A92612-66F0-4F46-8EA9-3CF514799BF3}" type="presParOf" srcId="{184598F0-60FD-4085-9121-1013D7B293CB}" destId="{E66681CA-15F3-4905-A33D-07E8DDEE9670}" srcOrd="0" destOrd="0" presId="urn:microsoft.com/office/officeart/2005/8/layout/vList5"/>
    <dgm:cxn modelId="{16ED3E16-0F8A-4ACC-960D-5360F990CF2B}" type="presParOf" srcId="{E66681CA-15F3-4905-A33D-07E8DDEE9670}" destId="{4740E101-2B04-4BC9-8F71-BA674733C353}" srcOrd="0" destOrd="0" presId="urn:microsoft.com/office/officeart/2005/8/layout/vList5"/>
    <dgm:cxn modelId="{D610461F-B6A2-4AD3-A4D0-5D9C2B5DE3B5}" type="presParOf" srcId="{184598F0-60FD-4085-9121-1013D7B293CB}" destId="{00601065-7A90-41CB-BD90-2A16C295C18C}" srcOrd="1" destOrd="0" presId="urn:microsoft.com/office/officeart/2005/8/layout/vList5"/>
    <dgm:cxn modelId="{32CDC9B2-36E9-41E1-AA17-2E17C35F9AA0}" type="presParOf" srcId="{184598F0-60FD-4085-9121-1013D7B293CB}" destId="{A5FBECCC-66F0-4C2E-B8A6-D2E84DF47537}" srcOrd="2" destOrd="0" presId="urn:microsoft.com/office/officeart/2005/8/layout/vList5"/>
    <dgm:cxn modelId="{3F02CDA9-7588-4F7C-BB4B-35EB542519D9}" type="presParOf" srcId="{A5FBECCC-66F0-4C2E-B8A6-D2E84DF47537}" destId="{F4063560-2F35-4534-85E0-6E55784AAFF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288A3D-0730-4B9E-A2A6-8CF7B2A91703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AFFADE-AABA-4A45-A7C2-2A02C1BD5262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by Gender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339518-0E53-4E63-910E-0D67D2CC653A}" type="parTrans" cxnId="{9BE5560A-1BF7-4A30-A5F5-27072A5E3D98}">
      <dgm:prSet/>
      <dgm:spPr/>
      <dgm:t>
        <a:bodyPr/>
        <a:lstStyle/>
        <a:p>
          <a:endParaRPr lang="en-US"/>
        </a:p>
      </dgm:t>
    </dgm:pt>
    <dgm:pt modelId="{2AA1C0A2-FE04-45D2-9D5D-A394654B42E6}" type="sibTrans" cxnId="{9BE5560A-1BF7-4A30-A5F5-27072A5E3D98}">
      <dgm:prSet/>
      <dgm:spPr/>
      <dgm:t>
        <a:bodyPr/>
        <a:lstStyle/>
        <a:p>
          <a:endParaRPr lang="en-US"/>
        </a:p>
      </dgm:t>
    </dgm:pt>
    <dgm:pt modelId="{08A67AD2-F573-41E2-95BF-3C1D2705B746}" type="pres">
      <dgm:prSet presAssocID="{67288A3D-0730-4B9E-A2A6-8CF7B2A91703}" presName="Name0" presStyleCnt="0">
        <dgm:presLayoutVars>
          <dgm:chMax/>
          <dgm:chPref/>
          <dgm:dir/>
        </dgm:presLayoutVars>
      </dgm:prSet>
      <dgm:spPr/>
    </dgm:pt>
    <dgm:pt modelId="{002B2D4B-55B5-482D-AB96-2A3D7C2E95AC}" type="pres">
      <dgm:prSet presAssocID="{54AFFADE-AABA-4A45-A7C2-2A02C1BD5262}" presName="parenttextcomposite" presStyleCnt="0"/>
      <dgm:spPr/>
    </dgm:pt>
    <dgm:pt modelId="{73239BEA-4297-4810-9A81-549EE0F7F41B}" type="pres">
      <dgm:prSet presAssocID="{54AFFADE-AABA-4A45-A7C2-2A02C1BD5262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CB4A0F26-769E-4456-89D1-8E712C4DCB71}" type="pres">
      <dgm:prSet presAssocID="{54AFFADE-AABA-4A45-A7C2-2A02C1BD5262}" presName="parallelogramComposite" presStyleCnt="0"/>
      <dgm:spPr/>
    </dgm:pt>
    <dgm:pt modelId="{0016C097-6F91-43C6-ABFD-67040C84FB18}" type="pres">
      <dgm:prSet presAssocID="{54AFFADE-AABA-4A45-A7C2-2A02C1BD5262}" presName="parallelogram1" presStyleLbl="alignNode1" presStyleIdx="0" presStyleCnt="7"/>
      <dgm:spPr/>
    </dgm:pt>
    <dgm:pt modelId="{6B7AF486-2BB6-4293-8759-A29C5D4153B7}" type="pres">
      <dgm:prSet presAssocID="{54AFFADE-AABA-4A45-A7C2-2A02C1BD5262}" presName="parallelogram2" presStyleLbl="alignNode1" presStyleIdx="1" presStyleCnt="7"/>
      <dgm:spPr/>
    </dgm:pt>
    <dgm:pt modelId="{3A51C42D-CB34-46C3-9E57-8FF80E619B09}" type="pres">
      <dgm:prSet presAssocID="{54AFFADE-AABA-4A45-A7C2-2A02C1BD5262}" presName="parallelogram3" presStyleLbl="alignNode1" presStyleIdx="2" presStyleCnt="7"/>
      <dgm:spPr/>
    </dgm:pt>
    <dgm:pt modelId="{A0AFF212-4817-4DB3-BBED-BDEE09E949BE}" type="pres">
      <dgm:prSet presAssocID="{54AFFADE-AABA-4A45-A7C2-2A02C1BD5262}" presName="parallelogram4" presStyleLbl="alignNode1" presStyleIdx="3" presStyleCnt="7"/>
      <dgm:spPr/>
    </dgm:pt>
    <dgm:pt modelId="{736BE70B-9828-423D-A114-F1A7E7C78AD9}" type="pres">
      <dgm:prSet presAssocID="{54AFFADE-AABA-4A45-A7C2-2A02C1BD5262}" presName="parallelogram5" presStyleLbl="alignNode1" presStyleIdx="4" presStyleCnt="7"/>
      <dgm:spPr/>
    </dgm:pt>
    <dgm:pt modelId="{E8CB9062-1795-4E60-9E08-534D8F346A55}" type="pres">
      <dgm:prSet presAssocID="{54AFFADE-AABA-4A45-A7C2-2A02C1BD5262}" presName="parallelogram6" presStyleLbl="alignNode1" presStyleIdx="5" presStyleCnt="7"/>
      <dgm:spPr/>
    </dgm:pt>
    <dgm:pt modelId="{F2034D0B-FF61-4718-934F-DCE51A5B466B}" type="pres">
      <dgm:prSet presAssocID="{54AFFADE-AABA-4A45-A7C2-2A02C1BD5262}" presName="parallelogram7" presStyleLbl="alignNode1" presStyleIdx="6" presStyleCnt="7"/>
      <dgm:spPr/>
    </dgm:pt>
  </dgm:ptLst>
  <dgm:cxnLst>
    <dgm:cxn modelId="{9BE5560A-1BF7-4A30-A5F5-27072A5E3D98}" srcId="{67288A3D-0730-4B9E-A2A6-8CF7B2A91703}" destId="{54AFFADE-AABA-4A45-A7C2-2A02C1BD5262}" srcOrd="0" destOrd="0" parTransId="{FE339518-0E53-4E63-910E-0D67D2CC653A}" sibTransId="{2AA1C0A2-FE04-45D2-9D5D-A394654B42E6}"/>
    <dgm:cxn modelId="{F2B7C7CF-35A0-4F92-A055-79CD067A28DA}" type="presOf" srcId="{54AFFADE-AABA-4A45-A7C2-2A02C1BD5262}" destId="{73239BEA-4297-4810-9A81-549EE0F7F41B}" srcOrd="0" destOrd="0" presId="urn:microsoft.com/office/officeart/2008/layout/VerticalAccentList"/>
    <dgm:cxn modelId="{C1536AD8-F0C0-4B55-B5BD-634FBD9397B9}" type="presOf" srcId="{67288A3D-0730-4B9E-A2A6-8CF7B2A91703}" destId="{08A67AD2-F573-41E2-95BF-3C1D2705B746}" srcOrd="0" destOrd="0" presId="urn:microsoft.com/office/officeart/2008/layout/VerticalAccentList"/>
    <dgm:cxn modelId="{24419083-3650-4B40-BF65-F468335AC249}" type="presParOf" srcId="{08A67AD2-F573-41E2-95BF-3C1D2705B746}" destId="{002B2D4B-55B5-482D-AB96-2A3D7C2E95AC}" srcOrd="0" destOrd="0" presId="urn:microsoft.com/office/officeart/2008/layout/VerticalAccentList"/>
    <dgm:cxn modelId="{FE040154-7B0C-4F8A-B3DC-1C647A607B49}" type="presParOf" srcId="{002B2D4B-55B5-482D-AB96-2A3D7C2E95AC}" destId="{73239BEA-4297-4810-9A81-549EE0F7F41B}" srcOrd="0" destOrd="0" presId="urn:microsoft.com/office/officeart/2008/layout/VerticalAccentList"/>
    <dgm:cxn modelId="{E2FF51CB-7AC8-4573-AC83-C2E638FC5075}" type="presParOf" srcId="{08A67AD2-F573-41E2-95BF-3C1D2705B746}" destId="{CB4A0F26-769E-4456-89D1-8E712C4DCB71}" srcOrd="1" destOrd="0" presId="urn:microsoft.com/office/officeart/2008/layout/VerticalAccentList"/>
    <dgm:cxn modelId="{C3C0A131-7E85-427A-8AB5-DFB1A250441A}" type="presParOf" srcId="{CB4A0F26-769E-4456-89D1-8E712C4DCB71}" destId="{0016C097-6F91-43C6-ABFD-67040C84FB18}" srcOrd="0" destOrd="0" presId="urn:microsoft.com/office/officeart/2008/layout/VerticalAccentList"/>
    <dgm:cxn modelId="{26FE897B-E2C5-435A-97EE-2437012B8AB5}" type="presParOf" srcId="{CB4A0F26-769E-4456-89D1-8E712C4DCB71}" destId="{6B7AF486-2BB6-4293-8759-A29C5D4153B7}" srcOrd="1" destOrd="0" presId="urn:microsoft.com/office/officeart/2008/layout/VerticalAccentList"/>
    <dgm:cxn modelId="{1B85CAF1-C1FC-469B-ADB2-AC9963B40985}" type="presParOf" srcId="{CB4A0F26-769E-4456-89D1-8E712C4DCB71}" destId="{3A51C42D-CB34-46C3-9E57-8FF80E619B09}" srcOrd="2" destOrd="0" presId="urn:microsoft.com/office/officeart/2008/layout/VerticalAccentList"/>
    <dgm:cxn modelId="{05406728-DEA0-4CBE-9779-DFE6FEA8EE5A}" type="presParOf" srcId="{CB4A0F26-769E-4456-89D1-8E712C4DCB71}" destId="{A0AFF212-4817-4DB3-BBED-BDEE09E949BE}" srcOrd="3" destOrd="0" presId="urn:microsoft.com/office/officeart/2008/layout/VerticalAccentList"/>
    <dgm:cxn modelId="{83D8AFD4-422C-4632-A0BD-28B70A10615E}" type="presParOf" srcId="{CB4A0F26-769E-4456-89D1-8E712C4DCB71}" destId="{736BE70B-9828-423D-A114-F1A7E7C78AD9}" srcOrd="4" destOrd="0" presId="urn:microsoft.com/office/officeart/2008/layout/VerticalAccentList"/>
    <dgm:cxn modelId="{BC089B37-E806-4F34-952A-ED1CC00DB3BF}" type="presParOf" srcId="{CB4A0F26-769E-4456-89D1-8E712C4DCB71}" destId="{E8CB9062-1795-4E60-9E08-534D8F346A55}" srcOrd="5" destOrd="0" presId="urn:microsoft.com/office/officeart/2008/layout/VerticalAccentList"/>
    <dgm:cxn modelId="{E87FE4E8-E42C-4E47-9E9B-18332AE35E96}" type="presParOf" srcId="{CB4A0F26-769E-4456-89D1-8E712C4DCB71}" destId="{F2034D0B-FF61-4718-934F-DCE51A5B466B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A58CA6C-C87A-44C4-A3F7-1188DA88EA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BDDBA7-F6A5-4F33-88B6-83331A1979F0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Male athletes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far outnumber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female athletes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Gender gap persists but may be narrowing over time.</a:t>
          </a:r>
        </a:p>
      </dgm:t>
    </dgm:pt>
    <dgm:pt modelId="{4A51FD17-2490-4054-8FD7-1C4D198876AC}" type="parTrans" cxnId="{DDBF287D-2C8D-4D27-B810-0CAE4C87DDEB}">
      <dgm:prSet/>
      <dgm:spPr/>
      <dgm:t>
        <a:bodyPr/>
        <a:lstStyle/>
        <a:p>
          <a:endParaRPr lang="en-US"/>
        </a:p>
      </dgm:t>
    </dgm:pt>
    <dgm:pt modelId="{E423F67F-1942-4DCD-BD18-D64302FCBE38}" type="sibTrans" cxnId="{DDBF287D-2C8D-4D27-B810-0CAE4C87DDEB}">
      <dgm:prSet/>
      <dgm:spPr/>
      <dgm:t>
        <a:bodyPr/>
        <a:lstStyle/>
        <a:p>
          <a:endParaRPr lang="en-US"/>
        </a:p>
      </dgm:t>
    </dgm:pt>
    <dgm:pt modelId="{6BB24FB8-966F-4EAF-9DAD-CAC47F930E01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Gender inequality in participation still exists, suggesting more efforts are needed to promote women's representation in sports.</a:t>
          </a:r>
        </a:p>
      </dgm:t>
    </dgm:pt>
    <dgm:pt modelId="{B3BBE403-E86A-4066-BE55-A04E2E932B94}" type="parTrans" cxnId="{51FFFEFA-B0F2-49EE-83AF-7AA843948631}">
      <dgm:prSet/>
      <dgm:spPr/>
      <dgm:t>
        <a:bodyPr/>
        <a:lstStyle/>
        <a:p>
          <a:endParaRPr lang="en-US"/>
        </a:p>
      </dgm:t>
    </dgm:pt>
    <dgm:pt modelId="{D35333C4-A053-4C94-AEE2-AA5ABC86E7E6}" type="sibTrans" cxnId="{51FFFEFA-B0F2-49EE-83AF-7AA843948631}">
      <dgm:prSet/>
      <dgm:spPr/>
      <dgm:t>
        <a:bodyPr/>
        <a:lstStyle/>
        <a:p>
          <a:endParaRPr lang="en-US"/>
        </a:p>
      </dgm:t>
    </dgm:pt>
    <dgm:pt modelId="{658240A9-ED52-4EFF-98EE-7C3F272051BB}" type="pres">
      <dgm:prSet presAssocID="{0A58CA6C-C87A-44C4-A3F7-1188DA88EAF0}" presName="Name0" presStyleCnt="0">
        <dgm:presLayoutVars>
          <dgm:dir/>
          <dgm:animLvl val="lvl"/>
          <dgm:resizeHandles val="exact"/>
        </dgm:presLayoutVars>
      </dgm:prSet>
      <dgm:spPr/>
    </dgm:pt>
    <dgm:pt modelId="{6E5B10C4-69E1-4B29-A30B-22EFF8C3FB8D}" type="pres">
      <dgm:prSet presAssocID="{D0BDDBA7-F6A5-4F33-88B6-83331A1979F0}" presName="linNode" presStyleCnt="0"/>
      <dgm:spPr/>
    </dgm:pt>
    <dgm:pt modelId="{9750C2FA-74B1-4CD0-A662-901011D6D76A}" type="pres">
      <dgm:prSet presAssocID="{D0BDDBA7-F6A5-4F33-88B6-83331A1979F0}" presName="parentText" presStyleLbl="node1" presStyleIdx="0" presStyleCnt="2" custScaleX="277507">
        <dgm:presLayoutVars>
          <dgm:chMax val="1"/>
          <dgm:bulletEnabled val="1"/>
        </dgm:presLayoutVars>
      </dgm:prSet>
      <dgm:spPr/>
    </dgm:pt>
    <dgm:pt modelId="{177EACA3-F83B-4552-9689-5DE6FA9BDCE8}" type="pres">
      <dgm:prSet presAssocID="{E423F67F-1942-4DCD-BD18-D64302FCBE38}" presName="sp" presStyleCnt="0"/>
      <dgm:spPr/>
    </dgm:pt>
    <dgm:pt modelId="{D614E9C6-621F-461A-9BEC-AB4D675BDCB9}" type="pres">
      <dgm:prSet presAssocID="{6BB24FB8-966F-4EAF-9DAD-CAC47F930E01}" presName="linNode" presStyleCnt="0"/>
      <dgm:spPr/>
    </dgm:pt>
    <dgm:pt modelId="{14CE2AB6-AD1E-4659-BA4F-6FB87C6BF14F}" type="pres">
      <dgm:prSet presAssocID="{6BB24FB8-966F-4EAF-9DAD-CAC47F930E01}" presName="parentText" presStyleLbl="node1" presStyleIdx="1" presStyleCnt="2" custScaleX="277778">
        <dgm:presLayoutVars>
          <dgm:chMax val="1"/>
          <dgm:bulletEnabled val="1"/>
        </dgm:presLayoutVars>
      </dgm:prSet>
      <dgm:spPr/>
    </dgm:pt>
  </dgm:ptLst>
  <dgm:cxnLst>
    <dgm:cxn modelId="{DDBF287D-2C8D-4D27-B810-0CAE4C87DDEB}" srcId="{0A58CA6C-C87A-44C4-A3F7-1188DA88EAF0}" destId="{D0BDDBA7-F6A5-4F33-88B6-83331A1979F0}" srcOrd="0" destOrd="0" parTransId="{4A51FD17-2490-4054-8FD7-1C4D198876AC}" sibTransId="{E423F67F-1942-4DCD-BD18-D64302FCBE38}"/>
    <dgm:cxn modelId="{748ACE84-9938-4A70-A8F1-B04796FEC276}" type="presOf" srcId="{0A58CA6C-C87A-44C4-A3F7-1188DA88EAF0}" destId="{658240A9-ED52-4EFF-98EE-7C3F272051BB}" srcOrd="0" destOrd="0" presId="urn:microsoft.com/office/officeart/2005/8/layout/vList5"/>
    <dgm:cxn modelId="{D98B8AB0-1DEE-499B-89B3-C22D4E8B5337}" type="presOf" srcId="{D0BDDBA7-F6A5-4F33-88B6-83331A1979F0}" destId="{9750C2FA-74B1-4CD0-A662-901011D6D76A}" srcOrd="0" destOrd="0" presId="urn:microsoft.com/office/officeart/2005/8/layout/vList5"/>
    <dgm:cxn modelId="{F5FE37BD-A74A-4971-9483-064A8271D310}" type="presOf" srcId="{6BB24FB8-966F-4EAF-9DAD-CAC47F930E01}" destId="{14CE2AB6-AD1E-4659-BA4F-6FB87C6BF14F}" srcOrd="0" destOrd="0" presId="urn:microsoft.com/office/officeart/2005/8/layout/vList5"/>
    <dgm:cxn modelId="{51FFFEFA-B0F2-49EE-83AF-7AA843948631}" srcId="{0A58CA6C-C87A-44C4-A3F7-1188DA88EAF0}" destId="{6BB24FB8-966F-4EAF-9DAD-CAC47F930E01}" srcOrd="1" destOrd="0" parTransId="{B3BBE403-E86A-4066-BE55-A04E2E932B94}" sibTransId="{D35333C4-A053-4C94-AEE2-AA5ABC86E7E6}"/>
    <dgm:cxn modelId="{946FEFE5-16A4-42D4-8891-F4979264AE04}" type="presParOf" srcId="{658240A9-ED52-4EFF-98EE-7C3F272051BB}" destId="{6E5B10C4-69E1-4B29-A30B-22EFF8C3FB8D}" srcOrd="0" destOrd="0" presId="urn:microsoft.com/office/officeart/2005/8/layout/vList5"/>
    <dgm:cxn modelId="{7687B674-8E7C-4E5D-96D3-BA90EF30F7D1}" type="presParOf" srcId="{6E5B10C4-69E1-4B29-A30B-22EFF8C3FB8D}" destId="{9750C2FA-74B1-4CD0-A662-901011D6D76A}" srcOrd="0" destOrd="0" presId="urn:microsoft.com/office/officeart/2005/8/layout/vList5"/>
    <dgm:cxn modelId="{FF2E2198-923D-4093-8363-B6DBC413ED48}" type="presParOf" srcId="{658240A9-ED52-4EFF-98EE-7C3F272051BB}" destId="{177EACA3-F83B-4552-9689-5DE6FA9BDCE8}" srcOrd="1" destOrd="0" presId="urn:microsoft.com/office/officeart/2005/8/layout/vList5"/>
    <dgm:cxn modelId="{915E6218-368E-4A08-9772-C16CE205E523}" type="presParOf" srcId="{658240A9-ED52-4EFF-98EE-7C3F272051BB}" destId="{D614E9C6-621F-461A-9BEC-AB4D675BDCB9}" srcOrd="2" destOrd="0" presId="urn:microsoft.com/office/officeart/2005/8/layout/vList5"/>
    <dgm:cxn modelId="{78666FBF-355A-4281-8806-F790CC458089}" type="presParOf" srcId="{D614E9C6-621F-461A-9BEC-AB4D675BDCB9}" destId="{14CE2AB6-AD1E-4659-BA4F-6FB87C6BF14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095B2C9-0385-409C-9A77-F6C1AAC5402D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ADEAA5-9B5C-4D8D-93BB-0EF0E096D8D5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Age Distribution of Olympic Participants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1BA22F-9CD0-451C-8CF7-B0B6EB187579}" type="parTrans" cxnId="{A71AD66A-38C9-4F70-8177-AB558DBAF767}">
      <dgm:prSet/>
      <dgm:spPr/>
      <dgm:t>
        <a:bodyPr/>
        <a:lstStyle/>
        <a:p>
          <a:endParaRPr lang="en-US"/>
        </a:p>
      </dgm:t>
    </dgm:pt>
    <dgm:pt modelId="{BAF01DA8-FF1F-46EA-BAFC-3029005DAB3D}" type="sibTrans" cxnId="{A71AD66A-38C9-4F70-8177-AB558DBAF767}">
      <dgm:prSet/>
      <dgm:spPr/>
      <dgm:t>
        <a:bodyPr/>
        <a:lstStyle/>
        <a:p>
          <a:endParaRPr lang="en-US"/>
        </a:p>
      </dgm:t>
    </dgm:pt>
    <dgm:pt modelId="{0872416D-1ECC-4241-8E6D-F0BB72273D64}" type="pres">
      <dgm:prSet presAssocID="{1095B2C9-0385-409C-9A77-F6C1AAC5402D}" presName="Name0" presStyleCnt="0">
        <dgm:presLayoutVars>
          <dgm:chMax/>
          <dgm:chPref/>
          <dgm:dir/>
        </dgm:presLayoutVars>
      </dgm:prSet>
      <dgm:spPr/>
    </dgm:pt>
    <dgm:pt modelId="{2B60E99E-880E-40DC-8B33-DC2F0FEB65B1}" type="pres">
      <dgm:prSet presAssocID="{51ADEAA5-9B5C-4D8D-93BB-0EF0E096D8D5}" presName="parenttextcomposite" presStyleCnt="0"/>
      <dgm:spPr/>
    </dgm:pt>
    <dgm:pt modelId="{AD35C99C-AB4F-43FD-BF61-F3ACCB463335}" type="pres">
      <dgm:prSet presAssocID="{51ADEAA5-9B5C-4D8D-93BB-0EF0E096D8D5}" presName="parenttext" presStyleLbl="revTx" presStyleIdx="0" presStyleCnt="1" custScaleX="158815">
        <dgm:presLayoutVars>
          <dgm:chMax/>
          <dgm:chPref val="2"/>
          <dgm:bulletEnabled val="1"/>
        </dgm:presLayoutVars>
      </dgm:prSet>
      <dgm:spPr/>
    </dgm:pt>
    <dgm:pt modelId="{FA2EEB1D-B92A-4B1A-A062-28ABACB99094}" type="pres">
      <dgm:prSet presAssocID="{51ADEAA5-9B5C-4D8D-93BB-0EF0E096D8D5}" presName="parallelogramComposite" presStyleCnt="0"/>
      <dgm:spPr/>
    </dgm:pt>
    <dgm:pt modelId="{2B78465D-9AAB-4537-84B2-48F12B6CE9D5}" type="pres">
      <dgm:prSet presAssocID="{51ADEAA5-9B5C-4D8D-93BB-0EF0E096D8D5}" presName="parallelogram1" presStyleLbl="alignNode1" presStyleIdx="0" presStyleCnt="7"/>
      <dgm:spPr/>
    </dgm:pt>
    <dgm:pt modelId="{9E726A3E-CFC0-41EC-A8A8-1F7DF8885E18}" type="pres">
      <dgm:prSet presAssocID="{51ADEAA5-9B5C-4D8D-93BB-0EF0E096D8D5}" presName="parallelogram2" presStyleLbl="alignNode1" presStyleIdx="1" presStyleCnt="7"/>
      <dgm:spPr/>
    </dgm:pt>
    <dgm:pt modelId="{24EEAF38-4ED6-4141-93E5-303B825D29E9}" type="pres">
      <dgm:prSet presAssocID="{51ADEAA5-9B5C-4D8D-93BB-0EF0E096D8D5}" presName="parallelogram3" presStyleLbl="alignNode1" presStyleIdx="2" presStyleCnt="7"/>
      <dgm:spPr/>
    </dgm:pt>
    <dgm:pt modelId="{A9743F78-8F45-481D-9AB6-5DC5BC596972}" type="pres">
      <dgm:prSet presAssocID="{51ADEAA5-9B5C-4D8D-93BB-0EF0E096D8D5}" presName="parallelogram4" presStyleLbl="alignNode1" presStyleIdx="3" presStyleCnt="7"/>
      <dgm:spPr/>
    </dgm:pt>
    <dgm:pt modelId="{8CD76A35-AEF7-4A46-8455-6C29D5DFF918}" type="pres">
      <dgm:prSet presAssocID="{51ADEAA5-9B5C-4D8D-93BB-0EF0E096D8D5}" presName="parallelogram5" presStyleLbl="alignNode1" presStyleIdx="4" presStyleCnt="7"/>
      <dgm:spPr/>
    </dgm:pt>
    <dgm:pt modelId="{5E399793-A00F-4103-9AFB-4668C445617F}" type="pres">
      <dgm:prSet presAssocID="{51ADEAA5-9B5C-4D8D-93BB-0EF0E096D8D5}" presName="parallelogram6" presStyleLbl="alignNode1" presStyleIdx="5" presStyleCnt="7"/>
      <dgm:spPr/>
    </dgm:pt>
    <dgm:pt modelId="{7A4B110B-A102-456B-9533-BD620AE76DB7}" type="pres">
      <dgm:prSet presAssocID="{51ADEAA5-9B5C-4D8D-93BB-0EF0E096D8D5}" presName="parallelogram7" presStyleLbl="alignNode1" presStyleIdx="6" presStyleCnt="7"/>
      <dgm:spPr/>
    </dgm:pt>
  </dgm:ptLst>
  <dgm:cxnLst>
    <dgm:cxn modelId="{AF00A665-F128-44CF-9145-D332311B1811}" type="presOf" srcId="{51ADEAA5-9B5C-4D8D-93BB-0EF0E096D8D5}" destId="{AD35C99C-AB4F-43FD-BF61-F3ACCB463335}" srcOrd="0" destOrd="0" presId="urn:microsoft.com/office/officeart/2008/layout/VerticalAccentList"/>
    <dgm:cxn modelId="{A71AD66A-38C9-4F70-8177-AB558DBAF767}" srcId="{1095B2C9-0385-409C-9A77-F6C1AAC5402D}" destId="{51ADEAA5-9B5C-4D8D-93BB-0EF0E096D8D5}" srcOrd="0" destOrd="0" parTransId="{851BA22F-9CD0-451C-8CF7-B0B6EB187579}" sibTransId="{BAF01DA8-FF1F-46EA-BAFC-3029005DAB3D}"/>
    <dgm:cxn modelId="{EEA2E4B0-D28A-4B63-8C6E-660E3BE07D72}" type="presOf" srcId="{1095B2C9-0385-409C-9A77-F6C1AAC5402D}" destId="{0872416D-1ECC-4241-8E6D-F0BB72273D64}" srcOrd="0" destOrd="0" presId="urn:microsoft.com/office/officeart/2008/layout/VerticalAccentList"/>
    <dgm:cxn modelId="{6AA722A0-1A2D-43DA-9495-8A58587BB97D}" type="presParOf" srcId="{0872416D-1ECC-4241-8E6D-F0BB72273D64}" destId="{2B60E99E-880E-40DC-8B33-DC2F0FEB65B1}" srcOrd="0" destOrd="0" presId="urn:microsoft.com/office/officeart/2008/layout/VerticalAccentList"/>
    <dgm:cxn modelId="{73057924-C62B-418B-BEF2-50D4F63BAC75}" type="presParOf" srcId="{2B60E99E-880E-40DC-8B33-DC2F0FEB65B1}" destId="{AD35C99C-AB4F-43FD-BF61-F3ACCB463335}" srcOrd="0" destOrd="0" presId="urn:microsoft.com/office/officeart/2008/layout/VerticalAccentList"/>
    <dgm:cxn modelId="{BD4F20FE-3E63-47B7-87E3-D8FECA0C22C9}" type="presParOf" srcId="{0872416D-1ECC-4241-8E6D-F0BB72273D64}" destId="{FA2EEB1D-B92A-4B1A-A062-28ABACB99094}" srcOrd="1" destOrd="0" presId="urn:microsoft.com/office/officeart/2008/layout/VerticalAccentList"/>
    <dgm:cxn modelId="{4815DB0A-59BA-4E54-87D2-1694C1E803F6}" type="presParOf" srcId="{FA2EEB1D-B92A-4B1A-A062-28ABACB99094}" destId="{2B78465D-9AAB-4537-84B2-48F12B6CE9D5}" srcOrd="0" destOrd="0" presId="urn:microsoft.com/office/officeart/2008/layout/VerticalAccentList"/>
    <dgm:cxn modelId="{E593C817-BAFE-41F3-A7EE-3AA8D1820A89}" type="presParOf" srcId="{FA2EEB1D-B92A-4B1A-A062-28ABACB99094}" destId="{9E726A3E-CFC0-41EC-A8A8-1F7DF8885E18}" srcOrd="1" destOrd="0" presId="urn:microsoft.com/office/officeart/2008/layout/VerticalAccentList"/>
    <dgm:cxn modelId="{60C5DAC6-9DDB-422B-BD2B-D99768D20B84}" type="presParOf" srcId="{FA2EEB1D-B92A-4B1A-A062-28ABACB99094}" destId="{24EEAF38-4ED6-4141-93E5-303B825D29E9}" srcOrd="2" destOrd="0" presId="urn:microsoft.com/office/officeart/2008/layout/VerticalAccentList"/>
    <dgm:cxn modelId="{8E29B797-4100-4AD7-A257-D3DAC379D034}" type="presParOf" srcId="{FA2EEB1D-B92A-4B1A-A062-28ABACB99094}" destId="{A9743F78-8F45-481D-9AB6-5DC5BC596972}" srcOrd="3" destOrd="0" presId="urn:microsoft.com/office/officeart/2008/layout/VerticalAccentList"/>
    <dgm:cxn modelId="{81AE6317-C267-426F-9896-A933CBD47FDB}" type="presParOf" srcId="{FA2EEB1D-B92A-4B1A-A062-28ABACB99094}" destId="{8CD76A35-AEF7-4A46-8455-6C29D5DFF918}" srcOrd="4" destOrd="0" presId="urn:microsoft.com/office/officeart/2008/layout/VerticalAccentList"/>
    <dgm:cxn modelId="{B85968F2-2A41-4B9D-8F35-AA2375F344F1}" type="presParOf" srcId="{FA2EEB1D-B92A-4B1A-A062-28ABACB99094}" destId="{5E399793-A00F-4103-9AFB-4668C445617F}" srcOrd="5" destOrd="0" presId="urn:microsoft.com/office/officeart/2008/layout/VerticalAccentList"/>
    <dgm:cxn modelId="{E2ACEAAB-9AB0-4C6C-B60E-CC7F485F02CB}" type="presParOf" srcId="{FA2EEB1D-B92A-4B1A-A062-28ABACB99094}" destId="{7A4B110B-A102-456B-9533-BD620AE76DB7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FBE7F42-8736-406A-8477-5D6E3F265C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0A7E61-C8F5-4D91-BA21-1C27F256CB8C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Highest concentration in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21–25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age group.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Very low participation in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under 15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above 40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age brackets.</a:t>
          </a:r>
        </a:p>
      </dgm:t>
    </dgm:pt>
    <dgm:pt modelId="{859CE121-7A6C-4372-A44D-250ABD6F913A}" type="parTrans" cxnId="{33B24758-97A9-40D7-85CF-E6B4E3417552}">
      <dgm:prSet/>
      <dgm:spPr/>
      <dgm:t>
        <a:bodyPr/>
        <a:lstStyle/>
        <a:p>
          <a:endParaRPr lang="en-US"/>
        </a:p>
      </dgm:t>
    </dgm:pt>
    <dgm:pt modelId="{C942B419-3ED1-4226-8433-93E334E8E8AC}" type="sibTrans" cxnId="{33B24758-97A9-40D7-85CF-E6B4E3417552}">
      <dgm:prSet/>
      <dgm:spPr/>
      <dgm:t>
        <a:bodyPr/>
        <a:lstStyle/>
        <a:p>
          <a:endParaRPr lang="en-US"/>
        </a:p>
      </dgm:t>
    </dgm:pt>
    <dgm:pt modelId="{FF1C9822-8387-4D9D-AF8E-3AB28D24D850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Olympic athletes predominantly compete in their 20s, aligning with peak physical performance age.</a:t>
          </a:r>
        </a:p>
      </dgm:t>
    </dgm:pt>
    <dgm:pt modelId="{11DC963A-AC88-4474-8C2E-1E86D8F9E7F2}" type="parTrans" cxnId="{77231810-F1B4-4DDF-BA1C-C78B1A5A8941}">
      <dgm:prSet/>
      <dgm:spPr/>
      <dgm:t>
        <a:bodyPr/>
        <a:lstStyle/>
        <a:p>
          <a:endParaRPr lang="en-US"/>
        </a:p>
      </dgm:t>
    </dgm:pt>
    <dgm:pt modelId="{7329CE8F-5196-4561-80FC-F4E15BA95B38}" type="sibTrans" cxnId="{77231810-F1B4-4DDF-BA1C-C78B1A5A8941}">
      <dgm:prSet/>
      <dgm:spPr/>
      <dgm:t>
        <a:bodyPr/>
        <a:lstStyle/>
        <a:p>
          <a:endParaRPr lang="en-US"/>
        </a:p>
      </dgm:t>
    </dgm:pt>
    <dgm:pt modelId="{7BD9A12F-B5FF-4CFD-9591-130CAFC2B64A}" type="pres">
      <dgm:prSet presAssocID="{DFBE7F42-8736-406A-8477-5D6E3F265C9E}" presName="Name0" presStyleCnt="0">
        <dgm:presLayoutVars>
          <dgm:dir/>
          <dgm:animLvl val="lvl"/>
          <dgm:resizeHandles val="exact"/>
        </dgm:presLayoutVars>
      </dgm:prSet>
      <dgm:spPr/>
    </dgm:pt>
    <dgm:pt modelId="{92DFFA5A-B0D9-4DD6-B796-B79E25E5E51E}" type="pres">
      <dgm:prSet presAssocID="{A00A7E61-C8F5-4D91-BA21-1C27F256CB8C}" presName="linNode" presStyleCnt="0"/>
      <dgm:spPr/>
    </dgm:pt>
    <dgm:pt modelId="{4800857B-039C-4FC8-93A7-F54EBE54E70C}" type="pres">
      <dgm:prSet presAssocID="{A00A7E61-C8F5-4D91-BA21-1C27F256CB8C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A8EBF768-AA5D-447C-B2C6-39F52EE5CFBD}" type="pres">
      <dgm:prSet presAssocID="{C942B419-3ED1-4226-8433-93E334E8E8AC}" presName="sp" presStyleCnt="0"/>
      <dgm:spPr/>
    </dgm:pt>
    <dgm:pt modelId="{C311734D-3C97-478E-90FA-3CEA0D7F68C9}" type="pres">
      <dgm:prSet presAssocID="{FF1C9822-8387-4D9D-AF8E-3AB28D24D850}" presName="linNode" presStyleCnt="0"/>
      <dgm:spPr/>
    </dgm:pt>
    <dgm:pt modelId="{5521DF18-91F1-4AE5-928A-067E3A7DFAFE}" type="pres">
      <dgm:prSet presAssocID="{FF1C9822-8387-4D9D-AF8E-3AB28D24D850}" presName="parentText" presStyleLbl="node1" presStyleIdx="1" presStyleCnt="2" custScaleX="277778">
        <dgm:presLayoutVars>
          <dgm:chMax val="1"/>
          <dgm:bulletEnabled val="1"/>
        </dgm:presLayoutVars>
      </dgm:prSet>
      <dgm:spPr/>
    </dgm:pt>
  </dgm:ptLst>
  <dgm:cxnLst>
    <dgm:cxn modelId="{77231810-F1B4-4DDF-BA1C-C78B1A5A8941}" srcId="{DFBE7F42-8736-406A-8477-5D6E3F265C9E}" destId="{FF1C9822-8387-4D9D-AF8E-3AB28D24D850}" srcOrd="1" destOrd="0" parTransId="{11DC963A-AC88-4474-8C2E-1E86D8F9E7F2}" sibTransId="{7329CE8F-5196-4561-80FC-F4E15BA95B38}"/>
    <dgm:cxn modelId="{B94EBE32-D26B-4A60-98AD-6C1D7999F2E5}" type="presOf" srcId="{A00A7E61-C8F5-4D91-BA21-1C27F256CB8C}" destId="{4800857B-039C-4FC8-93A7-F54EBE54E70C}" srcOrd="0" destOrd="0" presId="urn:microsoft.com/office/officeart/2005/8/layout/vList5"/>
    <dgm:cxn modelId="{2E571E44-AE4F-492F-B6E4-8687876A1826}" type="presOf" srcId="{FF1C9822-8387-4D9D-AF8E-3AB28D24D850}" destId="{5521DF18-91F1-4AE5-928A-067E3A7DFAFE}" srcOrd="0" destOrd="0" presId="urn:microsoft.com/office/officeart/2005/8/layout/vList5"/>
    <dgm:cxn modelId="{33B24758-97A9-40D7-85CF-E6B4E3417552}" srcId="{DFBE7F42-8736-406A-8477-5D6E3F265C9E}" destId="{A00A7E61-C8F5-4D91-BA21-1C27F256CB8C}" srcOrd="0" destOrd="0" parTransId="{859CE121-7A6C-4372-A44D-250ABD6F913A}" sibTransId="{C942B419-3ED1-4226-8433-93E334E8E8AC}"/>
    <dgm:cxn modelId="{A78E3D97-C539-4CA2-BF72-927F58192C74}" type="presOf" srcId="{DFBE7F42-8736-406A-8477-5D6E3F265C9E}" destId="{7BD9A12F-B5FF-4CFD-9591-130CAFC2B64A}" srcOrd="0" destOrd="0" presId="urn:microsoft.com/office/officeart/2005/8/layout/vList5"/>
    <dgm:cxn modelId="{3C61B9A5-DE62-4CA4-A3E0-11D3D1FD31CE}" type="presParOf" srcId="{7BD9A12F-B5FF-4CFD-9591-130CAFC2B64A}" destId="{92DFFA5A-B0D9-4DD6-B796-B79E25E5E51E}" srcOrd="0" destOrd="0" presId="urn:microsoft.com/office/officeart/2005/8/layout/vList5"/>
    <dgm:cxn modelId="{1B9095D5-774D-4EFE-903B-63F8C8AA1775}" type="presParOf" srcId="{92DFFA5A-B0D9-4DD6-B796-B79E25E5E51E}" destId="{4800857B-039C-4FC8-93A7-F54EBE54E70C}" srcOrd="0" destOrd="0" presId="urn:microsoft.com/office/officeart/2005/8/layout/vList5"/>
    <dgm:cxn modelId="{3612A174-3153-4D1F-A332-025421443D44}" type="presParOf" srcId="{7BD9A12F-B5FF-4CFD-9591-130CAFC2B64A}" destId="{A8EBF768-AA5D-447C-B2C6-39F52EE5CFBD}" srcOrd="1" destOrd="0" presId="urn:microsoft.com/office/officeart/2005/8/layout/vList5"/>
    <dgm:cxn modelId="{2B70C1F9-2ECD-465D-9C81-007FA9105AE6}" type="presParOf" srcId="{7BD9A12F-B5FF-4CFD-9591-130CAFC2B64A}" destId="{C311734D-3C97-478E-90FA-3CEA0D7F68C9}" srcOrd="2" destOrd="0" presId="urn:microsoft.com/office/officeart/2005/8/layout/vList5"/>
    <dgm:cxn modelId="{609B6579-81F9-48F5-B75B-0F60508BF6F1}" type="presParOf" srcId="{C311734D-3C97-478E-90FA-3CEA0D7F68C9}" destId="{5521DF18-91F1-4AE5-928A-067E3A7DFA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4248F92-BCFB-4CDE-8B88-0F3F3ACB74ED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192643-4768-477C-BF72-4E36C58CECA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Regions with Highest Participants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393C25-A57C-47B7-A392-48C27CE2F1F4}" type="parTrans" cxnId="{66FB35AF-5A49-45A3-8F8F-208326673CE2}">
      <dgm:prSet/>
      <dgm:spPr/>
      <dgm:t>
        <a:bodyPr/>
        <a:lstStyle/>
        <a:p>
          <a:endParaRPr lang="en-US"/>
        </a:p>
      </dgm:t>
    </dgm:pt>
    <dgm:pt modelId="{27D250B2-B48C-45D3-A591-031606430AC5}" type="sibTrans" cxnId="{66FB35AF-5A49-45A3-8F8F-208326673CE2}">
      <dgm:prSet/>
      <dgm:spPr/>
      <dgm:t>
        <a:bodyPr/>
        <a:lstStyle/>
        <a:p>
          <a:endParaRPr lang="en-US"/>
        </a:p>
      </dgm:t>
    </dgm:pt>
    <dgm:pt modelId="{4D571CEA-99AF-4F55-BC0C-B5A310909C51}" type="pres">
      <dgm:prSet presAssocID="{74248F92-BCFB-4CDE-8B88-0F3F3ACB74ED}" presName="Name0" presStyleCnt="0">
        <dgm:presLayoutVars>
          <dgm:chMax/>
          <dgm:chPref/>
          <dgm:dir/>
        </dgm:presLayoutVars>
      </dgm:prSet>
      <dgm:spPr/>
    </dgm:pt>
    <dgm:pt modelId="{5A951F57-A411-4013-8BD8-E6A6A3FB83E8}" type="pres">
      <dgm:prSet presAssocID="{FE192643-4768-477C-BF72-4E36C58CECA0}" presName="parenttextcomposite" presStyleCnt="0"/>
      <dgm:spPr/>
    </dgm:pt>
    <dgm:pt modelId="{1C6F98B0-0588-4D0A-B166-D32CCA13D764}" type="pres">
      <dgm:prSet presAssocID="{FE192643-4768-477C-BF72-4E36C58CECA0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A6EE9C0D-E1B5-49BE-A836-C626AFBF828D}" type="pres">
      <dgm:prSet presAssocID="{FE192643-4768-477C-BF72-4E36C58CECA0}" presName="parallelogramComposite" presStyleCnt="0"/>
      <dgm:spPr/>
    </dgm:pt>
    <dgm:pt modelId="{1DEFAD2D-8835-42D2-96CE-88A86312E067}" type="pres">
      <dgm:prSet presAssocID="{FE192643-4768-477C-BF72-4E36C58CECA0}" presName="parallelogram1" presStyleLbl="alignNode1" presStyleIdx="0" presStyleCnt="7"/>
      <dgm:spPr/>
    </dgm:pt>
    <dgm:pt modelId="{66E6C1ED-38AF-4A4C-84F3-5B7191566B1C}" type="pres">
      <dgm:prSet presAssocID="{FE192643-4768-477C-BF72-4E36C58CECA0}" presName="parallelogram2" presStyleLbl="alignNode1" presStyleIdx="1" presStyleCnt="7"/>
      <dgm:spPr/>
    </dgm:pt>
    <dgm:pt modelId="{2A28D9E7-ABC5-436D-8CE4-BAF029E6F241}" type="pres">
      <dgm:prSet presAssocID="{FE192643-4768-477C-BF72-4E36C58CECA0}" presName="parallelogram3" presStyleLbl="alignNode1" presStyleIdx="2" presStyleCnt="7"/>
      <dgm:spPr/>
    </dgm:pt>
    <dgm:pt modelId="{475FEFC1-5392-4BF5-A69F-BA1ACD0A95B0}" type="pres">
      <dgm:prSet presAssocID="{FE192643-4768-477C-BF72-4E36C58CECA0}" presName="parallelogram4" presStyleLbl="alignNode1" presStyleIdx="3" presStyleCnt="7"/>
      <dgm:spPr/>
    </dgm:pt>
    <dgm:pt modelId="{DE134610-2923-4B9C-984D-B65FD87E3287}" type="pres">
      <dgm:prSet presAssocID="{FE192643-4768-477C-BF72-4E36C58CECA0}" presName="parallelogram5" presStyleLbl="alignNode1" presStyleIdx="4" presStyleCnt="7"/>
      <dgm:spPr/>
    </dgm:pt>
    <dgm:pt modelId="{8B16B30E-C293-498F-B047-C7D4BBFF0416}" type="pres">
      <dgm:prSet presAssocID="{FE192643-4768-477C-BF72-4E36C58CECA0}" presName="parallelogram6" presStyleLbl="alignNode1" presStyleIdx="5" presStyleCnt="7"/>
      <dgm:spPr/>
    </dgm:pt>
    <dgm:pt modelId="{938F7EFA-A489-4CE7-883A-8ACAC3CCA2FE}" type="pres">
      <dgm:prSet presAssocID="{FE192643-4768-477C-BF72-4E36C58CECA0}" presName="parallelogram7" presStyleLbl="alignNode1" presStyleIdx="6" presStyleCnt="7"/>
      <dgm:spPr/>
    </dgm:pt>
  </dgm:ptLst>
  <dgm:cxnLst>
    <dgm:cxn modelId="{365A2990-B3B1-45D5-9724-FA0C04501153}" type="presOf" srcId="{FE192643-4768-477C-BF72-4E36C58CECA0}" destId="{1C6F98B0-0588-4D0A-B166-D32CCA13D764}" srcOrd="0" destOrd="0" presId="urn:microsoft.com/office/officeart/2008/layout/VerticalAccentList"/>
    <dgm:cxn modelId="{66FB35AF-5A49-45A3-8F8F-208326673CE2}" srcId="{74248F92-BCFB-4CDE-8B88-0F3F3ACB74ED}" destId="{FE192643-4768-477C-BF72-4E36C58CECA0}" srcOrd="0" destOrd="0" parTransId="{DE393C25-A57C-47B7-A392-48C27CE2F1F4}" sibTransId="{27D250B2-B48C-45D3-A591-031606430AC5}"/>
    <dgm:cxn modelId="{906386CF-CE06-4B59-819D-C0FA442D2C7B}" type="presOf" srcId="{74248F92-BCFB-4CDE-8B88-0F3F3ACB74ED}" destId="{4D571CEA-99AF-4F55-BC0C-B5A310909C51}" srcOrd="0" destOrd="0" presId="urn:microsoft.com/office/officeart/2008/layout/VerticalAccentList"/>
    <dgm:cxn modelId="{6FEC1FEA-D7B5-4710-9035-D06207017BFE}" type="presParOf" srcId="{4D571CEA-99AF-4F55-BC0C-B5A310909C51}" destId="{5A951F57-A411-4013-8BD8-E6A6A3FB83E8}" srcOrd="0" destOrd="0" presId="urn:microsoft.com/office/officeart/2008/layout/VerticalAccentList"/>
    <dgm:cxn modelId="{55885AE4-C53C-4049-8E6C-567259F95209}" type="presParOf" srcId="{5A951F57-A411-4013-8BD8-E6A6A3FB83E8}" destId="{1C6F98B0-0588-4D0A-B166-D32CCA13D764}" srcOrd="0" destOrd="0" presId="urn:microsoft.com/office/officeart/2008/layout/VerticalAccentList"/>
    <dgm:cxn modelId="{D73158C3-B2E2-4E00-9CC5-0092D63769AE}" type="presParOf" srcId="{4D571CEA-99AF-4F55-BC0C-B5A310909C51}" destId="{A6EE9C0D-E1B5-49BE-A836-C626AFBF828D}" srcOrd="1" destOrd="0" presId="urn:microsoft.com/office/officeart/2008/layout/VerticalAccentList"/>
    <dgm:cxn modelId="{21438625-8A3F-44D2-BCDD-7CA668BBE205}" type="presParOf" srcId="{A6EE9C0D-E1B5-49BE-A836-C626AFBF828D}" destId="{1DEFAD2D-8835-42D2-96CE-88A86312E067}" srcOrd="0" destOrd="0" presId="urn:microsoft.com/office/officeart/2008/layout/VerticalAccentList"/>
    <dgm:cxn modelId="{ABDDCC91-768D-412F-87EB-CA2E5EA4FDB6}" type="presParOf" srcId="{A6EE9C0D-E1B5-49BE-A836-C626AFBF828D}" destId="{66E6C1ED-38AF-4A4C-84F3-5B7191566B1C}" srcOrd="1" destOrd="0" presId="urn:microsoft.com/office/officeart/2008/layout/VerticalAccentList"/>
    <dgm:cxn modelId="{FDFC12C9-B7FF-4493-B3ED-7646CAF9ADE6}" type="presParOf" srcId="{A6EE9C0D-E1B5-49BE-A836-C626AFBF828D}" destId="{2A28D9E7-ABC5-436D-8CE4-BAF029E6F241}" srcOrd="2" destOrd="0" presId="urn:microsoft.com/office/officeart/2008/layout/VerticalAccentList"/>
    <dgm:cxn modelId="{F37E6DC3-1999-404E-A413-07F78E1880A0}" type="presParOf" srcId="{A6EE9C0D-E1B5-49BE-A836-C626AFBF828D}" destId="{475FEFC1-5392-4BF5-A69F-BA1ACD0A95B0}" srcOrd="3" destOrd="0" presId="urn:microsoft.com/office/officeart/2008/layout/VerticalAccentList"/>
    <dgm:cxn modelId="{C8AC37F0-BCB7-4847-986D-AAE765006217}" type="presParOf" srcId="{A6EE9C0D-E1B5-49BE-A836-C626AFBF828D}" destId="{DE134610-2923-4B9C-984D-B65FD87E3287}" srcOrd="4" destOrd="0" presId="urn:microsoft.com/office/officeart/2008/layout/VerticalAccentList"/>
    <dgm:cxn modelId="{C531A748-5F64-4E30-818E-A65B99E97F74}" type="presParOf" srcId="{A6EE9C0D-E1B5-49BE-A836-C626AFBF828D}" destId="{8B16B30E-C293-498F-B047-C7D4BBFF0416}" srcOrd="5" destOrd="0" presId="urn:microsoft.com/office/officeart/2008/layout/VerticalAccentList"/>
    <dgm:cxn modelId="{359E3095-691E-40F3-8144-48C889A17115}" type="presParOf" srcId="{A6EE9C0D-E1B5-49BE-A836-C626AFBF828D}" destId="{938F7EFA-A489-4CE7-883A-8ACAC3CCA2F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E86A46-A1B1-428B-B0D3-63BCAE7594E1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BE1E3C-6662-41D7-BB8A-61231652FC38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Deliverables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6D5D82-5424-4F7E-8399-0DD90113EF20}" type="parTrans" cxnId="{A949B209-CF60-4759-B7CF-6F9890565A74}">
      <dgm:prSet/>
      <dgm:spPr/>
      <dgm:t>
        <a:bodyPr/>
        <a:lstStyle/>
        <a:p>
          <a:endParaRPr lang="en-US"/>
        </a:p>
      </dgm:t>
    </dgm:pt>
    <dgm:pt modelId="{C87E9A69-4D50-496A-A8B8-6748B54D62FE}" type="sibTrans" cxnId="{A949B209-CF60-4759-B7CF-6F9890565A74}">
      <dgm:prSet/>
      <dgm:spPr/>
      <dgm:t>
        <a:bodyPr/>
        <a:lstStyle/>
        <a:p>
          <a:endParaRPr lang="en-US"/>
        </a:p>
      </dgm:t>
    </dgm:pt>
    <dgm:pt modelId="{91036171-03EF-4324-9813-2F4A0DBAAD64}" type="pres">
      <dgm:prSet presAssocID="{94E86A46-A1B1-428B-B0D3-63BCAE7594E1}" presName="Name0" presStyleCnt="0">
        <dgm:presLayoutVars>
          <dgm:chMax/>
          <dgm:chPref/>
          <dgm:dir/>
        </dgm:presLayoutVars>
      </dgm:prSet>
      <dgm:spPr/>
    </dgm:pt>
    <dgm:pt modelId="{FF3685A9-4358-4BE4-91B3-B54864C00A27}" type="pres">
      <dgm:prSet presAssocID="{B8BE1E3C-6662-41D7-BB8A-61231652FC38}" presName="parenttextcomposite" presStyleCnt="0"/>
      <dgm:spPr/>
    </dgm:pt>
    <dgm:pt modelId="{F60F04AF-8E87-4ADA-A47F-533376158317}" type="pres">
      <dgm:prSet presAssocID="{B8BE1E3C-6662-41D7-BB8A-61231652FC38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6A066839-F4B5-40F7-80E0-CD526EBC4807}" type="pres">
      <dgm:prSet presAssocID="{B8BE1E3C-6662-41D7-BB8A-61231652FC38}" presName="parallelogramComposite" presStyleCnt="0"/>
      <dgm:spPr/>
    </dgm:pt>
    <dgm:pt modelId="{05EC6684-D75C-49FF-B571-EEE379F1AB68}" type="pres">
      <dgm:prSet presAssocID="{B8BE1E3C-6662-41D7-BB8A-61231652FC38}" presName="parallelogram1" presStyleLbl="alignNode1" presStyleIdx="0" presStyleCnt="7"/>
      <dgm:spPr/>
    </dgm:pt>
    <dgm:pt modelId="{A0C6A70C-039B-4054-93B6-C3B3DA5EE91C}" type="pres">
      <dgm:prSet presAssocID="{B8BE1E3C-6662-41D7-BB8A-61231652FC38}" presName="parallelogram2" presStyleLbl="alignNode1" presStyleIdx="1" presStyleCnt="7"/>
      <dgm:spPr/>
    </dgm:pt>
    <dgm:pt modelId="{870A84A1-33D6-40C8-8693-40919880FDE2}" type="pres">
      <dgm:prSet presAssocID="{B8BE1E3C-6662-41D7-BB8A-61231652FC38}" presName="parallelogram3" presStyleLbl="alignNode1" presStyleIdx="2" presStyleCnt="7"/>
      <dgm:spPr/>
    </dgm:pt>
    <dgm:pt modelId="{E5525781-97F9-4D0D-9AFC-22A53DE818F8}" type="pres">
      <dgm:prSet presAssocID="{B8BE1E3C-6662-41D7-BB8A-61231652FC38}" presName="parallelogram4" presStyleLbl="alignNode1" presStyleIdx="3" presStyleCnt="7"/>
      <dgm:spPr/>
    </dgm:pt>
    <dgm:pt modelId="{31B63607-3088-4B04-B482-B83C28CDC11D}" type="pres">
      <dgm:prSet presAssocID="{B8BE1E3C-6662-41D7-BB8A-61231652FC38}" presName="parallelogram5" presStyleLbl="alignNode1" presStyleIdx="4" presStyleCnt="7"/>
      <dgm:spPr/>
    </dgm:pt>
    <dgm:pt modelId="{25759C85-B634-4C74-831A-673DE5A9A981}" type="pres">
      <dgm:prSet presAssocID="{B8BE1E3C-6662-41D7-BB8A-61231652FC38}" presName="parallelogram6" presStyleLbl="alignNode1" presStyleIdx="5" presStyleCnt="7"/>
      <dgm:spPr/>
    </dgm:pt>
    <dgm:pt modelId="{88E30ED6-543D-4C21-878C-9739CDA7C1FC}" type="pres">
      <dgm:prSet presAssocID="{B8BE1E3C-6662-41D7-BB8A-61231652FC38}" presName="parallelogram7" presStyleLbl="alignNode1" presStyleIdx="6" presStyleCnt="7"/>
      <dgm:spPr/>
    </dgm:pt>
  </dgm:ptLst>
  <dgm:cxnLst>
    <dgm:cxn modelId="{A949B209-CF60-4759-B7CF-6F9890565A74}" srcId="{94E86A46-A1B1-428B-B0D3-63BCAE7594E1}" destId="{B8BE1E3C-6662-41D7-BB8A-61231652FC38}" srcOrd="0" destOrd="0" parTransId="{546D5D82-5424-4F7E-8399-0DD90113EF20}" sibTransId="{C87E9A69-4D50-496A-A8B8-6748B54D62FE}"/>
    <dgm:cxn modelId="{7844D865-DB40-4E56-AB49-6C31400BFE2A}" type="presOf" srcId="{94E86A46-A1B1-428B-B0D3-63BCAE7594E1}" destId="{91036171-03EF-4324-9813-2F4A0DBAAD64}" srcOrd="0" destOrd="0" presId="urn:microsoft.com/office/officeart/2008/layout/VerticalAccentList"/>
    <dgm:cxn modelId="{25740482-6E76-4466-83AF-B8836C2B9F10}" type="presOf" srcId="{B8BE1E3C-6662-41D7-BB8A-61231652FC38}" destId="{F60F04AF-8E87-4ADA-A47F-533376158317}" srcOrd="0" destOrd="0" presId="urn:microsoft.com/office/officeart/2008/layout/VerticalAccentList"/>
    <dgm:cxn modelId="{0C4A0FBB-2EAB-4954-B506-0CBD8361A5A1}" type="presParOf" srcId="{91036171-03EF-4324-9813-2F4A0DBAAD64}" destId="{FF3685A9-4358-4BE4-91B3-B54864C00A27}" srcOrd="0" destOrd="0" presId="urn:microsoft.com/office/officeart/2008/layout/VerticalAccentList"/>
    <dgm:cxn modelId="{F7A08B0C-C696-490B-9DBA-3C14D55DC3EB}" type="presParOf" srcId="{FF3685A9-4358-4BE4-91B3-B54864C00A27}" destId="{F60F04AF-8E87-4ADA-A47F-533376158317}" srcOrd="0" destOrd="0" presId="urn:microsoft.com/office/officeart/2008/layout/VerticalAccentList"/>
    <dgm:cxn modelId="{CEB5C20E-61F6-4022-8F31-ACBB0E00E6D1}" type="presParOf" srcId="{91036171-03EF-4324-9813-2F4A0DBAAD64}" destId="{6A066839-F4B5-40F7-80E0-CD526EBC4807}" srcOrd="1" destOrd="0" presId="urn:microsoft.com/office/officeart/2008/layout/VerticalAccentList"/>
    <dgm:cxn modelId="{90FB0F59-0213-41E3-928E-052A5422FAC6}" type="presParOf" srcId="{6A066839-F4B5-40F7-80E0-CD526EBC4807}" destId="{05EC6684-D75C-49FF-B571-EEE379F1AB68}" srcOrd="0" destOrd="0" presId="urn:microsoft.com/office/officeart/2008/layout/VerticalAccentList"/>
    <dgm:cxn modelId="{AEAF0A80-9BD4-48D3-9762-437FD4697C90}" type="presParOf" srcId="{6A066839-F4B5-40F7-80E0-CD526EBC4807}" destId="{A0C6A70C-039B-4054-93B6-C3B3DA5EE91C}" srcOrd="1" destOrd="0" presId="urn:microsoft.com/office/officeart/2008/layout/VerticalAccentList"/>
    <dgm:cxn modelId="{60F2E90C-70FE-4F74-9BBA-077B6F25DD75}" type="presParOf" srcId="{6A066839-F4B5-40F7-80E0-CD526EBC4807}" destId="{870A84A1-33D6-40C8-8693-40919880FDE2}" srcOrd="2" destOrd="0" presId="urn:microsoft.com/office/officeart/2008/layout/VerticalAccentList"/>
    <dgm:cxn modelId="{644D5522-A618-4AD9-AC92-9204AB5A7525}" type="presParOf" srcId="{6A066839-F4B5-40F7-80E0-CD526EBC4807}" destId="{E5525781-97F9-4D0D-9AFC-22A53DE818F8}" srcOrd="3" destOrd="0" presId="urn:microsoft.com/office/officeart/2008/layout/VerticalAccentList"/>
    <dgm:cxn modelId="{AB7EC497-3ED3-4C9D-90A0-CB32BEAABC79}" type="presParOf" srcId="{6A066839-F4B5-40F7-80E0-CD526EBC4807}" destId="{31B63607-3088-4B04-B482-B83C28CDC11D}" srcOrd="4" destOrd="0" presId="urn:microsoft.com/office/officeart/2008/layout/VerticalAccentList"/>
    <dgm:cxn modelId="{86839623-48E9-4366-96CC-49BDB0CCED35}" type="presParOf" srcId="{6A066839-F4B5-40F7-80E0-CD526EBC4807}" destId="{25759C85-B634-4C74-831A-673DE5A9A981}" srcOrd="5" destOrd="0" presId="urn:microsoft.com/office/officeart/2008/layout/VerticalAccentList"/>
    <dgm:cxn modelId="{5A7D6F3F-2DA6-4BAD-A199-40368B28B832}" type="presParOf" srcId="{6A066839-F4B5-40F7-80E0-CD526EBC4807}" destId="{88E30ED6-543D-4C21-878C-9739CDA7C1F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31A93A6-36A0-4E67-8E4D-ABA3A6EE31F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55F49E-3BAF-4265-AD75-25CA32960F53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USA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leads significantly in participant count.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UK, Germany, Japan, France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follow closely.</a:t>
          </a:r>
        </a:p>
      </dgm:t>
    </dgm:pt>
    <dgm:pt modelId="{56850CB1-354A-4931-82DC-79289B09E574}" type="parTrans" cxnId="{E0F69F7D-3035-47B2-9EA8-D896F66EF7BA}">
      <dgm:prSet/>
      <dgm:spPr/>
      <dgm:t>
        <a:bodyPr/>
        <a:lstStyle/>
        <a:p>
          <a:endParaRPr lang="en-US"/>
        </a:p>
      </dgm:t>
    </dgm:pt>
    <dgm:pt modelId="{E54D7902-C1D6-444D-996A-DBFBF9D4A242}" type="sibTrans" cxnId="{E0F69F7D-3035-47B2-9EA8-D896F66EF7BA}">
      <dgm:prSet/>
      <dgm:spPr/>
      <dgm:t>
        <a:bodyPr/>
        <a:lstStyle/>
        <a:p>
          <a:endParaRPr lang="en-US"/>
        </a:p>
      </dgm:t>
    </dgm:pt>
    <dgm:pt modelId="{40383B50-8D13-4E28-A197-462A33DC3506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nations with strong sports infrastructure dominate Olympic participation.</a:t>
          </a:r>
        </a:p>
      </dgm:t>
    </dgm:pt>
    <dgm:pt modelId="{B696CB52-78D6-4BD5-A83B-DCD399290B82}" type="parTrans" cxnId="{96712881-AAA0-4F3D-91B6-B9722463E74E}">
      <dgm:prSet/>
      <dgm:spPr/>
      <dgm:t>
        <a:bodyPr/>
        <a:lstStyle/>
        <a:p>
          <a:endParaRPr lang="en-US"/>
        </a:p>
      </dgm:t>
    </dgm:pt>
    <dgm:pt modelId="{D105ED8A-68F0-48F0-AC0B-E96638149DC4}" type="sibTrans" cxnId="{96712881-AAA0-4F3D-91B6-B9722463E74E}">
      <dgm:prSet/>
      <dgm:spPr/>
      <dgm:t>
        <a:bodyPr/>
        <a:lstStyle/>
        <a:p>
          <a:endParaRPr lang="en-US"/>
        </a:p>
      </dgm:t>
    </dgm:pt>
    <dgm:pt modelId="{26D70990-A678-4C10-8C38-1447B0D14162}" type="pres">
      <dgm:prSet presAssocID="{531A93A6-36A0-4E67-8E4D-ABA3A6EE31FF}" presName="Name0" presStyleCnt="0">
        <dgm:presLayoutVars>
          <dgm:dir/>
          <dgm:animLvl val="lvl"/>
          <dgm:resizeHandles val="exact"/>
        </dgm:presLayoutVars>
      </dgm:prSet>
      <dgm:spPr/>
    </dgm:pt>
    <dgm:pt modelId="{86D87AF6-3C47-47B6-A7FA-DB7FC46A0BE7}" type="pres">
      <dgm:prSet presAssocID="{B955F49E-3BAF-4265-AD75-25CA32960F53}" presName="linNode" presStyleCnt="0"/>
      <dgm:spPr/>
    </dgm:pt>
    <dgm:pt modelId="{051B1E3E-6563-477E-A39A-B5866220BC09}" type="pres">
      <dgm:prSet presAssocID="{B955F49E-3BAF-4265-AD75-25CA32960F53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78F3819B-6F8C-46A2-80B7-7D674CCB363C}" type="pres">
      <dgm:prSet presAssocID="{E54D7902-C1D6-444D-996A-DBFBF9D4A242}" presName="sp" presStyleCnt="0"/>
      <dgm:spPr/>
    </dgm:pt>
    <dgm:pt modelId="{F1AE85C6-869D-4D1B-BE06-50A58686D530}" type="pres">
      <dgm:prSet presAssocID="{40383B50-8D13-4E28-A197-462A33DC3506}" presName="linNode" presStyleCnt="0"/>
      <dgm:spPr/>
    </dgm:pt>
    <dgm:pt modelId="{C0CE27C3-7C98-48A5-82C6-7B714FE6DD5E}" type="pres">
      <dgm:prSet presAssocID="{40383B50-8D13-4E28-A197-462A33DC3506}" presName="parentText" presStyleLbl="node1" presStyleIdx="1" presStyleCnt="2" custScaleX="277778">
        <dgm:presLayoutVars>
          <dgm:chMax val="1"/>
          <dgm:bulletEnabled val="1"/>
        </dgm:presLayoutVars>
      </dgm:prSet>
      <dgm:spPr/>
    </dgm:pt>
  </dgm:ptLst>
  <dgm:cxnLst>
    <dgm:cxn modelId="{A3EC1017-8059-47E5-B9C6-637CA5202E13}" type="presOf" srcId="{40383B50-8D13-4E28-A197-462A33DC3506}" destId="{C0CE27C3-7C98-48A5-82C6-7B714FE6DD5E}" srcOrd="0" destOrd="0" presId="urn:microsoft.com/office/officeart/2005/8/layout/vList5"/>
    <dgm:cxn modelId="{72C7FD3B-A2A1-402E-AAA1-050EF12AADC0}" type="presOf" srcId="{531A93A6-36A0-4E67-8E4D-ABA3A6EE31FF}" destId="{26D70990-A678-4C10-8C38-1447B0D14162}" srcOrd="0" destOrd="0" presId="urn:microsoft.com/office/officeart/2005/8/layout/vList5"/>
    <dgm:cxn modelId="{985CAE3D-D67E-42AE-BB78-884D818DD81B}" type="presOf" srcId="{B955F49E-3BAF-4265-AD75-25CA32960F53}" destId="{051B1E3E-6563-477E-A39A-B5866220BC09}" srcOrd="0" destOrd="0" presId="urn:microsoft.com/office/officeart/2005/8/layout/vList5"/>
    <dgm:cxn modelId="{E0F69F7D-3035-47B2-9EA8-D896F66EF7BA}" srcId="{531A93A6-36A0-4E67-8E4D-ABA3A6EE31FF}" destId="{B955F49E-3BAF-4265-AD75-25CA32960F53}" srcOrd="0" destOrd="0" parTransId="{56850CB1-354A-4931-82DC-79289B09E574}" sibTransId="{E54D7902-C1D6-444D-996A-DBFBF9D4A242}"/>
    <dgm:cxn modelId="{96712881-AAA0-4F3D-91B6-B9722463E74E}" srcId="{531A93A6-36A0-4E67-8E4D-ABA3A6EE31FF}" destId="{40383B50-8D13-4E28-A197-462A33DC3506}" srcOrd="1" destOrd="0" parTransId="{B696CB52-78D6-4BD5-A83B-DCD399290B82}" sibTransId="{D105ED8A-68F0-48F0-AC0B-E96638149DC4}"/>
    <dgm:cxn modelId="{77E74755-84B3-4482-8417-30885CCFCBE6}" type="presParOf" srcId="{26D70990-A678-4C10-8C38-1447B0D14162}" destId="{86D87AF6-3C47-47B6-A7FA-DB7FC46A0BE7}" srcOrd="0" destOrd="0" presId="urn:microsoft.com/office/officeart/2005/8/layout/vList5"/>
    <dgm:cxn modelId="{AD528578-A85A-446D-86DD-9205838695A7}" type="presParOf" srcId="{86D87AF6-3C47-47B6-A7FA-DB7FC46A0BE7}" destId="{051B1E3E-6563-477E-A39A-B5866220BC09}" srcOrd="0" destOrd="0" presId="urn:microsoft.com/office/officeart/2005/8/layout/vList5"/>
    <dgm:cxn modelId="{8473450D-A0E1-4BCE-B36F-0500F3E8120C}" type="presParOf" srcId="{26D70990-A678-4C10-8C38-1447B0D14162}" destId="{78F3819B-6F8C-46A2-80B7-7D674CCB363C}" srcOrd="1" destOrd="0" presId="urn:microsoft.com/office/officeart/2005/8/layout/vList5"/>
    <dgm:cxn modelId="{F5C19D6B-F177-4671-BE3B-71F2C46D87B1}" type="presParOf" srcId="{26D70990-A678-4C10-8C38-1447B0D14162}" destId="{F1AE85C6-869D-4D1B-BE06-50A58686D530}" srcOrd="2" destOrd="0" presId="urn:microsoft.com/office/officeart/2005/8/layout/vList5"/>
    <dgm:cxn modelId="{6672CDD0-521E-4016-AC8F-9F347F045C55}" type="presParOf" srcId="{F1AE85C6-869D-4D1B-BE06-50A58686D530}" destId="{C0CE27C3-7C98-48A5-82C6-7B714FE6DD5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C8991E2-C7DC-482D-86FC-73DDC19D9896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42F405-77E4-4E5C-A8D6-D002B8D42980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Medal Distribution by Region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3A980-0487-4CA4-B3D2-95289EBB91F0}" type="parTrans" cxnId="{7D481F93-9A4C-4594-87A9-E2E685BC0F27}">
      <dgm:prSet/>
      <dgm:spPr/>
      <dgm:t>
        <a:bodyPr/>
        <a:lstStyle/>
        <a:p>
          <a:endParaRPr lang="en-US"/>
        </a:p>
      </dgm:t>
    </dgm:pt>
    <dgm:pt modelId="{6457B6DB-B22F-4B28-8635-D131873D8B36}" type="sibTrans" cxnId="{7D481F93-9A4C-4594-87A9-E2E685BC0F27}">
      <dgm:prSet/>
      <dgm:spPr/>
      <dgm:t>
        <a:bodyPr/>
        <a:lstStyle/>
        <a:p>
          <a:endParaRPr lang="en-US"/>
        </a:p>
      </dgm:t>
    </dgm:pt>
    <dgm:pt modelId="{15761656-13A7-4517-9047-DC607397AD62}" type="pres">
      <dgm:prSet presAssocID="{8C8991E2-C7DC-482D-86FC-73DDC19D9896}" presName="Name0" presStyleCnt="0">
        <dgm:presLayoutVars>
          <dgm:chMax/>
          <dgm:chPref/>
          <dgm:dir/>
        </dgm:presLayoutVars>
      </dgm:prSet>
      <dgm:spPr/>
    </dgm:pt>
    <dgm:pt modelId="{60193A55-4B6A-4FAC-826C-6D4AC956453C}" type="pres">
      <dgm:prSet presAssocID="{5042F405-77E4-4E5C-A8D6-D002B8D42980}" presName="parenttextcomposite" presStyleCnt="0"/>
      <dgm:spPr/>
    </dgm:pt>
    <dgm:pt modelId="{D4150C15-3313-42FF-B336-50438863019C}" type="pres">
      <dgm:prSet presAssocID="{5042F405-77E4-4E5C-A8D6-D002B8D42980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87192982-A5B9-4853-B37D-3F5167217079}" type="pres">
      <dgm:prSet presAssocID="{5042F405-77E4-4E5C-A8D6-D002B8D42980}" presName="parallelogramComposite" presStyleCnt="0"/>
      <dgm:spPr/>
    </dgm:pt>
    <dgm:pt modelId="{977E581F-D6AA-4E4E-A842-24B6EB0192AE}" type="pres">
      <dgm:prSet presAssocID="{5042F405-77E4-4E5C-A8D6-D002B8D42980}" presName="parallelogram1" presStyleLbl="alignNode1" presStyleIdx="0" presStyleCnt="7"/>
      <dgm:spPr/>
    </dgm:pt>
    <dgm:pt modelId="{37C92BB4-AC12-4DC9-B27B-747940CF3489}" type="pres">
      <dgm:prSet presAssocID="{5042F405-77E4-4E5C-A8D6-D002B8D42980}" presName="parallelogram2" presStyleLbl="alignNode1" presStyleIdx="1" presStyleCnt="7"/>
      <dgm:spPr/>
    </dgm:pt>
    <dgm:pt modelId="{16246157-C3C4-45E9-A67F-4A71EAD3D538}" type="pres">
      <dgm:prSet presAssocID="{5042F405-77E4-4E5C-A8D6-D002B8D42980}" presName="parallelogram3" presStyleLbl="alignNode1" presStyleIdx="2" presStyleCnt="7"/>
      <dgm:spPr/>
    </dgm:pt>
    <dgm:pt modelId="{121048D3-4D63-4EB6-BD93-8766D8B0FBDE}" type="pres">
      <dgm:prSet presAssocID="{5042F405-77E4-4E5C-A8D6-D002B8D42980}" presName="parallelogram4" presStyleLbl="alignNode1" presStyleIdx="3" presStyleCnt="7"/>
      <dgm:spPr/>
    </dgm:pt>
    <dgm:pt modelId="{9EEE13DB-DA62-48A0-8A40-848786C66E2C}" type="pres">
      <dgm:prSet presAssocID="{5042F405-77E4-4E5C-A8D6-D002B8D42980}" presName="parallelogram5" presStyleLbl="alignNode1" presStyleIdx="4" presStyleCnt="7"/>
      <dgm:spPr/>
    </dgm:pt>
    <dgm:pt modelId="{E7CD4659-9A2B-4F9A-ADA6-058361F8C185}" type="pres">
      <dgm:prSet presAssocID="{5042F405-77E4-4E5C-A8D6-D002B8D42980}" presName="parallelogram6" presStyleLbl="alignNode1" presStyleIdx="5" presStyleCnt="7"/>
      <dgm:spPr/>
    </dgm:pt>
    <dgm:pt modelId="{F767B6FF-E241-4413-9E55-111A7E7843C3}" type="pres">
      <dgm:prSet presAssocID="{5042F405-77E4-4E5C-A8D6-D002B8D42980}" presName="parallelogram7" presStyleLbl="alignNode1" presStyleIdx="6" presStyleCnt="7"/>
      <dgm:spPr/>
    </dgm:pt>
  </dgm:ptLst>
  <dgm:cxnLst>
    <dgm:cxn modelId="{55203501-5C41-475D-B77F-89169329CEAF}" type="presOf" srcId="{5042F405-77E4-4E5C-A8D6-D002B8D42980}" destId="{D4150C15-3313-42FF-B336-50438863019C}" srcOrd="0" destOrd="0" presId="urn:microsoft.com/office/officeart/2008/layout/VerticalAccentList"/>
    <dgm:cxn modelId="{54D15C4E-8F19-48E2-AAD2-BCD3C9DC5A6A}" type="presOf" srcId="{8C8991E2-C7DC-482D-86FC-73DDC19D9896}" destId="{15761656-13A7-4517-9047-DC607397AD62}" srcOrd="0" destOrd="0" presId="urn:microsoft.com/office/officeart/2008/layout/VerticalAccentList"/>
    <dgm:cxn modelId="{7D481F93-9A4C-4594-87A9-E2E685BC0F27}" srcId="{8C8991E2-C7DC-482D-86FC-73DDC19D9896}" destId="{5042F405-77E4-4E5C-A8D6-D002B8D42980}" srcOrd="0" destOrd="0" parTransId="{1BB3A980-0487-4CA4-B3D2-95289EBB91F0}" sibTransId="{6457B6DB-B22F-4B28-8635-D131873D8B36}"/>
    <dgm:cxn modelId="{5E05447B-53D3-40B5-BB9A-1430C6B68CD9}" type="presParOf" srcId="{15761656-13A7-4517-9047-DC607397AD62}" destId="{60193A55-4B6A-4FAC-826C-6D4AC956453C}" srcOrd="0" destOrd="0" presId="urn:microsoft.com/office/officeart/2008/layout/VerticalAccentList"/>
    <dgm:cxn modelId="{6227E6A9-8927-48BA-ADF0-406C5CD2F71D}" type="presParOf" srcId="{60193A55-4B6A-4FAC-826C-6D4AC956453C}" destId="{D4150C15-3313-42FF-B336-50438863019C}" srcOrd="0" destOrd="0" presId="urn:microsoft.com/office/officeart/2008/layout/VerticalAccentList"/>
    <dgm:cxn modelId="{5166DA2F-A247-4384-9E93-6EA11B49485D}" type="presParOf" srcId="{15761656-13A7-4517-9047-DC607397AD62}" destId="{87192982-A5B9-4853-B37D-3F5167217079}" srcOrd="1" destOrd="0" presId="urn:microsoft.com/office/officeart/2008/layout/VerticalAccentList"/>
    <dgm:cxn modelId="{C572E6EC-5547-4A33-BFFB-5A0A0BEFB811}" type="presParOf" srcId="{87192982-A5B9-4853-B37D-3F5167217079}" destId="{977E581F-D6AA-4E4E-A842-24B6EB0192AE}" srcOrd="0" destOrd="0" presId="urn:microsoft.com/office/officeart/2008/layout/VerticalAccentList"/>
    <dgm:cxn modelId="{09398C63-7EEB-49BC-9167-D4C72BA32230}" type="presParOf" srcId="{87192982-A5B9-4853-B37D-3F5167217079}" destId="{37C92BB4-AC12-4DC9-B27B-747940CF3489}" srcOrd="1" destOrd="0" presId="urn:microsoft.com/office/officeart/2008/layout/VerticalAccentList"/>
    <dgm:cxn modelId="{9509D182-5132-4C2D-B5F4-45A59B7DA1CA}" type="presParOf" srcId="{87192982-A5B9-4853-B37D-3F5167217079}" destId="{16246157-C3C4-45E9-A67F-4A71EAD3D538}" srcOrd="2" destOrd="0" presId="urn:microsoft.com/office/officeart/2008/layout/VerticalAccentList"/>
    <dgm:cxn modelId="{A92459C6-0430-4241-A001-E50B9B8655DD}" type="presParOf" srcId="{87192982-A5B9-4853-B37D-3F5167217079}" destId="{121048D3-4D63-4EB6-BD93-8766D8B0FBDE}" srcOrd="3" destOrd="0" presId="urn:microsoft.com/office/officeart/2008/layout/VerticalAccentList"/>
    <dgm:cxn modelId="{164BD568-6C56-496A-9B56-F12285C433B7}" type="presParOf" srcId="{87192982-A5B9-4853-B37D-3F5167217079}" destId="{9EEE13DB-DA62-48A0-8A40-848786C66E2C}" srcOrd="4" destOrd="0" presId="urn:microsoft.com/office/officeart/2008/layout/VerticalAccentList"/>
    <dgm:cxn modelId="{C15AD255-E3A1-4256-96BE-D1DCD8365931}" type="presParOf" srcId="{87192982-A5B9-4853-B37D-3F5167217079}" destId="{E7CD4659-9A2B-4F9A-ADA6-058361F8C185}" srcOrd="5" destOrd="0" presId="urn:microsoft.com/office/officeart/2008/layout/VerticalAccentList"/>
    <dgm:cxn modelId="{0BA343FD-3A51-43AE-A060-E2499A927B42}" type="presParOf" srcId="{87192982-A5B9-4853-B37D-3F5167217079}" destId="{F767B6FF-E241-4413-9E55-111A7E7843C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688BC73-DE92-47BC-A692-A2ABC4E5CC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11BC0-331A-438C-BCF6-912DBE6ED404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USA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has the highest medal count in all three categories: Gold, Silver, Bronze.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Other regions like UK and France show balanced medal contributions.</a:t>
          </a:r>
        </a:p>
      </dgm:t>
    </dgm:pt>
    <dgm:pt modelId="{A7CA02C4-6D31-4BD9-8A99-CE174639CD1C}" type="parTrans" cxnId="{EEAADEA1-0A7D-4352-9FFD-3B902ECA9913}">
      <dgm:prSet/>
      <dgm:spPr/>
      <dgm:t>
        <a:bodyPr/>
        <a:lstStyle/>
        <a:p>
          <a:endParaRPr lang="en-US"/>
        </a:p>
      </dgm:t>
    </dgm:pt>
    <dgm:pt modelId="{100FAAB0-9A06-4696-B10B-E9E80B2364F9}" type="sibTrans" cxnId="{EEAADEA1-0A7D-4352-9FFD-3B902ECA9913}">
      <dgm:prSet/>
      <dgm:spPr/>
      <dgm:t>
        <a:bodyPr/>
        <a:lstStyle/>
        <a:p>
          <a:endParaRPr lang="en-US"/>
        </a:p>
      </dgm:t>
    </dgm:pt>
    <dgm:pt modelId="{0BE909E9-E9A7-4ED4-A6C7-D33A890A1470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USA maintains historical dominance in Olympic performance, showing success across diverse sports.</a:t>
          </a:r>
        </a:p>
      </dgm:t>
    </dgm:pt>
    <dgm:pt modelId="{24C1737F-074B-4362-AE81-1E65B9EC5FF1}" type="parTrans" cxnId="{14C29F04-B662-42E2-BED3-3FBBFA4B41E6}">
      <dgm:prSet/>
      <dgm:spPr/>
      <dgm:t>
        <a:bodyPr/>
        <a:lstStyle/>
        <a:p>
          <a:endParaRPr lang="en-US"/>
        </a:p>
      </dgm:t>
    </dgm:pt>
    <dgm:pt modelId="{85E94922-F6B7-40FD-B850-C7078774787C}" type="sibTrans" cxnId="{14C29F04-B662-42E2-BED3-3FBBFA4B41E6}">
      <dgm:prSet/>
      <dgm:spPr/>
      <dgm:t>
        <a:bodyPr/>
        <a:lstStyle/>
        <a:p>
          <a:endParaRPr lang="en-US"/>
        </a:p>
      </dgm:t>
    </dgm:pt>
    <dgm:pt modelId="{466A0FDF-4B26-4161-BB4B-1B61FB155F9E}" type="pres">
      <dgm:prSet presAssocID="{4688BC73-DE92-47BC-A692-A2ABC4E5CCEC}" presName="Name0" presStyleCnt="0">
        <dgm:presLayoutVars>
          <dgm:dir/>
          <dgm:animLvl val="lvl"/>
          <dgm:resizeHandles val="exact"/>
        </dgm:presLayoutVars>
      </dgm:prSet>
      <dgm:spPr/>
    </dgm:pt>
    <dgm:pt modelId="{89EF92DA-0476-4666-8B24-BB6E607F56D1}" type="pres">
      <dgm:prSet presAssocID="{6A811BC0-331A-438C-BCF6-912DBE6ED404}" presName="linNode" presStyleCnt="0"/>
      <dgm:spPr/>
    </dgm:pt>
    <dgm:pt modelId="{F1D924A8-B01D-43DF-8157-50B255D370F2}" type="pres">
      <dgm:prSet presAssocID="{6A811BC0-331A-438C-BCF6-912DBE6ED404}" presName="parentText" presStyleLbl="node1" presStyleIdx="0" presStyleCnt="2" custScaleX="272892">
        <dgm:presLayoutVars>
          <dgm:chMax val="1"/>
          <dgm:bulletEnabled val="1"/>
        </dgm:presLayoutVars>
      </dgm:prSet>
      <dgm:spPr/>
    </dgm:pt>
    <dgm:pt modelId="{BCCAD85A-076C-43B8-88EF-388712AF62D6}" type="pres">
      <dgm:prSet presAssocID="{100FAAB0-9A06-4696-B10B-E9E80B2364F9}" presName="sp" presStyleCnt="0"/>
      <dgm:spPr/>
    </dgm:pt>
    <dgm:pt modelId="{E73952FA-2F4C-4BC0-8B35-345891F1F500}" type="pres">
      <dgm:prSet presAssocID="{0BE909E9-E9A7-4ED4-A6C7-D33A890A1470}" presName="linNode" presStyleCnt="0"/>
      <dgm:spPr/>
    </dgm:pt>
    <dgm:pt modelId="{861FA9B7-C021-4C4A-9030-258522E0C209}" type="pres">
      <dgm:prSet presAssocID="{0BE909E9-E9A7-4ED4-A6C7-D33A890A1470}" presName="parentText" presStyleLbl="node1" presStyleIdx="1" presStyleCnt="2" custScaleX="277778">
        <dgm:presLayoutVars>
          <dgm:chMax val="1"/>
          <dgm:bulletEnabled val="1"/>
        </dgm:presLayoutVars>
      </dgm:prSet>
      <dgm:spPr/>
    </dgm:pt>
  </dgm:ptLst>
  <dgm:cxnLst>
    <dgm:cxn modelId="{14C29F04-B662-42E2-BED3-3FBBFA4B41E6}" srcId="{4688BC73-DE92-47BC-A692-A2ABC4E5CCEC}" destId="{0BE909E9-E9A7-4ED4-A6C7-D33A890A1470}" srcOrd="1" destOrd="0" parTransId="{24C1737F-074B-4362-AE81-1E65B9EC5FF1}" sibTransId="{85E94922-F6B7-40FD-B850-C7078774787C}"/>
    <dgm:cxn modelId="{623F7A09-EC5D-4013-86C1-94AB99FB56E3}" type="presOf" srcId="{6A811BC0-331A-438C-BCF6-912DBE6ED404}" destId="{F1D924A8-B01D-43DF-8157-50B255D370F2}" srcOrd="0" destOrd="0" presId="urn:microsoft.com/office/officeart/2005/8/layout/vList5"/>
    <dgm:cxn modelId="{F586CB30-CC92-4DF2-8CF6-7DF012B34928}" type="presOf" srcId="{4688BC73-DE92-47BC-A692-A2ABC4E5CCEC}" destId="{466A0FDF-4B26-4161-BB4B-1B61FB155F9E}" srcOrd="0" destOrd="0" presId="urn:microsoft.com/office/officeart/2005/8/layout/vList5"/>
    <dgm:cxn modelId="{EEAADEA1-0A7D-4352-9FFD-3B902ECA9913}" srcId="{4688BC73-DE92-47BC-A692-A2ABC4E5CCEC}" destId="{6A811BC0-331A-438C-BCF6-912DBE6ED404}" srcOrd="0" destOrd="0" parTransId="{A7CA02C4-6D31-4BD9-8A99-CE174639CD1C}" sibTransId="{100FAAB0-9A06-4696-B10B-E9E80B2364F9}"/>
    <dgm:cxn modelId="{4AD5F6E4-CA63-432D-BFAD-0BE5F258DA47}" type="presOf" srcId="{0BE909E9-E9A7-4ED4-A6C7-D33A890A1470}" destId="{861FA9B7-C021-4C4A-9030-258522E0C209}" srcOrd="0" destOrd="0" presId="urn:microsoft.com/office/officeart/2005/8/layout/vList5"/>
    <dgm:cxn modelId="{B605DE11-8D39-4ABF-A139-75E4FDA68B1E}" type="presParOf" srcId="{466A0FDF-4B26-4161-BB4B-1B61FB155F9E}" destId="{89EF92DA-0476-4666-8B24-BB6E607F56D1}" srcOrd="0" destOrd="0" presId="urn:microsoft.com/office/officeart/2005/8/layout/vList5"/>
    <dgm:cxn modelId="{EB008B35-681A-4DC2-BD38-ABEBDD11A2BE}" type="presParOf" srcId="{89EF92DA-0476-4666-8B24-BB6E607F56D1}" destId="{F1D924A8-B01D-43DF-8157-50B255D370F2}" srcOrd="0" destOrd="0" presId="urn:microsoft.com/office/officeart/2005/8/layout/vList5"/>
    <dgm:cxn modelId="{D9B84A5F-668E-436A-9C2F-54AEDE16A2A2}" type="presParOf" srcId="{466A0FDF-4B26-4161-BB4B-1B61FB155F9E}" destId="{BCCAD85A-076C-43B8-88EF-388712AF62D6}" srcOrd="1" destOrd="0" presId="urn:microsoft.com/office/officeart/2005/8/layout/vList5"/>
    <dgm:cxn modelId="{65CBD352-0C15-4E75-B28D-3BF1DE80534C}" type="presParOf" srcId="{466A0FDF-4B26-4161-BB4B-1B61FB155F9E}" destId="{E73952FA-2F4C-4BC0-8B35-345891F1F500}" srcOrd="2" destOrd="0" presId="urn:microsoft.com/office/officeart/2005/8/layout/vList5"/>
    <dgm:cxn modelId="{4724FE35-662F-41EE-BF7A-1F703E740967}" type="presParOf" srcId="{E73952FA-2F4C-4BC0-8B35-345891F1F500}" destId="{861FA9B7-C021-4C4A-9030-258522E0C2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4D16750-BCA3-4DDC-8DF9-871534E4EEE1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C1E87-73E1-44BA-931C-0CB234458EB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4C8C54-A7B9-46C6-9A6D-C6B0A7B3A68D}" type="parTrans" cxnId="{350AD605-4C25-4988-8749-E485E133E4CE}">
      <dgm:prSet/>
      <dgm:spPr/>
      <dgm:t>
        <a:bodyPr/>
        <a:lstStyle/>
        <a:p>
          <a:endParaRPr lang="en-US"/>
        </a:p>
      </dgm:t>
    </dgm:pt>
    <dgm:pt modelId="{3BEBD8F0-D81F-4F10-B8FE-DB052F07AC18}" type="sibTrans" cxnId="{350AD605-4C25-4988-8749-E485E133E4CE}">
      <dgm:prSet/>
      <dgm:spPr/>
      <dgm:t>
        <a:bodyPr/>
        <a:lstStyle/>
        <a:p>
          <a:endParaRPr lang="en-US"/>
        </a:p>
      </dgm:t>
    </dgm:pt>
    <dgm:pt modelId="{3CF18AF0-C462-43E9-9157-88668C88E6C0}" type="pres">
      <dgm:prSet presAssocID="{B4D16750-BCA3-4DDC-8DF9-871534E4EEE1}" presName="Name0" presStyleCnt="0">
        <dgm:presLayoutVars>
          <dgm:chMax/>
          <dgm:chPref/>
          <dgm:dir/>
        </dgm:presLayoutVars>
      </dgm:prSet>
      <dgm:spPr/>
    </dgm:pt>
    <dgm:pt modelId="{513406CF-16D0-44C3-8C87-2B39C2C52775}" type="pres">
      <dgm:prSet presAssocID="{09CC1E87-73E1-44BA-931C-0CB234458EBB}" presName="parenttextcomposite" presStyleCnt="0"/>
      <dgm:spPr/>
    </dgm:pt>
    <dgm:pt modelId="{7FAC4470-9585-4D01-8795-7F32EB9CC184}" type="pres">
      <dgm:prSet presAssocID="{09CC1E87-73E1-44BA-931C-0CB234458EBB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45EA0306-965C-478A-9D3B-9F38795A7835}" type="pres">
      <dgm:prSet presAssocID="{09CC1E87-73E1-44BA-931C-0CB234458EBB}" presName="parallelogramComposite" presStyleCnt="0"/>
      <dgm:spPr/>
    </dgm:pt>
    <dgm:pt modelId="{23CC1230-2798-453C-BDFB-36BFF6458E8E}" type="pres">
      <dgm:prSet presAssocID="{09CC1E87-73E1-44BA-931C-0CB234458EBB}" presName="parallelogram1" presStyleLbl="alignNode1" presStyleIdx="0" presStyleCnt="7"/>
      <dgm:spPr/>
    </dgm:pt>
    <dgm:pt modelId="{02D8A97B-31B2-4CBB-A8D2-7EC77A7FEE6D}" type="pres">
      <dgm:prSet presAssocID="{09CC1E87-73E1-44BA-931C-0CB234458EBB}" presName="parallelogram2" presStyleLbl="alignNode1" presStyleIdx="1" presStyleCnt="7"/>
      <dgm:spPr/>
    </dgm:pt>
    <dgm:pt modelId="{F8373D60-4CE3-46EF-8BB5-4477255FCCA1}" type="pres">
      <dgm:prSet presAssocID="{09CC1E87-73E1-44BA-931C-0CB234458EBB}" presName="parallelogram3" presStyleLbl="alignNode1" presStyleIdx="2" presStyleCnt="7"/>
      <dgm:spPr/>
    </dgm:pt>
    <dgm:pt modelId="{380BB630-2829-4614-B51F-E9233059BDCE}" type="pres">
      <dgm:prSet presAssocID="{09CC1E87-73E1-44BA-931C-0CB234458EBB}" presName="parallelogram4" presStyleLbl="alignNode1" presStyleIdx="3" presStyleCnt="7"/>
      <dgm:spPr/>
    </dgm:pt>
    <dgm:pt modelId="{6FFD5DEB-6015-4B89-9125-3B6B57994736}" type="pres">
      <dgm:prSet presAssocID="{09CC1E87-73E1-44BA-931C-0CB234458EBB}" presName="parallelogram5" presStyleLbl="alignNode1" presStyleIdx="4" presStyleCnt="7"/>
      <dgm:spPr/>
    </dgm:pt>
    <dgm:pt modelId="{49B47C33-E814-47D7-A470-88B4C6FB76DD}" type="pres">
      <dgm:prSet presAssocID="{09CC1E87-73E1-44BA-931C-0CB234458EBB}" presName="parallelogram6" presStyleLbl="alignNode1" presStyleIdx="5" presStyleCnt="7"/>
      <dgm:spPr/>
    </dgm:pt>
    <dgm:pt modelId="{DD151757-37D1-4E8C-8D7E-E8BEFF9F142F}" type="pres">
      <dgm:prSet presAssocID="{09CC1E87-73E1-44BA-931C-0CB234458EBB}" presName="parallelogram7" presStyleLbl="alignNode1" presStyleIdx="6" presStyleCnt="7"/>
      <dgm:spPr/>
    </dgm:pt>
  </dgm:ptLst>
  <dgm:cxnLst>
    <dgm:cxn modelId="{350AD605-4C25-4988-8749-E485E133E4CE}" srcId="{B4D16750-BCA3-4DDC-8DF9-871534E4EEE1}" destId="{09CC1E87-73E1-44BA-931C-0CB234458EBB}" srcOrd="0" destOrd="0" parTransId="{E84C8C54-A7B9-46C6-9A6D-C6B0A7B3A68D}" sibTransId="{3BEBD8F0-D81F-4F10-B8FE-DB052F07AC18}"/>
    <dgm:cxn modelId="{41C19772-DE28-4517-B7CE-D02E9AEF8BA7}" type="presOf" srcId="{B4D16750-BCA3-4DDC-8DF9-871534E4EEE1}" destId="{3CF18AF0-C462-43E9-9157-88668C88E6C0}" srcOrd="0" destOrd="0" presId="urn:microsoft.com/office/officeart/2008/layout/VerticalAccentList"/>
    <dgm:cxn modelId="{A69BD2F5-47CF-427E-B804-5626D6B4A67C}" type="presOf" srcId="{09CC1E87-73E1-44BA-931C-0CB234458EBB}" destId="{7FAC4470-9585-4D01-8795-7F32EB9CC184}" srcOrd="0" destOrd="0" presId="urn:microsoft.com/office/officeart/2008/layout/VerticalAccentList"/>
    <dgm:cxn modelId="{EA812163-9DDD-4002-AC92-92637B108B23}" type="presParOf" srcId="{3CF18AF0-C462-43E9-9157-88668C88E6C0}" destId="{513406CF-16D0-44C3-8C87-2B39C2C52775}" srcOrd="0" destOrd="0" presId="urn:microsoft.com/office/officeart/2008/layout/VerticalAccentList"/>
    <dgm:cxn modelId="{CE42FD41-FE51-46C0-B74F-77E9DAEAF123}" type="presParOf" srcId="{513406CF-16D0-44C3-8C87-2B39C2C52775}" destId="{7FAC4470-9585-4D01-8795-7F32EB9CC184}" srcOrd="0" destOrd="0" presId="urn:microsoft.com/office/officeart/2008/layout/VerticalAccentList"/>
    <dgm:cxn modelId="{ABD25B6D-76F8-4AB2-BAD1-441B2361151C}" type="presParOf" srcId="{3CF18AF0-C462-43E9-9157-88668C88E6C0}" destId="{45EA0306-965C-478A-9D3B-9F38795A7835}" srcOrd="1" destOrd="0" presId="urn:microsoft.com/office/officeart/2008/layout/VerticalAccentList"/>
    <dgm:cxn modelId="{665F3C9D-1FB5-4926-A929-49B97466057B}" type="presParOf" srcId="{45EA0306-965C-478A-9D3B-9F38795A7835}" destId="{23CC1230-2798-453C-BDFB-36BFF6458E8E}" srcOrd="0" destOrd="0" presId="urn:microsoft.com/office/officeart/2008/layout/VerticalAccentList"/>
    <dgm:cxn modelId="{B2F9B1CE-E7D5-409A-9426-C541F1D5548E}" type="presParOf" srcId="{45EA0306-965C-478A-9D3B-9F38795A7835}" destId="{02D8A97B-31B2-4CBB-A8D2-7EC77A7FEE6D}" srcOrd="1" destOrd="0" presId="urn:microsoft.com/office/officeart/2008/layout/VerticalAccentList"/>
    <dgm:cxn modelId="{7619EC8D-C917-44F6-8083-BA586D99A10C}" type="presParOf" srcId="{45EA0306-965C-478A-9D3B-9F38795A7835}" destId="{F8373D60-4CE3-46EF-8BB5-4477255FCCA1}" srcOrd="2" destOrd="0" presId="urn:microsoft.com/office/officeart/2008/layout/VerticalAccentList"/>
    <dgm:cxn modelId="{20382891-ED13-4E34-989D-D06DB9047F33}" type="presParOf" srcId="{45EA0306-965C-478A-9D3B-9F38795A7835}" destId="{380BB630-2829-4614-B51F-E9233059BDCE}" srcOrd="3" destOrd="0" presId="urn:microsoft.com/office/officeart/2008/layout/VerticalAccentList"/>
    <dgm:cxn modelId="{77089557-9D58-4A52-A92B-82416C3CC801}" type="presParOf" srcId="{45EA0306-965C-478A-9D3B-9F38795A7835}" destId="{6FFD5DEB-6015-4B89-9125-3B6B57994736}" srcOrd="4" destOrd="0" presId="urn:microsoft.com/office/officeart/2008/layout/VerticalAccentList"/>
    <dgm:cxn modelId="{3A6FB572-9E85-4F9C-9948-89C24AC17749}" type="presParOf" srcId="{45EA0306-965C-478A-9D3B-9F38795A7835}" destId="{49B47C33-E814-47D7-A470-88B4C6FB76DD}" srcOrd="5" destOrd="0" presId="urn:microsoft.com/office/officeart/2008/layout/VerticalAccentList"/>
    <dgm:cxn modelId="{6D9EA0B2-0030-4B7C-872C-A945C2A1289C}" type="presParOf" srcId="{45EA0306-965C-478A-9D3B-9F38795A7835}" destId="{DD151757-37D1-4E8C-8D7E-E8BEFF9F142F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94A3382-1994-4F38-B6ED-4F979682FAE1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6EA840-29D8-456A-939D-E931C9D497F0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Takeaways</a:t>
          </a:r>
        </a:p>
      </dgm:t>
    </dgm:pt>
    <dgm:pt modelId="{2E1FD8C0-1B1D-4B44-B50F-D2FB9946B650}" type="parTrans" cxnId="{1E181CDA-6B0D-4883-AA57-A840B8CE2CA4}">
      <dgm:prSet/>
      <dgm:spPr/>
      <dgm:t>
        <a:bodyPr/>
        <a:lstStyle/>
        <a:p>
          <a:endParaRPr lang="en-US"/>
        </a:p>
      </dgm:t>
    </dgm:pt>
    <dgm:pt modelId="{339613D3-E45C-494A-B7C5-C4A438BDE5AC}" type="sibTrans" cxnId="{1E181CDA-6B0D-4883-AA57-A840B8CE2CA4}">
      <dgm:prSet/>
      <dgm:spPr/>
      <dgm:t>
        <a:bodyPr/>
        <a:lstStyle/>
        <a:p>
          <a:endParaRPr lang="en-US"/>
        </a:p>
      </dgm:t>
    </dgm:pt>
    <dgm:pt modelId="{50853EE4-06E5-4478-BE8B-9C716ECC31B7}" type="pres">
      <dgm:prSet presAssocID="{B94A3382-1994-4F38-B6ED-4F979682FAE1}" presName="Name0" presStyleCnt="0">
        <dgm:presLayoutVars>
          <dgm:chMax/>
          <dgm:chPref/>
          <dgm:dir/>
        </dgm:presLayoutVars>
      </dgm:prSet>
      <dgm:spPr/>
    </dgm:pt>
    <dgm:pt modelId="{40CECB97-1466-4F62-97C8-C1A0D9106DD7}" type="pres">
      <dgm:prSet presAssocID="{736EA840-29D8-456A-939D-E931C9D497F0}" presName="parenttextcomposite" presStyleCnt="0"/>
      <dgm:spPr/>
    </dgm:pt>
    <dgm:pt modelId="{915A60BD-0B7D-46B6-8E0C-C473F222386A}" type="pres">
      <dgm:prSet presAssocID="{736EA840-29D8-456A-939D-E931C9D497F0}" presName="parenttext" presStyleLbl="revTx" presStyleIdx="0" presStyleCnt="1" custScaleX="109315">
        <dgm:presLayoutVars>
          <dgm:chMax/>
          <dgm:chPref val="2"/>
          <dgm:bulletEnabled val="1"/>
        </dgm:presLayoutVars>
      </dgm:prSet>
      <dgm:spPr/>
    </dgm:pt>
    <dgm:pt modelId="{045CF81C-F68E-4A56-8479-74664AE08005}" type="pres">
      <dgm:prSet presAssocID="{736EA840-29D8-456A-939D-E931C9D497F0}" presName="parallelogramComposite" presStyleCnt="0"/>
      <dgm:spPr/>
    </dgm:pt>
    <dgm:pt modelId="{7FBE877D-15B6-48D4-A35F-E0DD4B19AF9D}" type="pres">
      <dgm:prSet presAssocID="{736EA840-29D8-456A-939D-E931C9D497F0}" presName="parallelogram1" presStyleLbl="alignNode1" presStyleIdx="0" presStyleCnt="7"/>
      <dgm:spPr/>
    </dgm:pt>
    <dgm:pt modelId="{80A87751-B9A6-4F07-B504-F778875CD247}" type="pres">
      <dgm:prSet presAssocID="{736EA840-29D8-456A-939D-E931C9D497F0}" presName="parallelogram2" presStyleLbl="alignNode1" presStyleIdx="1" presStyleCnt="7"/>
      <dgm:spPr/>
    </dgm:pt>
    <dgm:pt modelId="{060CDAB0-9F0C-406D-B35C-B49B19804056}" type="pres">
      <dgm:prSet presAssocID="{736EA840-29D8-456A-939D-E931C9D497F0}" presName="parallelogram3" presStyleLbl="alignNode1" presStyleIdx="2" presStyleCnt="7"/>
      <dgm:spPr/>
    </dgm:pt>
    <dgm:pt modelId="{8F0393AB-9881-4F2B-9E8D-FF642E1C3ED3}" type="pres">
      <dgm:prSet presAssocID="{736EA840-29D8-456A-939D-E931C9D497F0}" presName="parallelogram4" presStyleLbl="alignNode1" presStyleIdx="3" presStyleCnt="7"/>
      <dgm:spPr/>
    </dgm:pt>
    <dgm:pt modelId="{2DB8448D-7E5B-44CF-86C9-4C11A453A0C3}" type="pres">
      <dgm:prSet presAssocID="{736EA840-29D8-456A-939D-E931C9D497F0}" presName="parallelogram5" presStyleLbl="alignNode1" presStyleIdx="4" presStyleCnt="7"/>
      <dgm:spPr/>
    </dgm:pt>
    <dgm:pt modelId="{B75E495F-9F68-45C6-81F4-6AD8F0E9D8CB}" type="pres">
      <dgm:prSet presAssocID="{736EA840-29D8-456A-939D-E931C9D497F0}" presName="parallelogram6" presStyleLbl="alignNode1" presStyleIdx="5" presStyleCnt="7"/>
      <dgm:spPr/>
    </dgm:pt>
    <dgm:pt modelId="{6035B109-C51D-4703-B4C0-1BC50E4E5D64}" type="pres">
      <dgm:prSet presAssocID="{736EA840-29D8-456A-939D-E931C9D497F0}" presName="parallelogram7" presStyleLbl="alignNode1" presStyleIdx="6" presStyleCnt="7"/>
      <dgm:spPr/>
    </dgm:pt>
  </dgm:ptLst>
  <dgm:cxnLst>
    <dgm:cxn modelId="{F126CD61-9D88-4F94-8C12-E9D0ED9E5F34}" type="presOf" srcId="{B94A3382-1994-4F38-B6ED-4F979682FAE1}" destId="{50853EE4-06E5-4478-BE8B-9C716ECC31B7}" srcOrd="0" destOrd="0" presId="urn:microsoft.com/office/officeart/2008/layout/VerticalAccentList"/>
    <dgm:cxn modelId="{B6A444A8-B725-4393-845C-CB31CE893BC1}" type="presOf" srcId="{736EA840-29D8-456A-939D-E931C9D497F0}" destId="{915A60BD-0B7D-46B6-8E0C-C473F222386A}" srcOrd="0" destOrd="0" presId="urn:microsoft.com/office/officeart/2008/layout/VerticalAccentList"/>
    <dgm:cxn modelId="{1E181CDA-6B0D-4883-AA57-A840B8CE2CA4}" srcId="{B94A3382-1994-4F38-B6ED-4F979682FAE1}" destId="{736EA840-29D8-456A-939D-E931C9D497F0}" srcOrd="0" destOrd="0" parTransId="{2E1FD8C0-1B1D-4B44-B50F-D2FB9946B650}" sibTransId="{339613D3-E45C-494A-B7C5-C4A438BDE5AC}"/>
    <dgm:cxn modelId="{4B1C11EE-1AB9-424C-85A6-6CEF55118749}" type="presParOf" srcId="{50853EE4-06E5-4478-BE8B-9C716ECC31B7}" destId="{40CECB97-1466-4F62-97C8-C1A0D9106DD7}" srcOrd="0" destOrd="0" presId="urn:microsoft.com/office/officeart/2008/layout/VerticalAccentList"/>
    <dgm:cxn modelId="{29866AA5-37F8-409D-9198-5ED287F311EC}" type="presParOf" srcId="{40CECB97-1466-4F62-97C8-C1A0D9106DD7}" destId="{915A60BD-0B7D-46B6-8E0C-C473F222386A}" srcOrd="0" destOrd="0" presId="urn:microsoft.com/office/officeart/2008/layout/VerticalAccentList"/>
    <dgm:cxn modelId="{19347498-2D8F-4806-868E-DA8D0DE2B69D}" type="presParOf" srcId="{50853EE4-06E5-4478-BE8B-9C716ECC31B7}" destId="{045CF81C-F68E-4A56-8479-74664AE08005}" srcOrd="1" destOrd="0" presId="urn:microsoft.com/office/officeart/2008/layout/VerticalAccentList"/>
    <dgm:cxn modelId="{643AC7C3-C500-40BA-A433-43B69BA97738}" type="presParOf" srcId="{045CF81C-F68E-4A56-8479-74664AE08005}" destId="{7FBE877D-15B6-48D4-A35F-E0DD4B19AF9D}" srcOrd="0" destOrd="0" presId="urn:microsoft.com/office/officeart/2008/layout/VerticalAccentList"/>
    <dgm:cxn modelId="{4F7595D1-DC17-4B5E-B282-82F7D2BFAD21}" type="presParOf" srcId="{045CF81C-F68E-4A56-8479-74664AE08005}" destId="{80A87751-B9A6-4F07-B504-F778875CD247}" srcOrd="1" destOrd="0" presId="urn:microsoft.com/office/officeart/2008/layout/VerticalAccentList"/>
    <dgm:cxn modelId="{D705AD0F-1F1B-48C0-BB06-EC68B0955E90}" type="presParOf" srcId="{045CF81C-F68E-4A56-8479-74664AE08005}" destId="{060CDAB0-9F0C-406D-B35C-B49B19804056}" srcOrd="2" destOrd="0" presId="urn:microsoft.com/office/officeart/2008/layout/VerticalAccentList"/>
    <dgm:cxn modelId="{8E3B5F76-39DA-4866-8952-480AC4265094}" type="presParOf" srcId="{045CF81C-F68E-4A56-8479-74664AE08005}" destId="{8F0393AB-9881-4F2B-9E8D-FF642E1C3ED3}" srcOrd="3" destOrd="0" presId="urn:microsoft.com/office/officeart/2008/layout/VerticalAccentList"/>
    <dgm:cxn modelId="{C014D15A-EA30-48F9-900C-F22BCEFD9BE0}" type="presParOf" srcId="{045CF81C-F68E-4A56-8479-74664AE08005}" destId="{2DB8448D-7E5B-44CF-86C9-4C11A453A0C3}" srcOrd="4" destOrd="0" presId="urn:microsoft.com/office/officeart/2008/layout/VerticalAccentList"/>
    <dgm:cxn modelId="{4F2AF945-2CE6-402F-899A-2D2339327D93}" type="presParOf" srcId="{045CF81C-F68E-4A56-8479-74664AE08005}" destId="{B75E495F-9F68-45C6-81F4-6AD8F0E9D8CB}" srcOrd="5" destOrd="0" presId="urn:microsoft.com/office/officeart/2008/layout/VerticalAccentList"/>
    <dgm:cxn modelId="{0C785516-1153-4385-BADB-9EE87D84D662}" type="presParOf" srcId="{045CF81C-F68E-4A56-8479-74664AE08005}" destId="{6035B109-C51D-4703-B4C0-1BC50E4E5D64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7072EC-F600-4A7B-838E-3BE77E9AA7C5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74E761-36BB-4D3A-8CBD-1825390D8AA5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Dashboard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56C6FB-D22B-420D-B054-39979798FEC1}" type="parTrans" cxnId="{29F6678E-7330-4C32-9D0F-63FD9B97E7D6}">
      <dgm:prSet/>
      <dgm:spPr/>
      <dgm:t>
        <a:bodyPr/>
        <a:lstStyle/>
        <a:p>
          <a:endParaRPr lang="en-US"/>
        </a:p>
      </dgm:t>
    </dgm:pt>
    <dgm:pt modelId="{B35DCE29-30ED-475E-BDE4-D36DBE842D3E}" type="sibTrans" cxnId="{29F6678E-7330-4C32-9D0F-63FD9B97E7D6}">
      <dgm:prSet/>
      <dgm:spPr/>
      <dgm:t>
        <a:bodyPr/>
        <a:lstStyle/>
        <a:p>
          <a:endParaRPr lang="en-US"/>
        </a:p>
      </dgm:t>
    </dgm:pt>
    <dgm:pt modelId="{B875FF2A-BFE1-4249-AD2F-782C21D4AB28}" type="pres">
      <dgm:prSet presAssocID="{5C7072EC-F600-4A7B-838E-3BE77E9AA7C5}" presName="Name0" presStyleCnt="0">
        <dgm:presLayoutVars>
          <dgm:chMax/>
          <dgm:chPref/>
          <dgm:dir/>
        </dgm:presLayoutVars>
      </dgm:prSet>
      <dgm:spPr/>
    </dgm:pt>
    <dgm:pt modelId="{0D213D85-550D-4633-8239-20EC84FEDD3B}" type="pres">
      <dgm:prSet presAssocID="{5574E761-36BB-4D3A-8CBD-1825390D8AA5}" presName="parenttextcomposite" presStyleCnt="0"/>
      <dgm:spPr/>
    </dgm:pt>
    <dgm:pt modelId="{EF306041-E358-416C-B485-411A0675DFFE}" type="pres">
      <dgm:prSet presAssocID="{5574E761-36BB-4D3A-8CBD-1825390D8AA5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C17FD053-221F-4799-A8DC-D0527A807D32}" type="pres">
      <dgm:prSet presAssocID="{5574E761-36BB-4D3A-8CBD-1825390D8AA5}" presName="parallelogramComposite" presStyleCnt="0"/>
      <dgm:spPr/>
    </dgm:pt>
    <dgm:pt modelId="{88E4109F-A8F9-4D2C-ACA3-6FE18521D2D7}" type="pres">
      <dgm:prSet presAssocID="{5574E761-36BB-4D3A-8CBD-1825390D8AA5}" presName="parallelogram1" presStyleLbl="alignNode1" presStyleIdx="0" presStyleCnt="7"/>
      <dgm:spPr/>
    </dgm:pt>
    <dgm:pt modelId="{1D756AA0-DA67-4E98-8DC7-387156944074}" type="pres">
      <dgm:prSet presAssocID="{5574E761-36BB-4D3A-8CBD-1825390D8AA5}" presName="parallelogram2" presStyleLbl="alignNode1" presStyleIdx="1" presStyleCnt="7"/>
      <dgm:spPr/>
    </dgm:pt>
    <dgm:pt modelId="{E658BB4F-9104-44F0-B021-69D3E1A21C88}" type="pres">
      <dgm:prSet presAssocID="{5574E761-36BB-4D3A-8CBD-1825390D8AA5}" presName="parallelogram3" presStyleLbl="alignNode1" presStyleIdx="2" presStyleCnt="7"/>
      <dgm:spPr/>
    </dgm:pt>
    <dgm:pt modelId="{4C6F39D7-8797-4D49-B9AB-1FA0F3C4F74C}" type="pres">
      <dgm:prSet presAssocID="{5574E761-36BB-4D3A-8CBD-1825390D8AA5}" presName="parallelogram4" presStyleLbl="alignNode1" presStyleIdx="3" presStyleCnt="7"/>
      <dgm:spPr/>
    </dgm:pt>
    <dgm:pt modelId="{4F21AF70-6C72-4CEB-B049-BA4B6C4FC815}" type="pres">
      <dgm:prSet presAssocID="{5574E761-36BB-4D3A-8CBD-1825390D8AA5}" presName="parallelogram5" presStyleLbl="alignNode1" presStyleIdx="4" presStyleCnt="7"/>
      <dgm:spPr/>
    </dgm:pt>
    <dgm:pt modelId="{E62682FF-FAC2-4D11-A78E-8111D4BFDF29}" type="pres">
      <dgm:prSet presAssocID="{5574E761-36BB-4D3A-8CBD-1825390D8AA5}" presName="parallelogram6" presStyleLbl="alignNode1" presStyleIdx="5" presStyleCnt="7"/>
      <dgm:spPr/>
    </dgm:pt>
    <dgm:pt modelId="{D16732D0-DE1F-4144-BD77-1692DB667AB3}" type="pres">
      <dgm:prSet presAssocID="{5574E761-36BB-4D3A-8CBD-1825390D8AA5}" presName="parallelogram7" presStyleLbl="alignNode1" presStyleIdx="6" presStyleCnt="7"/>
      <dgm:spPr/>
    </dgm:pt>
  </dgm:ptLst>
  <dgm:cxnLst>
    <dgm:cxn modelId="{29F6678E-7330-4C32-9D0F-63FD9B97E7D6}" srcId="{5C7072EC-F600-4A7B-838E-3BE77E9AA7C5}" destId="{5574E761-36BB-4D3A-8CBD-1825390D8AA5}" srcOrd="0" destOrd="0" parTransId="{3C56C6FB-D22B-420D-B054-39979798FEC1}" sibTransId="{B35DCE29-30ED-475E-BDE4-D36DBE842D3E}"/>
    <dgm:cxn modelId="{257CEDBD-F5D5-4B20-B722-4522F4105B12}" type="presOf" srcId="{5574E761-36BB-4D3A-8CBD-1825390D8AA5}" destId="{EF306041-E358-416C-B485-411A0675DFFE}" srcOrd="0" destOrd="0" presId="urn:microsoft.com/office/officeart/2008/layout/VerticalAccentList"/>
    <dgm:cxn modelId="{19665DE8-471F-4852-8E7D-DED2692FD7EF}" type="presOf" srcId="{5C7072EC-F600-4A7B-838E-3BE77E9AA7C5}" destId="{B875FF2A-BFE1-4249-AD2F-782C21D4AB28}" srcOrd="0" destOrd="0" presId="urn:microsoft.com/office/officeart/2008/layout/VerticalAccentList"/>
    <dgm:cxn modelId="{E8EF79A9-F65B-4342-87DC-89D00A80C037}" type="presParOf" srcId="{B875FF2A-BFE1-4249-AD2F-782C21D4AB28}" destId="{0D213D85-550D-4633-8239-20EC84FEDD3B}" srcOrd="0" destOrd="0" presId="urn:microsoft.com/office/officeart/2008/layout/VerticalAccentList"/>
    <dgm:cxn modelId="{A6258E08-C9C8-46E6-B6AA-43869EE94820}" type="presParOf" srcId="{0D213D85-550D-4633-8239-20EC84FEDD3B}" destId="{EF306041-E358-416C-B485-411A0675DFFE}" srcOrd="0" destOrd="0" presId="urn:microsoft.com/office/officeart/2008/layout/VerticalAccentList"/>
    <dgm:cxn modelId="{A96F2ACE-734A-4B54-899C-4A4D961A9EF6}" type="presParOf" srcId="{B875FF2A-BFE1-4249-AD2F-782C21D4AB28}" destId="{C17FD053-221F-4799-A8DC-D0527A807D32}" srcOrd="1" destOrd="0" presId="urn:microsoft.com/office/officeart/2008/layout/VerticalAccentList"/>
    <dgm:cxn modelId="{B94D5C5D-3DA6-4DD4-8DC3-1C09881EF91A}" type="presParOf" srcId="{C17FD053-221F-4799-A8DC-D0527A807D32}" destId="{88E4109F-A8F9-4D2C-ACA3-6FE18521D2D7}" srcOrd="0" destOrd="0" presId="urn:microsoft.com/office/officeart/2008/layout/VerticalAccentList"/>
    <dgm:cxn modelId="{957EED38-4F20-466C-A3BA-234DCA7A6FCE}" type="presParOf" srcId="{C17FD053-221F-4799-A8DC-D0527A807D32}" destId="{1D756AA0-DA67-4E98-8DC7-387156944074}" srcOrd="1" destOrd="0" presId="urn:microsoft.com/office/officeart/2008/layout/VerticalAccentList"/>
    <dgm:cxn modelId="{DAD782B2-77D9-4D76-A59B-F3716D1A3C4B}" type="presParOf" srcId="{C17FD053-221F-4799-A8DC-D0527A807D32}" destId="{E658BB4F-9104-44F0-B021-69D3E1A21C88}" srcOrd="2" destOrd="0" presId="urn:microsoft.com/office/officeart/2008/layout/VerticalAccentList"/>
    <dgm:cxn modelId="{A7F56D1C-14DC-4FE4-9054-9271274B1424}" type="presParOf" srcId="{C17FD053-221F-4799-A8DC-D0527A807D32}" destId="{4C6F39D7-8797-4D49-B9AB-1FA0F3C4F74C}" srcOrd="3" destOrd="0" presId="urn:microsoft.com/office/officeart/2008/layout/VerticalAccentList"/>
    <dgm:cxn modelId="{B7A6B5AD-E6CB-4D21-9185-D012C4EF6113}" type="presParOf" srcId="{C17FD053-221F-4799-A8DC-D0527A807D32}" destId="{4F21AF70-6C72-4CEB-B049-BA4B6C4FC815}" srcOrd="4" destOrd="0" presId="urn:microsoft.com/office/officeart/2008/layout/VerticalAccentList"/>
    <dgm:cxn modelId="{BC42F545-3BF0-46FC-A3CA-67E3AD0D1A99}" type="presParOf" srcId="{C17FD053-221F-4799-A8DC-D0527A807D32}" destId="{E62682FF-FAC2-4D11-A78E-8111D4BFDF29}" srcOrd="5" destOrd="0" presId="urn:microsoft.com/office/officeart/2008/layout/VerticalAccentList"/>
    <dgm:cxn modelId="{583A91B4-942F-4E35-BDE5-F6E52966D764}" type="presParOf" srcId="{C17FD053-221F-4799-A8DC-D0527A807D32}" destId="{D16732D0-DE1F-4144-BD77-1692DB667AB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D600C1-140D-4EBC-832C-1BCD27BF2137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D7B825-8571-4798-804A-3879FADD7100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Insight Summary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D4184-DD70-4636-96E9-80EF8DD2642C}" type="parTrans" cxnId="{EE5FDF63-6460-48D0-86C8-3FF57AA43893}">
      <dgm:prSet/>
      <dgm:spPr/>
      <dgm:t>
        <a:bodyPr/>
        <a:lstStyle/>
        <a:p>
          <a:endParaRPr lang="en-US"/>
        </a:p>
      </dgm:t>
    </dgm:pt>
    <dgm:pt modelId="{134FA08E-9304-4F44-9547-1E0681AF77E5}" type="sibTrans" cxnId="{EE5FDF63-6460-48D0-86C8-3FF57AA43893}">
      <dgm:prSet/>
      <dgm:spPr/>
      <dgm:t>
        <a:bodyPr/>
        <a:lstStyle/>
        <a:p>
          <a:endParaRPr lang="en-US"/>
        </a:p>
      </dgm:t>
    </dgm:pt>
    <dgm:pt modelId="{66376515-E944-4111-916F-9364536F45BA}" type="pres">
      <dgm:prSet presAssocID="{95D600C1-140D-4EBC-832C-1BCD27BF2137}" presName="Name0" presStyleCnt="0">
        <dgm:presLayoutVars>
          <dgm:chMax/>
          <dgm:chPref/>
          <dgm:dir/>
        </dgm:presLayoutVars>
      </dgm:prSet>
      <dgm:spPr/>
    </dgm:pt>
    <dgm:pt modelId="{9F607593-16CE-4ADA-B722-E95A84365C1B}" type="pres">
      <dgm:prSet presAssocID="{23D7B825-8571-4798-804A-3879FADD7100}" presName="parenttextcomposite" presStyleCnt="0"/>
      <dgm:spPr/>
    </dgm:pt>
    <dgm:pt modelId="{831CB6D8-6C3D-4851-A073-BA54C1B92B73}" type="pres">
      <dgm:prSet presAssocID="{23D7B825-8571-4798-804A-3879FADD7100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FBE9E465-F8BD-4A6B-A559-29FA9EB9905D}" type="pres">
      <dgm:prSet presAssocID="{23D7B825-8571-4798-804A-3879FADD7100}" presName="parallelogramComposite" presStyleCnt="0"/>
      <dgm:spPr/>
    </dgm:pt>
    <dgm:pt modelId="{6D22B188-E9D3-4C28-9D0E-4CD510469FA1}" type="pres">
      <dgm:prSet presAssocID="{23D7B825-8571-4798-804A-3879FADD7100}" presName="parallelogram1" presStyleLbl="alignNode1" presStyleIdx="0" presStyleCnt="7"/>
      <dgm:spPr/>
    </dgm:pt>
    <dgm:pt modelId="{76064EB2-DAB1-449F-9D6A-98ED67FFB875}" type="pres">
      <dgm:prSet presAssocID="{23D7B825-8571-4798-804A-3879FADD7100}" presName="parallelogram2" presStyleLbl="alignNode1" presStyleIdx="1" presStyleCnt="7"/>
      <dgm:spPr/>
    </dgm:pt>
    <dgm:pt modelId="{60C190E4-435E-4E2F-A718-D62EB7168E18}" type="pres">
      <dgm:prSet presAssocID="{23D7B825-8571-4798-804A-3879FADD7100}" presName="parallelogram3" presStyleLbl="alignNode1" presStyleIdx="2" presStyleCnt="7"/>
      <dgm:spPr/>
    </dgm:pt>
    <dgm:pt modelId="{693F26A4-60AE-4FFF-BC38-63CE85480977}" type="pres">
      <dgm:prSet presAssocID="{23D7B825-8571-4798-804A-3879FADD7100}" presName="parallelogram4" presStyleLbl="alignNode1" presStyleIdx="3" presStyleCnt="7"/>
      <dgm:spPr/>
    </dgm:pt>
    <dgm:pt modelId="{50192CB6-E45C-4E37-86DF-90C39ACD154F}" type="pres">
      <dgm:prSet presAssocID="{23D7B825-8571-4798-804A-3879FADD7100}" presName="parallelogram5" presStyleLbl="alignNode1" presStyleIdx="4" presStyleCnt="7"/>
      <dgm:spPr/>
    </dgm:pt>
    <dgm:pt modelId="{862945D0-AA8F-4C97-AA02-6A56D7B702E3}" type="pres">
      <dgm:prSet presAssocID="{23D7B825-8571-4798-804A-3879FADD7100}" presName="parallelogram6" presStyleLbl="alignNode1" presStyleIdx="5" presStyleCnt="7"/>
      <dgm:spPr/>
    </dgm:pt>
    <dgm:pt modelId="{2586B8C8-1C93-42D2-94BE-43996125B9B6}" type="pres">
      <dgm:prSet presAssocID="{23D7B825-8571-4798-804A-3879FADD7100}" presName="parallelogram7" presStyleLbl="alignNode1" presStyleIdx="6" presStyleCnt="7"/>
      <dgm:spPr/>
    </dgm:pt>
  </dgm:ptLst>
  <dgm:cxnLst>
    <dgm:cxn modelId="{EE5FDF63-6460-48D0-86C8-3FF57AA43893}" srcId="{95D600C1-140D-4EBC-832C-1BCD27BF2137}" destId="{23D7B825-8571-4798-804A-3879FADD7100}" srcOrd="0" destOrd="0" parTransId="{326D4184-DD70-4636-96E9-80EF8DD2642C}" sibTransId="{134FA08E-9304-4F44-9547-1E0681AF77E5}"/>
    <dgm:cxn modelId="{5735C1A2-7F1D-4502-BAC7-CBD6533D23C3}" type="presOf" srcId="{23D7B825-8571-4798-804A-3879FADD7100}" destId="{831CB6D8-6C3D-4851-A073-BA54C1B92B73}" srcOrd="0" destOrd="0" presId="urn:microsoft.com/office/officeart/2008/layout/VerticalAccentList"/>
    <dgm:cxn modelId="{BD68C8C0-B4A0-4014-A3EA-8489D2763CD9}" type="presOf" srcId="{95D600C1-140D-4EBC-832C-1BCD27BF2137}" destId="{66376515-E944-4111-916F-9364536F45BA}" srcOrd="0" destOrd="0" presId="urn:microsoft.com/office/officeart/2008/layout/VerticalAccentList"/>
    <dgm:cxn modelId="{42F8AA61-6623-4E99-B7A3-143E6C77AFF5}" type="presParOf" srcId="{66376515-E944-4111-916F-9364536F45BA}" destId="{9F607593-16CE-4ADA-B722-E95A84365C1B}" srcOrd="0" destOrd="0" presId="urn:microsoft.com/office/officeart/2008/layout/VerticalAccentList"/>
    <dgm:cxn modelId="{AF6D0CA4-3874-4E96-82E6-1271816A3128}" type="presParOf" srcId="{9F607593-16CE-4ADA-B722-E95A84365C1B}" destId="{831CB6D8-6C3D-4851-A073-BA54C1B92B73}" srcOrd="0" destOrd="0" presId="urn:microsoft.com/office/officeart/2008/layout/VerticalAccentList"/>
    <dgm:cxn modelId="{B96707F3-22E8-4786-A153-E395B497B773}" type="presParOf" srcId="{66376515-E944-4111-916F-9364536F45BA}" destId="{FBE9E465-F8BD-4A6B-A559-29FA9EB9905D}" srcOrd="1" destOrd="0" presId="urn:microsoft.com/office/officeart/2008/layout/VerticalAccentList"/>
    <dgm:cxn modelId="{647ACABC-5794-4D89-A6D4-2E8D663859E7}" type="presParOf" srcId="{FBE9E465-F8BD-4A6B-A559-29FA9EB9905D}" destId="{6D22B188-E9D3-4C28-9D0E-4CD510469FA1}" srcOrd="0" destOrd="0" presId="urn:microsoft.com/office/officeart/2008/layout/VerticalAccentList"/>
    <dgm:cxn modelId="{96BF5A97-702F-4157-9B63-3D1D9ABC61BB}" type="presParOf" srcId="{FBE9E465-F8BD-4A6B-A559-29FA9EB9905D}" destId="{76064EB2-DAB1-449F-9D6A-98ED67FFB875}" srcOrd="1" destOrd="0" presId="urn:microsoft.com/office/officeart/2008/layout/VerticalAccentList"/>
    <dgm:cxn modelId="{509F124A-6D29-43C8-8E32-14D3BD28C57F}" type="presParOf" srcId="{FBE9E465-F8BD-4A6B-A559-29FA9EB9905D}" destId="{60C190E4-435E-4E2F-A718-D62EB7168E18}" srcOrd="2" destOrd="0" presId="urn:microsoft.com/office/officeart/2008/layout/VerticalAccentList"/>
    <dgm:cxn modelId="{2673C88C-F24D-4E4E-B183-263109CDA92A}" type="presParOf" srcId="{FBE9E465-F8BD-4A6B-A559-29FA9EB9905D}" destId="{693F26A4-60AE-4FFF-BC38-63CE85480977}" srcOrd="3" destOrd="0" presId="urn:microsoft.com/office/officeart/2008/layout/VerticalAccentList"/>
    <dgm:cxn modelId="{93F60067-68CF-46FA-B7A5-00B6A82233A1}" type="presParOf" srcId="{FBE9E465-F8BD-4A6B-A559-29FA9EB9905D}" destId="{50192CB6-E45C-4E37-86DF-90C39ACD154F}" srcOrd="4" destOrd="0" presId="urn:microsoft.com/office/officeart/2008/layout/VerticalAccentList"/>
    <dgm:cxn modelId="{10921C1C-15D9-4FE4-ADF1-9AD39117EDA0}" type="presParOf" srcId="{FBE9E465-F8BD-4A6B-A559-29FA9EB9905D}" destId="{862945D0-AA8F-4C97-AA02-6A56D7B702E3}" srcOrd="5" destOrd="0" presId="urn:microsoft.com/office/officeart/2008/layout/VerticalAccentList"/>
    <dgm:cxn modelId="{F41F707A-A8FE-4B9A-AE2C-DF242940D09D}" type="presParOf" srcId="{FBE9E465-F8BD-4A6B-A559-29FA9EB9905D}" destId="{2586B8C8-1C93-42D2-94BE-43996125B9B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8713A5-823C-44E0-AF9F-55011254DAC8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554730-7D78-45F3-B7DD-E33A3E075B49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Olympic Games by Season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FA115F-1A5C-4D8B-9161-1F6BC52089FA}" type="parTrans" cxnId="{14A46973-618F-4B78-8FA3-A55EA60D2552}">
      <dgm:prSet/>
      <dgm:spPr/>
      <dgm:t>
        <a:bodyPr/>
        <a:lstStyle/>
        <a:p>
          <a:endParaRPr lang="en-US"/>
        </a:p>
      </dgm:t>
    </dgm:pt>
    <dgm:pt modelId="{84F6BB28-6F57-4B4E-8D35-78AA9FDD4611}" type="sibTrans" cxnId="{14A46973-618F-4B78-8FA3-A55EA60D2552}">
      <dgm:prSet/>
      <dgm:spPr/>
      <dgm:t>
        <a:bodyPr/>
        <a:lstStyle/>
        <a:p>
          <a:endParaRPr lang="en-US"/>
        </a:p>
      </dgm:t>
    </dgm:pt>
    <dgm:pt modelId="{EEC04CC4-F818-4628-B8C6-061C1BE0D448}" type="pres">
      <dgm:prSet presAssocID="{878713A5-823C-44E0-AF9F-55011254DAC8}" presName="Name0" presStyleCnt="0">
        <dgm:presLayoutVars>
          <dgm:chMax/>
          <dgm:chPref/>
          <dgm:dir/>
        </dgm:presLayoutVars>
      </dgm:prSet>
      <dgm:spPr/>
    </dgm:pt>
    <dgm:pt modelId="{A31A731C-4AD0-44BF-B518-77B883A0B69C}" type="pres">
      <dgm:prSet presAssocID="{BB554730-7D78-45F3-B7DD-E33A3E075B49}" presName="parenttextcomposite" presStyleCnt="0"/>
      <dgm:spPr/>
    </dgm:pt>
    <dgm:pt modelId="{D9EA4E9D-8127-46F6-AD6C-87B95ABF4C45}" type="pres">
      <dgm:prSet presAssocID="{BB554730-7D78-45F3-B7DD-E33A3E075B4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C6E5C824-E66B-470C-A04C-22AF64B783A3}" type="pres">
      <dgm:prSet presAssocID="{BB554730-7D78-45F3-B7DD-E33A3E075B49}" presName="parallelogramComposite" presStyleCnt="0"/>
      <dgm:spPr/>
    </dgm:pt>
    <dgm:pt modelId="{C5190D1F-7311-43BA-9390-E3BDB4D7EFEC}" type="pres">
      <dgm:prSet presAssocID="{BB554730-7D78-45F3-B7DD-E33A3E075B49}" presName="parallelogram1" presStyleLbl="alignNode1" presStyleIdx="0" presStyleCnt="7"/>
      <dgm:spPr/>
    </dgm:pt>
    <dgm:pt modelId="{18C41E6E-0F5A-4D7E-AE86-B759EF89C64D}" type="pres">
      <dgm:prSet presAssocID="{BB554730-7D78-45F3-B7DD-E33A3E075B49}" presName="parallelogram2" presStyleLbl="alignNode1" presStyleIdx="1" presStyleCnt="7"/>
      <dgm:spPr/>
    </dgm:pt>
    <dgm:pt modelId="{861D69ED-DC61-42AE-B365-A94BA094EB2B}" type="pres">
      <dgm:prSet presAssocID="{BB554730-7D78-45F3-B7DD-E33A3E075B49}" presName="parallelogram3" presStyleLbl="alignNode1" presStyleIdx="2" presStyleCnt="7"/>
      <dgm:spPr/>
    </dgm:pt>
    <dgm:pt modelId="{34B475E0-EC03-466C-8A4D-73E6903CECF7}" type="pres">
      <dgm:prSet presAssocID="{BB554730-7D78-45F3-B7DD-E33A3E075B49}" presName="parallelogram4" presStyleLbl="alignNode1" presStyleIdx="3" presStyleCnt="7"/>
      <dgm:spPr/>
    </dgm:pt>
    <dgm:pt modelId="{0D5E3A1E-807B-4D8A-BC0B-80C3FB8BF001}" type="pres">
      <dgm:prSet presAssocID="{BB554730-7D78-45F3-B7DD-E33A3E075B49}" presName="parallelogram5" presStyleLbl="alignNode1" presStyleIdx="4" presStyleCnt="7"/>
      <dgm:spPr/>
    </dgm:pt>
    <dgm:pt modelId="{1EA7E8E6-FA18-4838-A850-54743E5DAA8C}" type="pres">
      <dgm:prSet presAssocID="{BB554730-7D78-45F3-B7DD-E33A3E075B49}" presName="parallelogram6" presStyleLbl="alignNode1" presStyleIdx="5" presStyleCnt="7"/>
      <dgm:spPr/>
    </dgm:pt>
    <dgm:pt modelId="{23D93A8C-7805-4214-A4D8-C50CB952524C}" type="pres">
      <dgm:prSet presAssocID="{BB554730-7D78-45F3-B7DD-E33A3E075B49}" presName="parallelogram7" presStyleLbl="alignNode1" presStyleIdx="6" presStyleCnt="7"/>
      <dgm:spPr/>
    </dgm:pt>
  </dgm:ptLst>
  <dgm:cxnLst>
    <dgm:cxn modelId="{1FA79F3B-A797-460F-B4B5-932685CC538C}" type="presOf" srcId="{BB554730-7D78-45F3-B7DD-E33A3E075B49}" destId="{D9EA4E9D-8127-46F6-AD6C-87B95ABF4C45}" srcOrd="0" destOrd="0" presId="urn:microsoft.com/office/officeart/2008/layout/VerticalAccentList"/>
    <dgm:cxn modelId="{14A46973-618F-4B78-8FA3-A55EA60D2552}" srcId="{878713A5-823C-44E0-AF9F-55011254DAC8}" destId="{BB554730-7D78-45F3-B7DD-E33A3E075B49}" srcOrd="0" destOrd="0" parTransId="{70FA115F-1A5C-4D8B-9161-1F6BC52089FA}" sibTransId="{84F6BB28-6F57-4B4E-8D35-78AA9FDD4611}"/>
    <dgm:cxn modelId="{0C010C9C-B3D0-48ED-ACA6-01A8AF4C8D4A}" type="presOf" srcId="{878713A5-823C-44E0-AF9F-55011254DAC8}" destId="{EEC04CC4-F818-4628-B8C6-061C1BE0D448}" srcOrd="0" destOrd="0" presId="urn:microsoft.com/office/officeart/2008/layout/VerticalAccentList"/>
    <dgm:cxn modelId="{84890781-4824-402A-9ED8-44D57AEFE4C2}" type="presParOf" srcId="{EEC04CC4-F818-4628-B8C6-061C1BE0D448}" destId="{A31A731C-4AD0-44BF-B518-77B883A0B69C}" srcOrd="0" destOrd="0" presId="urn:microsoft.com/office/officeart/2008/layout/VerticalAccentList"/>
    <dgm:cxn modelId="{3C1AE192-17F9-4A05-9BE0-932508F39646}" type="presParOf" srcId="{A31A731C-4AD0-44BF-B518-77B883A0B69C}" destId="{D9EA4E9D-8127-46F6-AD6C-87B95ABF4C45}" srcOrd="0" destOrd="0" presId="urn:microsoft.com/office/officeart/2008/layout/VerticalAccentList"/>
    <dgm:cxn modelId="{DB3CC451-C840-4407-9956-C302FD28AEF6}" type="presParOf" srcId="{EEC04CC4-F818-4628-B8C6-061C1BE0D448}" destId="{C6E5C824-E66B-470C-A04C-22AF64B783A3}" srcOrd="1" destOrd="0" presId="urn:microsoft.com/office/officeart/2008/layout/VerticalAccentList"/>
    <dgm:cxn modelId="{637BF5E7-B08D-4B7F-A937-A37AD9ED3921}" type="presParOf" srcId="{C6E5C824-E66B-470C-A04C-22AF64B783A3}" destId="{C5190D1F-7311-43BA-9390-E3BDB4D7EFEC}" srcOrd="0" destOrd="0" presId="urn:microsoft.com/office/officeart/2008/layout/VerticalAccentList"/>
    <dgm:cxn modelId="{96A300F9-4A1F-4724-B2CB-844951EB60A0}" type="presParOf" srcId="{C6E5C824-E66B-470C-A04C-22AF64B783A3}" destId="{18C41E6E-0F5A-4D7E-AE86-B759EF89C64D}" srcOrd="1" destOrd="0" presId="urn:microsoft.com/office/officeart/2008/layout/VerticalAccentList"/>
    <dgm:cxn modelId="{48452965-1E5D-4206-B1E3-A9EAD5800A33}" type="presParOf" srcId="{C6E5C824-E66B-470C-A04C-22AF64B783A3}" destId="{861D69ED-DC61-42AE-B365-A94BA094EB2B}" srcOrd="2" destOrd="0" presId="urn:microsoft.com/office/officeart/2008/layout/VerticalAccentList"/>
    <dgm:cxn modelId="{C0ECC191-43D1-4BBD-B87F-7E8215C9BAA1}" type="presParOf" srcId="{C6E5C824-E66B-470C-A04C-22AF64B783A3}" destId="{34B475E0-EC03-466C-8A4D-73E6903CECF7}" srcOrd="3" destOrd="0" presId="urn:microsoft.com/office/officeart/2008/layout/VerticalAccentList"/>
    <dgm:cxn modelId="{4440078D-0621-4F80-B4E0-8946DFF2BF0D}" type="presParOf" srcId="{C6E5C824-E66B-470C-A04C-22AF64B783A3}" destId="{0D5E3A1E-807B-4D8A-BC0B-80C3FB8BF001}" srcOrd="4" destOrd="0" presId="urn:microsoft.com/office/officeart/2008/layout/VerticalAccentList"/>
    <dgm:cxn modelId="{1E2794B3-7C15-47E3-B84E-47C4C37306D8}" type="presParOf" srcId="{C6E5C824-E66B-470C-A04C-22AF64B783A3}" destId="{1EA7E8E6-FA18-4838-A850-54743E5DAA8C}" srcOrd="5" destOrd="0" presId="urn:microsoft.com/office/officeart/2008/layout/VerticalAccentList"/>
    <dgm:cxn modelId="{71865C9B-04B4-4AAD-ADA0-BE2CE8287177}" type="presParOf" srcId="{C6E5C824-E66B-470C-A04C-22AF64B783A3}" destId="{23D93A8C-7805-4214-A4D8-C50CB952524C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3DAE72-DA22-4A72-91E7-16319C77F5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47C06E-ADA8-480F-935E-8B341F3F36B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Summer Olympics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dominate with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81.39%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of total events.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Winter Olympics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account for only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18.61%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7B8169F-54F6-47A7-995D-76B5298E6B2F}" type="parTrans" cxnId="{631D897F-BA0A-4A34-B879-FA32B0257B10}">
      <dgm:prSet/>
      <dgm:spPr/>
      <dgm:t>
        <a:bodyPr/>
        <a:lstStyle/>
        <a:p>
          <a:endParaRPr lang="en-US"/>
        </a:p>
      </dgm:t>
    </dgm:pt>
    <dgm:pt modelId="{937F1755-1100-4853-92DE-688AA61B3CE3}" type="sibTrans" cxnId="{631D897F-BA0A-4A34-B879-FA32B0257B10}">
      <dgm:prSet/>
      <dgm:spPr/>
      <dgm:t>
        <a:bodyPr/>
        <a:lstStyle/>
        <a:p>
          <a:endParaRPr lang="en-US"/>
        </a:p>
      </dgm:t>
    </dgm:pt>
    <dgm:pt modelId="{50F55070-D71A-4DA7-9D0F-4BD5E702CFA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Summer Olympics host a significantly higher number of games and participants, reflecting broader event coverage and global appeal.</a:t>
          </a:r>
        </a:p>
      </dgm:t>
    </dgm:pt>
    <dgm:pt modelId="{F3D313C0-DD8B-4F6C-A7CD-C9BDDFBC1747}" type="parTrans" cxnId="{E2309A90-6328-42BF-B4B1-65CEA9925DD2}">
      <dgm:prSet/>
      <dgm:spPr/>
      <dgm:t>
        <a:bodyPr/>
        <a:lstStyle/>
        <a:p>
          <a:endParaRPr lang="en-US"/>
        </a:p>
      </dgm:t>
    </dgm:pt>
    <dgm:pt modelId="{FAAB2947-25E8-49C5-ACAC-554253C77D2E}" type="sibTrans" cxnId="{E2309A90-6328-42BF-B4B1-65CEA9925DD2}">
      <dgm:prSet/>
      <dgm:spPr/>
      <dgm:t>
        <a:bodyPr/>
        <a:lstStyle/>
        <a:p>
          <a:endParaRPr lang="en-US"/>
        </a:p>
      </dgm:t>
    </dgm:pt>
    <dgm:pt modelId="{BAFE64AE-3EC1-4185-AA82-424B0F33118A}" type="pres">
      <dgm:prSet presAssocID="{173DAE72-DA22-4A72-91E7-16319C77F5D4}" presName="linear" presStyleCnt="0">
        <dgm:presLayoutVars>
          <dgm:animLvl val="lvl"/>
          <dgm:resizeHandles val="exact"/>
        </dgm:presLayoutVars>
      </dgm:prSet>
      <dgm:spPr/>
    </dgm:pt>
    <dgm:pt modelId="{BC8FBEFA-8FED-4527-B38C-C854FE64479A}" type="pres">
      <dgm:prSet presAssocID="{3647C06E-ADA8-480F-935E-8B341F3F36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EFD2A0-96FE-45EC-8B9B-D58A1977BFF7}" type="pres">
      <dgm:prSet presAssocID="{937F1755-1100-4853-92DE-688AA61B3CE3}" presName="spacer" presStyleCnt="0"/>
      <dgm:spPr/>
    </dgm:pt>
    <dgm:pt modelId="{16BCD4DC-5F60-4C9A-B9E3-67968D78BE8F}" type="pres">
      <dgm:prSet presAssocID="{50F55070-D71A-4DA7-9D0F-4BD5E702CFA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684BE1E-B6A6-436F-A738-5A410849B318}" type="presOf" srcId="{50F55070-D71A-4DA7-9D0F-4BD5E702CFAC}" destId="{16BCD4DC-5F60-4C9A-B9E3-67968D78BE8F}" srcOrd="0" destOrd="0" presId="urn:microsoft.com/office/officeart/2005/8/layout/vList2"/>
    <dgm:cxn modelId="{31B07C6C-37DC-46B4-8AC1-697F2872158A}" type="presOf" srcId="{3647C06E-ADA8-480F-935E-8B341F3F36BC}" destId="{BC8FBEFA-8FED-4527-B38C-C854FE64479A}" srcOrd="0" destOrd="0" presId="urn:microsoft.com/office/officeart/2005/8/layout/vList2"/>
    <dgm:cxn modelId="{631D897F-BA0A-4A34-B879-FA32B0257B10}" srcId="{173DAE72-DA22-4A72-91E7-16319C77F5D4}" destId="{3647C06E-ADA8-480F-935E-8B341F3F36BC}" srcOrd="0" destOrd="0" parTransId="{47B8169F-54F6-47A7-995D-76B5298E6B2F}" sibTransId="{937F1755-1100-4853-92DE-688AA61B3CE3}"/>
    <dgm:cxn modelId="{E2309A90-6328-42BF-B4B1-65CEA9925DD2}" srcId="{173DAE72-DA22-4A72-91E7-16319C77F5D4}" destId="{50F55070-D71A-4DA7-9D0F-4BD5E702CFAC}" srcOrd="1" destOrd="0" parTransId="{F3D313C0-DD8B-4F6C-A7CD-C9BDDFBC1747}" sibTransId="{FAAB2947-25E8-49C5-ACAC-554253C77D2E}"/>
    <dgm:cxn modelId="{209B2FEC-19E3-4431-9788-CA187B8B4B17}" type="presOf" srcId="{173DAE72-DA22-4A72-91E7-16319C77F5D4}" destId="{BAFE64AE-3EC1-4185-AA82-424B0F33118A}" srcOrd="0" destOrd="0" presId="urn:microsoft.com/office/officeart/2005/8/layout/vList2"/>
    <dgm:cxn modelId="{F977DA78-9632-4735-B787-9330EA786C05}" type="presParOf" srcId="{BAFE64AE-3EC1-4185-AA82-424B0F33118A}" destId="{BC8FBEFA-8FED-4527-B38C-C854FE64479A}" srcOrd="0" destOrd="0" presId="urn:microsoft.com/office/officeart/2005/8/layout/vList2"/>
    <dgm:cxn modelId="{4ABED592-2456-41A5-9CCA-D7D1850667F2}" type="presParOf" srcId="{BAFE64AE-3EC1-4185-AA82-424B0F33118A}" destId="{33EFD2A0-96FE-45EC-8B9B-D58A1977BFF7}" srcOrd="1" destOrd="0" presId="urn:microsoft.com/office/officeart/2005/8/layout/vList2"/>
    <dgm:cxn modelId="{9E20B74E-68E4-4FEC-9093-870C5E4BC02B}" type="presParOf" srcId="{BAFE64AE-3EC1-4185-AA82-424B0F33118A}" destId="{16BCD4DC-5F60-4C9A-B9E3-67968D78BE8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0A15A39-5125-4547-8B12-6867F128A2CB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9A92E8-DA8D-44DF-A804-7D4CCF963D39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Olympic Games by Decade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07A1D1-1FBE-496F-A2A3-41DEFD3B52E2}" type="parTrans" cxnId="{E34218FC-0EE0-4D79-9BDD-89CC2CB1AFAC}">
      <dgm:prSet/>
      <dgm:spPr/>
      <dgm:t>
        <a:bodyPr/>
        <a:lstStyle/>
        <a:p>
          <a:endParaRPr lang="en-US"/>
        </a:p>
      </dgm:t>
    </dgm:pt>
    <dgm:pt modelId="{2E48367C-376E-47C7-899D-6104C861FF71}" type="sibTrans" cxnId="{E34218FC-0EE0-4D79-9BDD-89CC2CB1AFAC}">
      <dgm:prSet/>
      <dgm:spPr/>
      <dgm:t>
        <a:bodyPr/>
        <a:lstStyle/>
        <a:p>
          <a:endParaRPr lang="en-US"/>
        </a:p>
      </dgm:t>
    </dgm:pt>
    <dgm:pt modelId="{E6492079-3CDA-45CC-92F3-0BC0A0B2334E}" type="pres">
      <dgm:prSet presAssocID="{60A15A39-5125-4547-8B12-6867F128A2CB}" presName="Name0" presStyleCnt="0">
        <dgm:presLayoutVars>
          <dgm:chMax/>
          <dgm:chPref/>
          <dgm:dir/>
        </dgm:presLayoutVars>
      </dgm:prSet>
      <dgm:spPr/>
    </dgm:pt>
    <dgm:pt modelId="{51FAF33F-91EB-4D3A-950A-7E21CFBCF990}" type="pres">
      <dgm:prSet presAssocID="{B69A92E8-DA8D-44DF-A804-7D4CCF963D39}" presName="parenttextcomposite" presStyleCnt="0"/>
      <dgm:spPr/>
    </dgm:pt>
    <dgm:pt modelId="{F1940A40-D999-4DB7-99EA-049BEC6A5FD3}" type="pres">
      <dgm:prSet presAssocID="{B69A92E8-DA8D-44DF-A804-7D4CCF963D39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A49F66FF-C609-458A-8B9F-4B6551BC5209}" type="pres">
      <dgm:prSet presAssocID="{B69A92E8-DA8D-44DF-A804-7D4CCF963D39}" presName="parallelogramComposite" presStyleCnt="0"/>
      <dgm:spPr/>
    </dgm:pt>
    <dgm:pt modelId="{FE94C601-E709-4126-B74F-A248C3CAFDFE}" type="pres">
      <dgm:prSet presAssocID="{B69A92E8-DA8D-44DF-A804-7D4CCF963D39}" presName="parallelogram1" presStyleLbl="alignNode1" presStyleIdx="0" presStyleCnt="7"/>
      <dgm:spPr/>
    </dgm:pt>
    <dgm:pt modelId="{5CDFBB17-9AD6-43C3-ABE1-5BE956B4E080}" type="pres">
      <dgm:prSet presAssocID="{B69A92E8-DA8D-44DF-A804-7D4CCF963D39}" presName="parallelogram2" presStyleLbl="alignNode1" presStyleIdx="1" presStyleCnt="7"/>
      <dgm:spPr/>
    </dgm:pt>
    <dgm:pt modelId="{1CD79370-91A1-4728-BA96-8F24050BF3D5}" type="pres">
      <dgm:prSet presAssocID="{B69A92E8-DA8D-44DF-A804-7D4CCF963D39}" presName="parallelogram3" presStyleLbl="alignNode1" presStyleIdx="2" presStyleCnt="7"/>
      <dgm:spPr/>
    </dgm:pt>
    <dgm:pt modelId="{3BFA9AEA-FD54-4BF0-BA58-9B4E69163CB4}" type="pres">
      <dgm:prSet presAssocID="{B69A92E8-DA8D-44DF-A804-7D4CCF963D39}" presName="parallelogram4" presStyleLbl="alignNode1" presStyleIdx="3" presStyleCnt="7"/>
      <dgm:spPr/>
    </dgm:pt>
    <dgm:pt modelId="{78202102-C761-4540-86DC-9CB7AC98943F}" type="pres">
      <dgm:prSet presAssocID="{B69A92E8-DA8D-44DF-A804-7D4CCF963D39}" presName="parallelogram5" presStyleLbl="alignNode1" presStyleIdx="4" presStyleCnt="7"/>
      <dgm:spPr/>
    </dgm:pt>
    <dgm:pt modelId="{222B6FB7-4482-4862-A2C5-C2491BC64B5E}" type="pres">
      <dgm:prSet presAssocID="{B69A92E8-DA8D-44DF-A804-7D4CCF963D39}" presName="parallelogram6" presStyleLbl="alignNode1" presStyleIdx="5" presStyleCnt="7"/>
      <dgm:spPr/>
    </dgm:pt>
    <dgm:pt modelId="{49B7B8C3-2C4C-4C66-897B-A64D4127EC7D}" type="pres">
      <dgm:prSet presAssocID="{B69A92E8-DA8D-44DF-A804-7D4CCF963D39}" presName="parallelogram7" presStyleLbl="alignNode1" presStyleIdx="6" presStyleCnt="7"/>
      <dgm:spPr/>
    </dgm:pt>
  </dgm:ptLst>
  <dgm:cxnLst>
    <dgm:cxn modelId="{7A2D5A89-4DDD-4B3B-8222-71CF4245B5A6}" type="presOf" srcId="{60A15A39-5125-4547-8B12-6867F128A2CB}" destId="{E6492079-3CDA-45CC-92F3-0BC0A0B2334E}" srcOrd="0" destOrd="0" presId="urn:microsoft.com/office/officeart/2008/layout/VerticalAccentList"/>
    <dgm:cxn modelId="{DB815AD3-29AC-447A-828B-26813CB6F15F}" type="presOf" srcId="{B69A92E8-DA8D-44DF-A804-7D4CCF963D39}" destId="{F1940A40-D999-4DB7-99EA-049BEC6A5FD3}" srcOrd="0" destOrd="0" presId="urn:microsoft.com/office/officeart/2008/layout/VerticalAccentList"/>
    <dgm:cxn modelId="{E34218FC-0EE0-4D79-9BDD-89CC2CB1AFAC}" srcId="{60A15A39-5125-4547-8B12-6867F128A2CB}" destId="{B69A92E8-DA8D-44DF-A804-7D4CCF963D39}" srcOrd="0" destOrd="0" parTransId="{1207A1D1-1FBE-496F-A2A3-41DEFD3B52E2}" sibTransId="{2E48367C-376E-47C7-899D-6104C861FF71}"/>
    <dgm:cxn modelId="{057EF9B7-38A2-483C-AE27-FDE52F48C54D}" type="presParOf" srcId="{E6492079-3CDA-45CC-92F3-0BC0A0B2334E}" destId="{51FAF33F-91EB-4D3A-950A-7E21CFBCF990}" srcOrd="0" destOrd="0" presId="urn:microsoft.com/office/officeart/2008/layout/VerticalAccentList"/>
    <dgm:cxn modelId="{7E3F993E-3326-4061-8901-77EA4BAACC6A}" type="presParOf" srcId="{51FAF33F-91EB-4D3A-950A-7E21CFBCF990}" destId="{F1940A40-D999-4DB7-99EA-049BEC6A5FD3}" srcOrd="0" destOrd="0" presId="urn:microsoft.com/office/officeart/2008/layout/VerticalAccentList"/>
    <dgm:cxn modelId="{3E190823-B268-49F2-8821-EFD49D17A06D}" type="presParOf" srcId="{E6492079-3CDA-45CC-92F3-0BC0A0B2334E}" destId="{A49F66FF-C609-458A-8B9F-4B6551BC5209}" srcOrd="1" destOrd="0" presId="urn:microsoft.com/office/officeart/2008/layout/VerticalAccentList"/>
    <dgm:cxn modelId="{92691563-E449-4FDF-B5B8-F1BC2B1BE9E0}" type="presParOf" srcId="{A49F66FF-C609-458A-8B9F-4B6551BC5209}" destId="{FE94C601-E709-4126-B74F-A248C3CAFDFE}" srcOrd="0" destOrd="0" presId="urn:microsoft.com/office/officeart/2008/layout/VerticalAccentList"/>
    <dgm:cxn modelId="{EEF1DAA7-12CC-4859-B4D0-66AC82224601}" type="presParOf" srcId="{A49F66FF-C609-458A-8B9F-4B6551BC5209}" destId="{5CDFBB17-9AD6-43C3-ABE1-5BE956B4E080}" srcOrd="1" destOrd="0" presId="urn:microsoft.com/office/officeart/2008/layout/VerticalAccentList"/>
    <dgm:cxn modelId="{BC164EE4-D673-4D75-A17E-8F7E4F6738DD}" type="presParOf" srcId="{A49F66FF-C609-458A-8B9F-4B6551BC5209}" destId="{1CD79370-91A1-4728-BA96-8F24050BF3D5}" srcOrd="2" destOrd="0" presId="urn:microsoft.com/office/officeart/2008/layout/VerticalAccentList"/>
    <dgm:cxn modelId="{473DB43D-09FE-465A-9117-8D13FB6D9412}" type="presParOf" srcId="{A49F66FF-C609-458A-8B9F-4B6551BC5209}" destId="{3BFA9AEA-FD54-4BF0-BA58-9B4E69163CB4}" srcOrd="3" destOrd="0" presId="urn:microsoft.com/office/officeart/2008/layout/VerticalAccentList"/>
    <dgm:cxn modelId="{47B36162-FF58-4D6F-85B6-53214883919C}" type="presParOf" srcId="{A49F66FF-C609-458A-8B9F-4B6551BC5209}" destId="{78202102-C761-4540-86DC-9CB7AC98943F}" srcOrd="4" destOrd="0" presId="urn:microsoft.com/office/officeart/2008/layout/VerticalAccentList"/>
    <dgm:cxn modelId="{777D361C-6BB5-43BF-9715-A4EC93BE1F0D}" type="presParOf" srcId="{A49F66FF-C609-458A-8B9F-4B6551BC5209}" destId="{222B6FB7-4482-4862-A2C5-C2491BC64B5E}" srcOrd="5" destOrd="0" presId="urn:microsoft.com/office/officeart/2008/layout/VerticalAccentList"/>
    <dgm:cxn modelId="{D6A922EB-94D1-4B15-AECF-600008BB9FB7}" type="presParOf" srcId="{A49F66FF-C609-458A-8B9F-4B6551BC5209}" destId="{49B7B8C3-2C4C-4C66-897B-A64D4127EC7D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534EB5-FE0D-49BB-B103-7DEB105A89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33B11-9E9F-4588-A357-0E8FEE85C294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Peak activity observed in 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2000s (51K)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steadily declined back through early 20th century.</a:t>
          </a:r>
        </a:p>
      </dgm:t>
    </dgm:pt>
    <dgm:pt modelId="{C2F2B675-8ECB-49CC-8714-4210FEB8E93F}" type="parTrans" cxnId="{AAD1A643-5AFF-4D2A-9891-48FB7E748100}">
      <dgm:prSet/>
      <dgm:spPr/>
      <dgm:t>
        <a:bodyPr/>
        <a:lstStyle/>
        <a:p>
          <a:endParaRPr lang="en-US"/>
        </a:p>
      </dgm:t>
    </dgm:pt>
    <dgm:pt modelId="{F7454515-53B7-41A8-9B6B-412D0CCA5D72}" type="sibTrans" cxnId="{AAD1A643-5AFF-4D2A-9891-48FB7E748100}">
      <dgm:prSet/>
      <dgm:spPr/>
      <dgm:t>
        <a:bodyPr/>
        <a:lstStyle/>
        <a:p>
          <a:endParaRPr lang="en-US"/>
        </a:p>
      </dgm:t>
    </dgm:pt>
    <dgm:pt modelId="{5DBCF7AE-FF65-48D0-9BFB-E2F79781E919}">
      <dgm:prSet/>
      <dgm:spPr/>
      <dgm:t>
        <a:bodyPr/>
        <a:lstStyle/>
        <a:p>
          <a:pPr algn="l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Olympic Games have seen a consistent upward trend in participation and events over the decades, particularly post-1950s.</a:t>
          </a:r>
        </a:p>
      </dgm:t>
    </dgm:pt>
    <dgm:pt modelId="{49864A4D-0400-4D97-8E94-878CF94D2968}" type="parTrans" cxnId="{80EFBE2C-C2AE-4A46-A58B-01CA69FFD24B}">
      <dgm:prSet/>
      <dgm:spPr/>
      <dgm:t>
        <a:bodyPr/>
        <a:lstStyle/>
        <a:p>
          <a:endParaRPr lang="en-US"/>
        </a:p>
      </dgm:t>
    </dgm:pt>
    <dgm:pt modelId="{05C178F7-97E4-4112-882B-2549C1A367E3}" type="sibTrans" cxnId="{80EFBE2C-C2AE-4A46-A58B-01CA69FFD24B}">
      <dgm:prSet/>
      <dgm:spPr/>
      <dgm:t>
        <a:bodyPr/>
        <a:lstStyle/>
        <a:p>
          <a:endParaRPr lang="en-US"/>
        </a:p>
      </dgm:t>
    </dgm:pt>
    <dgm:pt modelId="{182E98B3-3634-4AA6-8468-AD64068F11DB}" type="pres">
      <dgm:prSet presAssocID="{6A534EB5-FE0D-49BB-B103-7DEB105A8923}" presName="Name0" presStyleCnt="0">
        <dgm:presLayoutVars>
          <dgm:dir/>
          <dgm:animLvl val="lvl"/>
          <dgm:resizeHandles val="exact"/>
        </dgm:presLayoutVars>
      </dgm:prSet>
      <dgm:spPr/>
    </dgm:pt>
    <dgm:pt modelId="{FE2C845E-77C3-40DF-9DFC-BB08755D9999}" type="pres">
      <dgm:prSet presAssocID="{97233B11-9E9F-4588-A357-0E8FEE85C294}" presName="linNode" presStyleCnt="0"/>
      <dgm:spPr/>
    </dgm:pt>
    <dgm:pt modelId="{075A3257-7CBC-4D86-AA19-C198E519945D}" type="pres">
      <dgm:prSet presAssocID="{97233B11-9E9F-4588-A357-0E8FEE85C294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BC29A7BB-06EB-4976-94A9-7696041DFDDE}" type="pres">
      <dgm:prSet presAssocID="{F7454515-53B7-41A8-9B6B-412D0CCA5D72}" presName="sp" presStyleCnt="0"/>
      <dgm:spPr/>
    </dgm:pt>
    <dgm:pt modelId="{90D65792-03DD-4C0A-8D2A-9ABED5002DCA}" type="pres">
      <dgm:prSet presAssocID="{5DBCF7AE-FF65-48D0-9BFB-E2F79781E919}" presName="linNode" presStyleCnt="0"/>
      <dgm:spPr/>
    </dgm:pt>
    <dgm:pt modelId="{A2915BA3-ACFA-4737-B083-B3638CAC8667}" type="pres">
      <dgm:prSet presAssocID="{5DBCF7AE-FF65-48D0-9BFB-E2F79781E919}" presName="parentText" presStyleLbl="node1" presStyleIdx="1" presStyleCnt="2" custScaleX="277778">
        <dgm:presLayoutVars>
          <dgm:chMax val="1"/>
          <dgm:bulletEnabled val="1"/>
        </dgm:presLayoutVars>
      </dgm:prSet>
      <dgm:spPr/>
    </dgm:pt>
  </dgm:ptLst>
  <dgm:cxnLst>
    <dgm:cxn modelId="{80EFBE2C-C2AE-4A46-A58B-01CA69FFD24B}" srcId="{6A534EB5-FE0D-49BB-B103-7DEB105A8923}" destId="{5DBCF7AE-FF65-48D0-9BFB-E2F79781E919}" srcOrd="1" destOrd="0" parTransId="{49864A4D-0400-4D97-8E94-878CF94D2968}" sibTransId="{05C178F7-97E4-4112-882B-2549C1A367E3}"/>
    <dgm:cxn modelId="{AAD1A643-5AFF-4D2A-9891-48FB7E748100}" srcId="{6A534EB5-FE0D-49BB-B103-7DEB105A8923}" destId="{97233B11-9E9F-4588-A357-0E8FEE85C294}" srcOrd="0" destOrd="0" parTransId="{C2F2B675-8ECB-49CC-8714-4210FEB8E93F}" sibTransId="{F7454515-53B7-41A8-9B6B-412D0CCA5D72}"/>
    <dgm:cxn modelId="{0CABB89E-9027-43DC-96EC-5AFAE8A9C5A1}" type="presOf" srcId="{97233B11-9E9F-4588-A357-0E8FEE85C294}" destId="{075A3257-7CBC-4D86-AA19-C198E519945D}" srcOrd="0" destOrd="0" presId="urn:microsoft.com/office/officeart/2005/8/layout/vList5"/>
    <dgm:cxn modelId="{75F371AB-452F-433C-86A0-597EE89DD703}" type="presOf" srcId="{5DBCF7AE-FF65-48D0-9BFB-E2F79781E919}" destId="{A2915BA3-ACFA-4737-B083-B3638CAC8667}" srcOrd="0" destOrd="0" presId="urn:microsoft.com/office/officeart/2005/8/layout/vList5"/>
    <dgm:cxn modelId="{C759E5CD-8B72-4B08-8E80-87345DADD22B}" type="presOf" srcId="{6A534EB5-FE0D-49BB-B103-7DEB105A8923}" destId="{182E98B3-3634-4AA6-8468-AD64068F11DB}" srcOrd="0" destOrd="0" presId="urn:microsoft.com/office/officeart/2005/8/layout/vList5"/>
    <dgm:cxn modelId="{ED9F0607-5D9E-4A61-9364-13B8C20E068C}" type="presParOf" srcId="{182E98B3-3634-4AA6-8468-AD64068F11DB}" destId="{FE2C845E-77C3-40DF-9DFC-BB08755D9999}" srcOrd="0" destOrd="0" presId="urn:microsoft.com/office/officeart/2005/8/layout/vList5"/>
    <dgm:cxn modelId="{F7AB888E-A2D7-4E77-BA4F-1B05D061D896}" type="presParOf" srcId="{FE2C845E-77C3-40DF-9DFC-BB08755D9999}" destId="{075A3257-7CBC-4D86-AA19-C198E519945D}" srcOrd="0" destOrd="0" presId="urn:microsoft.com/office/officeart/2005/8/layout/vList5"/>
    <dgm:cxn modelId="{4297A14D-0DE5-4A43-80D6-E6F05A6AABF0}" type="presParOf" srcId="{182E98B3-3634-4AA6-8468-AD64068F11DB}" destId="{BC29A7BB-06EB-4976-94A9-7696041DFDDE}" srcOrd="1" destOrd="0" presId="urn:microsoft.com/office/officeart/2005/8/layout/vList5"/>
    <dgm:cxn modelId="{48203207-5B32-4DBE-BBF2-C738A239DE54}" type="presParOf" srcId="{182E98B3-3634-4AA6-8468-AD64068F11DB}" destId="{90D65792-03DD-4C0A-8D2A-9ABED5002DCA}" srcOrd="2" destOrd="0" presId="urn:microsoft.com/office/officeart/2005/8/layout/vList5"/>
    <dgm:cxn modelId="{80C4832A-0960-4495-A0A5-7EE85DD82E19}" type="presParOf" srcId="{90D65792-03DD-4C0A-8D2A-9ABED5002DCA}" destId="{A2915BA3-ACFA-4737-B083-B3638CAC866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9AD2E6-43EB-4C57-8903-46DCA23D4605}" type="doc">
      <dgm:prSet loTypeId="urn:microsoft.com/office/officeart/2008/layout/VerticalAccent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936E23E-F4F9-47B0-9FC0-FBD3D8DD50E3}">
      <dgm:prSet custT="1"/>
      <dgm:spPr/>
      <dgm:t>
        <a:bodyPr/>
        <a:lstStyle/>
        <a:p>
          <a:r>
            <a:rPr lang="en-US" sz="3100" b="1" dirty="0">
              <a:latin typeface="Times New Roman" panose="02020603050405020304" pitchFamily="18" charset="0"/>
              <a:cs typeface="Times New Roman" panose="02020603050405020304" pitchFamily="18" charset="0"/>
            </a:rPr>
            <a:t>Top Host Cities</a:t>
          </a:r>
          <a:endParaRPr lang="en-US" sz="3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ED3C5-E282-4D11-9F35-7E5215D248D5}" type="parTrans" cxnId="{C9F97B3E-D4EB-43C8-85E9-03360AAE5044}">
      <dgm:prSet/>
      <dgm:spPr/>
      <dgm:t>
        <a:bodyPr/>
        <a:lstStyle/>
        <a:p>
          <a:endParaRPr lang="en-US"/>
        </a:p>
      </dgm:t>
    </dgm:pt>
    <dgm:pt modelId="{809871DE-31C8-43FC-A3A9-DB2845A571DD}" type="sibTrans" cxnId="{C9F97B3E-D4EB-43C8-85E9-03360AAE5044}">
      <dgm:prSet/>
      <dgm:spPr/>
      <dgm:t>
        <a:bodyPr/>
        <a:lstStyle/>
        <a:p>
          <a:endParaRPr lang="en-US"/>
        </a:p>
      </dgm:t>
    </dgm:pt>
    <dgm:pt modelId="{F632AA16-1CB2-4604-BEEC-AC257A716A83}" type="pres">
      <dgm:prSet presAssocID="{569AD2E6-43EB-4C57-8903-46DCA23D4605}" presName="Name0" presStyleCnt="0">
        <dgm:presLayoutVars>
          <dgm:chMax/>
          <dgm:chPref/>
          <dgm:dir/>
        </dgm:presLayoutVars>
      </dgm:prSet>
      <dgm:spPr/>
    </dgm:pt>
    <dgm:pt modelId="{823BED96-DD78-4A8B-9A6C-753F82C66EFD}" type="pres">
      <dgm:prSet presAssocID="{6936E23E-F4F9-47B0-9FC0-FBD3D8DD50E3}" presName="parenttextcomposite" presStyleCnt="0"/>
      <dgm:spPr/>
    </dgm:pt>
    <dgm:pt modelId="{441D87B4-A6EC-4294-88AC-4A346D391588}" type="pres">
      <dgm:prSet presAssocID="{6936E23E-F4F9-47B0-9FC0-FBD3D8DD50E3}" presName="parenttext" presStyleLbl="revTx" presStyleIdx="0" presStyleCnt="1">
        <dgm:presLayoutVars>
          <dgm:chMax/>
          <dgm:chPref val="2"/>
          <dgm:bulletEnabled val="1"/>
        </dgm:presLayoutVars>
      </dgm:prSet>
      <dgm:spPr/>
    </dgm:pt>
    <dgm:pt modelId="{FCC0C73D-ADAC-48A0-9F95-F634CBE68234}" type="pres">
      <dgm:prSet presAssocID="{6936E23E-F4F9-47B0-9FC0-FBD3D8DD50E3}" presName="parallelogramComposite" presStyleCnt="0"/>
      <dgm:spPr/>
    </dgm:pt>
    <dgm:pt modelId="{8369702A-35B3-46E0-92F4-5507728131C0}" type="pres">
      <dgm:prSet presAssocID="{6936E23E-F4F9-47B0-9FC0-FBD3D8DD50E3}" presName="parallelogram1" presStyleLbl="alignNode1" presStyleIdx="0" presStyleCnt="7"/>
      <dgm:spPr/>
    </dgm:pt>
    <dgm:pt modelId="{F9A05C5C-7C8D-484B-B7CC-7D5C0718BE37}" type="pres">
      <dgm:prSet presAssocID="{6936E23E-F4F9-47B0-9FC0-FBD3D8DD50E3}" presName="parallelogram2" presStyleLbl="alignNode1" presStyleIdx="1" presStyleCnt="7"/>
      <dgm:spPr/>
    </dgm:pt>
    <dgm:pt modelId="{F4FBCFB2-B042-44D8-9585-C870E3D69FFC}" type="pres">
      <dgm:prSet presAssocID="{6936E23E-F4F9-47B0-9FC0-FBD3D8DD50E3}" presName="parallelogram3" presStyleLbl="alignNode1" presStyleIdx="2" presStyleCnt="7"/>
      <dgm:spPr/>
    </dgm:pt>
    <dgm:pt modelId="{F06EC0EE-B2D0-4592-9B7D-7FDB8E58B2F6}" type="pres">
      <dgm:prSet presAssocID="{6936E23E-F4F9-47B0-9FC0-FBD3D8DD50E3}" presName="parallelogram4" presStyleLbl="alignNode1" presStyleIdx="3" presStyleCnt="7"/>
      <dgm:spPr/>
    </dgm:pt>
    <dgm:pt modelId="{E00E9A3D-CE17-4319-88C0-7905D19BD916}" type="pres">
      <dgm:prSet presAssocID="{6936E23E-F4F9-47B0-9FC0-FBD3D8DD50E3}" presName="parallelogram5" presStyleLbl="alignNode1" presStyleIdx="4" presStyleCnt="7"/>
      <dgm:spPr/>
    </dgm:pt>
    <dgm:pt modelId="{C6F3F49D-3331-4869-A0DB-83597433D08E}" type="pres">
      <dgm:prSet presAssocID="{6936E23E-F4F9-47B0-9FC0-FBD3D8DD50E3}" presName="parallelogram6" presStyleLbl="alignNode1" presStyleIdx="5" presStyleCnt="7"/>
      <dgm:spPr/>
    </dgm:pt>
    <dgm:pt modelId="{DA297293-E3AD-4A88-B0A1-805AAA65790E}" type="pres">
      <dgm:prSet presAssocID="{6936E23E-F4F9-47B0-9FC0-FBD3D8DD50E3}" presName="parallelogram7" presStyleLbl="alignNode1" presStyleIdx="6" presStyleCnt="7"/>
      <dgm:spPr/>
    </dgm:pt>
  </dgm:ptLst>
  <dgm:cxnLst>
    <dgm:cxn modelId="{C9F97B3E-D4EB-43C8-85E9-03360AAE5044}" srcId="{569AD2E6-43EB-4C57-8903-46DCA23D4605}" destId="{6936E23E-F4F9-47B0-9FC0-FBD3D8DD50E3}" srcOrd="0" destOrd="0" parTransId="{B75ED3C5-E282-4D11-9F35-7E5215D248D5}" sibTransId="{809871DE-31C8-43FC-A3A9-DB2845A571DD}"/>
    <dgm:cxn modelId="{B9865661-D1F4-48FD-9B52-2CB12CB3DF33}" type="presOf" srcId="{6936E23E-F4F9-47B0-9FC0-FBD3D8DD50E3}" destId="{441D87B4-A6EC-4294-88AC-4A346D391588}" srcOrd="0" destOrd="0" presId="urn:microsoft.com/office/officeart/2008/layout/VerticalAccentList"/>
    <dgm:cxn modelId="{8C8A40A2-696F-4A0A-A72D-3A308CB67347}" type="presOf" srcId="{569AD2E6-43EB-4C57-8903-46DCA23D4605}" destId="{F632AA16-1CB2-4604-BEEC-AC257A716A83}" srcOrd="0" destOrd="0" presId="urn:microsoft.com/office/officeart/2008/layout/VerticalAccentList"/>
    <dgm:cxn modelId="{E0E795C1-9C87-4AE8-AB97-7AE18D07710B}" type="presParOf" srcId="{F632AA16-1CB2-4604-BEEC-AC257A716A83}" destId="{823BED96-DD78-4A8B-9A6C-753F82C66EFD}" srcOrd="0" destOrd="0" presId="urn:microsoft.com/office/officeart/2008/layout/VerticalAccentList"/>
    <dgm:cxn modelId="{2079A36F-D858-444D-A93F-14D3F6C2B3CC}" type="presParOf" srcId="{823BED96-DD78-4A8B-9A6C-753F82C66EFD}" destId="{441D87B4-A6EC-4294-88AC-4A346D391588}" srcOrd="0" destOrd="0" presId="urn:microsoft.com/office/officeart/2008/layout/VerticalAccentList"/>
    <dgm:cxn modelId="{9F883010-5744-4917-BAF9-81BE9D5431D1}" type="presParOf" srcId="{F632AA16-1CB2-4604-BEEC-AC257A716A83}" destId="{FCC0C73D-ADAC-48A0-9F95-F634CBE68234}" srcOrd="1" destOrd="0" presId="urn:microsoft.com/office/officeart/2008/layout/VerticalAccentList"/>
    <dgm:cxn modelId="{FFB4B4C1-C976-4AB0-B0D1-D4A19B239B0E}" type="presParOf" srcId="{FCC0C73D-ADAC-48A0-9F95-F634CBE68234}" destId="{8369702A-35B3-46E0-92F4-5507728131C0}" srcOrd="0" destOrd="0" presId="urn:microsoft.com/office/officeart/2008/layout/VerticalAccentList"/>
    <dgm:cxn modelId="{29B6E031-F66C-4D4C-8480-DE430BE37E3B}" type="presParOf" srcId="{FCC0C73D-ADAC-48A0-9F95-F634CBE68234}" destId="{F9A05C5C-7C8D-484B-B7CC-7D5C0718BE37}" srcOrd="1" destOrd="0" presId="urn:microsoft.com/office/officeart/2008/layout/VerticalAccentList"/>
    <dgm:cxn modelId="{2F460BF7-837C-4679-9265-5BA587642145}" type="presParOf" srcId="{FCC0C73D-ADAC-48A0-9F95-F634CBE68234}" destId="{F4FBCFB2-B042-44D8-9585-C870E3D69FFC}" srcOrd="2" destOrd="0" presId="urn:microsoft.com/office/officeart/2008/layout/VerticalAccentList"/>
    <dgm:cxn modelId="{6879DB13-64B0-4885-A04B-B4FC6A442920}" type="presParOf" srcId="{FCC0C73D-ADAC-48A0-9F95-F634CBE68234}" destId="{F06EC0EE-B2D0-4592-9B7D-7FDB8E58B2F6}" srcOrd="3" destOrd="0" presId="urn:microsoft.com/office/officeart/2008/layout/VerticalAccentList"/>
    <dgm:cxn modelId="{4A54BF53-07E4-465D-9FF6-729C2CC59942}" type="presParOf" srcId="{FCC0C73D-ADAC-48A0-9F95-F634CBE68234}" destId="{E00E9A3D-CE17-4319-88C0-7905D19BD916}" srcOrd="4" destOrd="0" presId="urn:microsoft.com/office/officeart/2008/layout/VerticalAccentList"/>
    <dgm:cxn modelId="{627F1EDA-613F-4F53-B031-7CD84F90B285}" type="presParOf" srcId="{FCC0C73D-ADAC-48A0-9F95-F634CBE68234}" destId="{C6F3F49D-3331-4869-A0DB-83597433D08E}" srcOrd="5" destOrd="0" presId="urn:microsoft.com/office/officeart/2008/layout/VerticalAccentList"/>
    <dgm:cxn modelId="{8CBB0B20-04B3-44F3-A59D-F63E5AAA8A11}" type="presParOf" srcId="{FCC0C73D-ADAC-48A0-9F95-F634CBE68234}" destId="{DA297293-E3AD-4A88-B0A1-805AAA65790E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C7F52-34ED-422E-A434-67397EE26B4B}">
      <dsp:nvSpPr>
        <dsp:cNvPr id="0" name=""/>
        <dsp:cNvSpPr/>
      </dsp:nvSpPr>
      <dsp:spPr>
        <a:xfrm>
          <a:off x="620420" y="159956"/>
          <a:ext cx="8748715" cy="79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&amp; Objectives</a:t>
          </a:r>
        </a:p>
      </dsp:txBody>
      <dsp:txXfrm>
        <a:off x="620420" y="159956"/>
        <a:ext cx="8748715" cy="795337"/>
      </dsp:txXfrm>
    </dsp:sp>
    <dsp:sp modelId="{B2AA9478-6D0B-4785-93A0-CC0577AAD10F}">
      <dsp:nvSpPr>
        <dsp:cNvPr id="0" name=""/>
        <dsp:cNvSpPr/>
      </dsp:nvSpPr>
      <dsp:spPr>
        <a:xfrm>
          <a:off x="620420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0390A4-A3FC-495F-BB4D-D14AA2BA7FD3}">
      <dsp:nvSpPr>
        <dsp:cNvPr id="0" name=""/>
        <dsp:cNvSpPr/>
      </dsp:nvSpPr>
      <dsp:spPr>
        <a:xfrm>
          <a:off x="1955901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D4798B-9987-4F27-9052-8AE259B9574F}">
      <dsp:nvSpPr>
        <dsp:cNvPr id="0" name=""/>
        <dsp:cNvSpPr/>
      </dsp:nvSpPr>
      <dsp:spPr>
        <a:xfrm>
          <a:off x="3291382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07136A-D1EF-4CA9-BC13-B12466869E00}">
      <dsp:nvSpPr>
        <dsp:cNvPr id="0" name=""/>
        <dsp:cNvSpPr/>
      </dsp:nvSpPr>
      <dsp:spPr>
        <a:xfrm>
          <a:off x="4626864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86B859-07EE-493F-A4D1-8A4EE9FA143E}">
      <dsp:nvSpPr>
        <dsp:cNvPr id="0" name=""/>
        <dsp:cNvSpPr/>
      </dsp:nvSpPr>
      <dsp:spPr>
        <a:xfrm>
          <a:off x="5962345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495E02-22D0-4F7D-8CA1-998F8DBC65CC}">
      <dsp:nvSpPr>
        <dsp:cNvPr id="0" name=""/>
        <dsp:cNvSpPr/>
      </dsp:nvSpPr>
      <dsp:spPr>
        <a:xfrm>
          <a:off x="7297826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72DF56A-0143-4C24-AA91-2B098120BD98}">
      <dsp:nvSpPr>
        <dsp:cNvPr id="0" name=""/>
        <dsp:cNvSpPr/>
      </dsp:nvSpPr>
      <dsp:spPr>
        <a:xfrm>
          <a:off x="8633307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D408A-1BC2-4C06-8FE0-BFDF1435D438}">
      <dsp:nvSpPr>
        <dsp:cNvPr id="0" name=""/>
        <dsp:cNvSpPr/>
      </dsp:nvSpPr>
      <dsp:spPr>
        <a:xfrm>
          <a:off x="2564" y="46"/>
          <a:ext cx="5251083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London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is the top host with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21K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recorded.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Athina and Atlanta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both hosted around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15K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events.</a:t>
          </a:r>
        </a:p>
      </dsp:txBody>
      <dsp:txXfrm>
        <a:off x="93326" y="90808"/>
        <a:ext cx="5069559" cy="1677741"/>
      </dsp:txXfrm>
    </dsp:sp>
    <dsp:sp modelId="{F7052C14-1AAD-436B-A184-BF9B92BECBBF}">
      <dsp:nvSpPr>
        <dsp:cNvPr id="0" name=""/>
        <dsp:cNvSpPr/>
      </dsp:nvSpPr>
      <dsp:spPr>
        <a:xfrm>
          <a:off x="2564" y="1952275"/>
          <a:ext cx="5251083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Certain cities like London have repeatedly hosted the Games, indicating strong infrastructure and historical Olympic ties.</a:t>
          </a:r>
        </a:p>
      </dsp:txBody>
      <dsp:txXfrm>
        <a:off x="93326" y="2043037"/>
        <a:ext cx="5069559" cy="167774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A1B9E-40CC-43A6-B138-C72F27D07F92}">
      <dsp:nvSpPr>
        <dsp:cNvPr id="0" name=""/>
        <dsp:cNvSpPr/>
      </dsp:nvSpPr>
      <dsp:spPr>
        <a:xfrm>
          <a:off x="620233" y="119121"/>
          <a:ext cx="7400111" cy="672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Sports by Season and Event Count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233" y="119121"/>
        <a:ext cx="7400111" cy="672737"/>
      </dsp:txXfrm>
    </dsp:sp>
    <dsp:sp modelId="{89913079-6125-43F2-9203-82B6CB782A91}">
      <dsp:nvSpPr>
        <dsp:cNvPr id="0" name=""/>
        <dsp:cNvSpPr/>
      </dsp:nvSpPr>
      <dsp:spPr>
        <a:xfrm>
          <a:off x="620233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1BC42F-99C9-45AF-AE9A-03423A08E53B}">
      <dsp:nvSpPr>
        <dsp:cNvPr id="0" name=""/>
        <dsp:cNvSpPr/>
      </dsp:nvSpPr>
      <dsp:spPr>
        <a:xfrm>
          <a:off x="1955311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412F36-2D02-4D4A-A8AF-55CED54AC9E2}">
      <dsp:nvSpPr>
        <dsp:cNvPr id="0" name=""/>
        <dsp:cNvSpPr/>
      </dsp:nvSpPr>
      <dsp:spPr>
        <a:xfrm>
          <a:off x="3290389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21472D3-6BC6-4519-9BB3-27FC46D1FA30}">
      <dsp:nvSpPr>
        <dsp:cNvPr id="0" name=""/>
        <dsp:cNvSpPr/>
      </dsp:nvSpPr>
      <dsp:spPr>
        <a:xfrm>
          <a:off x="4625466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D6641B-F7F7-44F8-8AD0-5C7A0C7DD001}">
      <dsp:nvSpPr>
        <dsp:cNvPr id="0" name=""/>
        <dsp:cNvSpPr/>
      </dsp:nvSpPr>
      <dsp:spPr>
        <a:xfrm>
          <a:off x="5960544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1C86326-85B4-41BC-B78F-B215BE9F61A4}">
      <dsp:nvSpPr>
        <dsp:cNvPr id="0" name=""/>
        <dsp:cNvSpPr/>
      </dsp:nvSpPr>
      <dsp:spPr>
        <a:xfrm>
          <a:off x="7295622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1D6FE1-C623-4971-B067-9E5F329A442B}">
      <dsp:nvSpPr>
        <dsp:cNvPr id="0" name=""/>
        <dsp:cNvSpPr/>
      </dsp:nvSpPr>
      <dsp:spPr>
        <a:xfrm>
          <a:off x="8630700" y="791858"/>
          <a:ext cx="1261491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331FE-5EA3-46B5-821E-3D07DC3676B8}">
      <dsp:nvSpPr>
        <dsp:cNvPr id="0" name=""/>
        <dsp:cNvSpPr/>
      </dsp:nvSpPr>
      <dsp:spPr>
        <a:xfrm>
          <a:off x="145166" y="46"/>
          <a:ext cx="5303335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Football, Ice Hockey, and Hockey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are among the top sports by event count.</a:t>
          </a:r>
          <a:b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Summer sports generally feature more events than Winter sports.</a:t>
          </a:r>
        </a:p>
      </dsp:txBody>
      <dsp:txXfrm>
        <a:off x="235928" y="90808"/>
        <a:ext cx="5121811" cy="1677741"/>
      </dsp:txXfrm>
    </dsp:sp>
    <dsp:sp modelId="{AB070DAF-C805-479A-9C83-734DE62469BB}">
      <dsp:nvSpPr>
        <dsp:cNvPr id="0" name=""/>
        <dsp:cNvSpPr/>
      </dsp:nvSpPr>
      <dsp:spPr>
        <a:xfrm>
          <a:off x="145166" y="1952275"/>
          <a:ext cx="5303335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Summer Olympics offer a broader array of sports, explaining their dominance in participation and viewership.</a:t>
          </a:r>
        </a:p>
      </dsp:txBody>
      <dsp:txXfrm>
        <a:off x="235928" y="2043037"/>
        <a:ext cx="5121811" cy="167774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109A5-19EE-49A2-848D-E60F50E28E91}">
      <dsp:nvSpPr>
        <dsp:cNvPr id="0" name=""/>
        <dsp:cNvSpPr/>
      </dsp:nvSpPr>
      <dsp:spPr>
        <a:xfrm>
          <a:off x="613904" y="122371"/>
          <a:ext cx="7471952" cy="679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in Sport Over Time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904" y="122371"/>
        <a:ext cx="7471952" cy="679268"/>
      </dsp:txXfrm>
    </dsp:sp>
    <dsp:sp modelId="{C77E78C8-47B9-49E5-9C77-AA4207A30B08}">
      <dsp:nvSpPr>
        <dsp:cNvPr id="0" name=""/>
        <dsp:cNvSpPr/>
      </dsp:nvSpPr>
      <dsp:spPr>
        <a:xfrm>
          <a:off x="613904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43669CE-FD3E-4FC1-99BB-C857906F3821}">
      <dsp:nvSpPr>
        <dsp:cNvPr id="0" name=""/>
        <dsp:cNvSpPr/>
      </dsp:nvSpPr>
      <dsp:spPr>
        <a:xfrm>
          <a:off x="1935358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8A8837-A8EF-4B45-8B25-3475D4373937}">
      <dsp:nvSpPr>
        <dsp:cNvPr id="0" name=""/>
        <dsp:cNvSpPr/>
      </dsp:nvSpPr>
      <dsp:spPr>
        <a:xfrm>
          <a:off x="3256813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76CD1A-07CB-4B23-A54E-B335A4357913}">
      <dsp:nvSpPr>
        <dsp:cNvPr id="0" name=""/>
        <dsp:cNvSpPr/>
      </dsp:nvSpPr>
      <dsp:spPr>
        <a:xfrm>
          <a:off x="4578268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BE3AA7-6F44-44F7-94A4-75750FBBD1DF}">
      <dsp:nvSpPr>
        <dsp:cNvPr id="0" name=""/>
        <dsp:cNvSpPr/>
      </dsp:nvSpPr>
      <dsp:spPr>
        <a:xfrm>
          <a:off x="5899722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F6FECE-2D15-4350-8222-11DE56F27DD4}">
      <dsp:nvSpPr>
        <dsp:cNvPr id="0" name=""/>
        <dsp:cNvSpPr/>
      </dsp:nvSpPr>
      <dsp:spPr>
        <a:xfrm>
          <a:off x="7221177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9909BB-D0AA-47AF-A811-2B7857302CDE}">
      <dsp:nvSpPr>
        <dsp:cNvPr id="0" name=""/>
        <dsp:cNvSpPr/>
      </dsp:nvSpPr>
      <dsp:spPr>
        <a:xfrm>
          <a:off x="8542632" y="801639"/>
          <a:ext cx="1248618" cy="20810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E101-2B04-4BC9-8F71-BA674733C353}">
      <dsp:nvSpPr>
        <dsp:cNvPr id="0" name=""/>
        <dsp:cNvSpPr/>
      </dsp:nvSpPr>
      <dsp:spPr>
        <a:xfrm>
          <a:off x="152398" y="46"/>
          <a:ext cx="4733701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Steady increase from 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1900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onward.</a:t>
          </a:r>
          <a:b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Sharp growth from 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1950s to early 2000s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43160" y="90808"/>
        <a:ext cx="4552177" cy="1677741"/>
      </dsp:txXfrm>
    </dsp:sp>
    <dsp:sp modelId="{F4063560-2F35-4534-85E0-6E55784AAFF2}">
      <dsp:nvSpPr>
        <dsp:cNvPr id="0" name=""/>
        <dsp:cNvSpPr/>
      </dsp:nvSpPr>
      <dsp:spPr>
        <a:xfrm>
          <a:off x="152398" y="1952275"/>
          <a:ext cx="4733701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Olympic participation has grown significantly, reflecting increased global engagement and inclusiveness.</a:t>
          </a:r>
        </a:p>
      </dsp:txBody>
      <dsp:txXfrm>
        <a:off x="243160" y="2043037"/>
        <a:ext cx="4552177" cy="167774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39BEA-4297-4810-9A81-549EE0F7F41B}">
      <dsp:nvSpPr>
        <dsp:cNvPr id="0" name=""/>
        <dsp:cNvSpPr/>
      </dsp:nvSpPr>
      <dsp:spPr>
        <a:xfrm>
          <a:off x="620233" y="116944"/>
          <a:ext cx="7328263" cy="66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by Gender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233" y="116944"/>
        <a:ext cx="7328263" cy="666205"/>
      </dsp:txXfrm>
    </dsp:sp>
    <dsp:sp modelId="{0016C097-6F91-43C6-ABFD-67040C84FB18}">
      <dsp:nvSpPr>
        <dsp:cNvPr id="0" name=""/>
        <dsp:cNvSpPr/>
      </dsp:nvSpPr>
      <dsp:spPr>
        <a:xfrm>
          <a:off x="620233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7AF486-2BB6-4293-8759-A29C5D4153B7}">
      <dsp:nvSpPr>
        <dsp:cNvPr id="0" name=""/>
        <dsp:cNvSpPr/>
      </dsp:nvSpPr>
      <dsp:spPr>
        <a:xfrm>
          <a:off x="1955310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A51C42D-CB34-46C3-9E57-8FF80E619B09}">
      <dsp:nvSpPr>
        <dsp:cNvPr id="0" name=""/>
        <dsp:cNvSpPr/>
      </dsp:nvSpPr>
      <dsp:spPr>
        <a:xfrm>
          <a:off x="3290388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AFF212-4817-4DB3-BBED-BDEE09E949BE}">
      <dsp:nvSpPr>
        <dsp:cNvPr id="0" name=""/>
        <dsp:cNvSpPr/>
      </dsp:nvSpPr>
      <dsp:spPr>
        <a:xfrm>
          <a:off x="4625466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6BE70B-9828-423D-A114-F1A7E7C78AD9}">
      <dsp:nvSpPr>
        <dsp:cNvPr id="0" name=""/>
        <dsp:cNvSpPr/>
      </dsp:nvSpPr>
      <dsp:spPr>
        <a:xfrm>
          <a:off x="5960544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8CB9062-1795-4E60-9E08-534D8F346A55}">
      <dsp:nvSpPr>
        <dsp:cNvPr id="0" name=""/>
        <dsp:cNvSpPr/>
      </dsp:nvSpPr>
      <dsp:spPr>
        <a:xfrm>
          <a:off x="7295622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2034D0B-FF61-4718-934F-DCE51A5B466B}">
      <dsp:nvSpPr>
        <dsp:cNvPr id="0" name=""/>
        <dsp:cNvSpPr/>
      </dsp:nvSpPr>
      <dsp:spPr>
        <a:xfrm>
          <a:off x="8630700" y="783150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0C2FA-74B1-4CD0-A662-901011D6D76A}">
      <dsp:nvSpPr>
        <dsp:cNvPr id="0" name=""/>
        <dsp:cNvSpPr/>
      </dsp:nvSpPr>
      <dsp:spPr>
        <a:xfrm>
          <a:off x="2360" y="46"/>
          <a:ext cx="4837834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Male athletes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far outnumber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female athletes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 gap persists but may be narrowing over time.</a:t>
          </a:r>
        </a:p>
      </dsp:txBody>
      <dsp:txXfrm>
        <a:off x="93122" y="90808"/>
        <a:ext cx="4656310" cy="1677741"/>
      </dsp:txXfrm>
    </dsp:sp>
    <dsp:sp modelId="{14CE2AB6-AD1E-4659-BA4F-6FB87C6BF14F}">
      <dsp:nvSpPr>
        <dsp:cNvPr id="0" name=""/>
        <dsp:cNvSpPr/>
      </dsp:nvSpPr>
      <dsp:spPr>
        <a:xfrm>
          <a:off x="2360" y="1952275"/>
          <a:ext cx="4837829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Gender inequality in participation still exists, suggesting more efforts are needed to promote women's representation in sports.</a:t>
          </a:r>
        </a:p>
      </dsp:txBody>
      <dsp:txXfrm>
        <a:off x="93122" y="2043037"/>
        <a:ext cx="4656305" cy="167774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5C99C-AB4F-43FD-BF61-F3ACCB463335}">
      <dsp:nvSpPr>
        <dsp:cNvPr id="0" name=""/>
        <dsp:cNvSpPr/>
      </dsp:nvSpPr>
      <dsp:spPr>
        <a:xfrm>
          <a:off x="69651" y="93388"/>
          <a:ext cx="10373121" cy="593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Age Distribution of Olympic Participants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651" y="93388"/>
        <a:ext cx="10373121" cy="593779"/>
      </dsp:txXfrm>
    </dsp:sp>
    <dsp:sp modelId="{2B78465D-9AAB-4537-84B2-48F12B6CE9D5}">
      <dsp:nvSpPr>
        <dsp:cNvPr id="0" name=""/>
        <dsp:cNvSpPr/>
      </dsp:nvSpPr>
      <dsp:spPr>
        <a:xfrm>
          <a:off x="69651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726A3E-CFC0-41EC-A8A8-1F7DF8885E18}">
      <dsp:nvSpPr>
        <dsp:cNvPr id="0" name=""/>
        <dsp:cNvSpPr/>
      </dsp:nvSpPr>
      <dsp:spPr>
        <a:xfrm>
          <a:off x="1403426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EEAF38-4ED6-4141-93E5-303B825D29E9}">
      <dsp:nvSpPr>
        <dsp:cNvPr id="0" name=""/>
        <dsp:cNvSpPr/>
      </dsp:nvSpPr>
      <dsp:spPr>
        <a:xfrm>
          <a:off x="2737200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9743F78-8F45-481D-9AB6-5DC5BC596972}">
      <dsp:nvSpPr>
        <dsp:cNvPr id="0" name=""/>
        <dsp:cNvSpPr/>
      </dsp:nvSpPr>
      <dsp:spPr>
        <a:xfrm>
          <a:off x="4070974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D76A35-AEF7-4A46-8455-6C29D5DFF918}">
      <dsp:nvSpPr>
        <dsp:cNvPr id="0" name=""/>
        <dsp:cNvSpPr/>
      </dsp:nvSpPr>
      <dsp:spPr>
        <a:xfrm>
          <a:off x="5404748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399793-A00F-4103-9AFB-4668C445617F}">
      <dsp:nvSpPr>
        <dsp:cNvPr id="0" name=""/>
        <dsp:cNvSpPr/>
      </dsp:nvSpPr>
      <dsp:spPr>
        <a:xfrm>
          <a:off x="6738522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A4B110B-A102-456B-9533-BD620AE76DB7}">
      <dsp:nvSpPr>
        <dsp:cNvPr id="0" name=""/>
        <dsp:cNvSpPr/>
      </dsp:nvSpPr>
      <dsp:spPr>
        <a:xfrm>
          <a:off x="8072296" y="687168"/>
          <a:ext cx="1260259" cy="21004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0857B-039C-4FC8-93A7-F54EBE54E70C}">
      <dsp:nvSpPr>
        <dsp:cNvPr id="0" name=""/>
        <dsp:cNvSpPr/>
      </dsp:nvSpPr>
      <dsp:spPr>
        <a:xfrm>
          <a:off x="2415" y="46"/>
          <a:ext cx="4946580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Highest concentration in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21–25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age group.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Very low participation in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 15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above 40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age brackets.</a:t>
          </a:r>
        </a:p>
      </dsp:txBody>
      <dsp:txXfrm>
        <a:off x="93177" y="90808"/>
        <a:ext cx="4765056" cy="1677741"/>
      </dsp:txXfrm>
    </dsp:sp>
    <dsp:sp modelId="{5521DF18-91F1-4AE5-928A-067E3A7DFAFE}">
      <dsp:nvSpPr>
        <dsp:cNvPr id="0" name=""/>
        <dsp:cNvSpPr/>
      </dsp:nvSpPr>
      <dsp:spPr>
        <a:xfrm>
          <a:off x="2415" y="1952275"/>
          <a:ext cx="4946580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Olympic athletes predominantly compete in their 20s, aligning with peak physical performance age.</a:t>
          </a:r>
        </a:p>
      </dsp:txBody>
      <dsp:txXfrm>
        <a:off x="93177" y="2043037"/>
        <a:ext cx="4765056" cy="167774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98B0-0588-4D0A-B166-D32CCA13D764}">
      <dsp:nvSpPr>
        <dsp:cNvPr id="0" name=""/>
        <dsp:cNvSpPr/>
      </dsp:nvSpPr>
      <dsp:spPr>
        <a:xfrm>
          <a:off x="620233" y="112589"/>
          <a:ext cx="7184568" cy="653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Regions with Highest Participants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233" y="112589"/>
        <a:ext cx="7184568" cy="653142"/>
      </dsp:txXfrm>
    </dsp:sp>
    <dsp:sp modelId="{1DEFAD2D-8835-42D2-96CE-88A86312E067}">
      <dsp:nvSpPr>
        <dsp:cNvPr id="0" name=""/>
        <dsp:cNvSpPr/>
      </dsp:nvSpPr>
      <dsp:spPr>
        <a:xfrm>
          <a:off x="620233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E6C1ED-38AF-4A4C-84F3-5B7191566B1C}">
      <dsp:nvSpPr>
        <dsp:cNvPr id="0" name=""/>
        <dsp:cNvSpPr/>
      </dsp:nvSpPr>
      <dsp:spPr>
        <a:xfrm>
          <a:off x="1955310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28D9E7-ABC5-436D-8CE4-BAF029E6F241}">
      <dsp:nvSpPr>
        <dsp:cNvPr id="0" name=""/>
        <dsp:cNvSpPr/>
      </dsp:nvSpPr>
      <dsp:spPr>
        <a:xfrm>
          <a:off x="3290388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5FEFC1-5392-4BF5-A69F-BA1ACD0A95B0}">
      <dsp:nvSpPr>
        <dsp:cNvPr id="0" name=""/>
        <dsp:cNvSpPr/>
      </dsp:nvSpPr>
      <dsp:spPr>
        <a:xfrm>
          <a:off x="4625466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134610-2923-4B9C-984D-B65FD87E3287}">
      <dsp:nvSpPr>
        <dsp:cNvPr id="0" name=""/>
        <dsp:cNvSpPr/>
      </dsp:nvSpPr>
      <dsp:spPr>
        <a:xfrm>
          <a:off x="5960544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B16B30E-C293-498F-B047-C7D4BBFF0416}">
      <dsp:nvSpPr>
        <dsp:cNvPr id="0" name=""/>
        <dsp:cNvSpPr/>
      </dsp:nvSpPr>
      <dsp:spPr>
        <a:xfrm>
          <a:off x="7295622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38F7EFA-A489-4CE7-883A-8ACAC3CCA2FE}">
      <dsp:nvSpPr>
        <dsp:cNvPr id="0" name=""/>
        <dsp:cNvSpPr/>
      </dsp:nvSpPr>
      <dsp:spPr>
        <a:xfrm>
          <a:off x="8630700" y="765732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F04AF-8E87-4ADA-A47F-533376158317}">
      <dsp:nvSpPr>
        <dsp:cNvPr id="0" name=""/>
        <dsp:cNvSpPr/>
      </dsp:nvSpPr>
      <dsp:spPr>
        <a:xfrm>
          <a:off x="586380" y="162342"/>
          <a:ext cx="8637070" cy="785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Deliverables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6380" y="162342"/>
        <a:ext cx="8637070" cy="785188"/>
      </dsp:txXfrm>
    </dsp:sp>
    <dsp:sp modelId="{05EC6684-D75C-49FF-B571-EEE379F1AB68}">
      <dsp:nvSpPr>
        <dsp:cNvPr id="0" name=""/>
        <dsp:cNvSpPr/>
      </dsp:nvSpPr>
      <dsp:spPr>
        <a:xfrm>
          <a:off x="586380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C6A70C-039B-4054-93B6-C3B3DA5EE91C}">
      <dsp:nvSpPr>
        <dsp:cNvPr id="0" name=""/>
        <dsp:cNvSpPr/>
      </dsp:nvSpPr>
      <dsp:spPr>
        <a:xfrm>
          <a:off x="1848590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70A84A1-33D6-40C8-8693-40919880FDE2}">
      <dsp:nvSpPr>
        <dsp:cNvPr id="0" name=""/>
        <dsp:cNvSpPr/>
      </dsp:nvSpPr>
      <dsp:spPr>
        <a:xfrm>
          <a:off x="3110799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525781-97F9-4D0D-9AFC-22A53DE818F8}">
      <dsp:nvSpPr>
        <dsp:cNvPr id="0" name=""/>
        <dsp:cNvSpPr/>
      </dsp:nvSpPr>
      <dsp:spPr>
        <a:xfrm>
          <a:off x="4373009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B63607-3088-4B04-B482-B83C28CDC11D}">
      <dsp:nvSpPr>
        <dsp:cNvPr id="0" name=""/>
        <dsp:cNvSpPr/>
      </dsp:nvSpPr>
      <dsp:spPr>
        <a:xfrm>
          <a:off x="5635218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759C85-B634-4C74-831A-673DE5A9A981}">
      <dsp:nvSpPr>
        <dsp:cNvPr id="0" name=""/>
        <dsp:cNvSpPr/>
      </dsp:nvSpPr>
      <dsp:spPr>
        <a:xfrm>
          <a:off x="6897427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8E30ED6-543D-4C21-878C-9739CDA7C1FC}">
      <dsp:nvSpPr>
        <dsp:cNvPr id="0" name=""/>
        <dsp:cNvSpPr/>
      </dsp:nvSpPr>
      <dsp:spPr>
        <a:xfrm>
          <a:off x="8159637" y="947531"/>
          <a:ext cx="1192638" cy="19877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1E3E-6563-477E-A39A-B5866220BC09}">
      <dsp:nvSpPr>
        <dsp:cNvPr id="0" name=""/>
        <dsp:cNvSpPr/>
      </dsp:nvSpPr>
      <dsp:spPr>
        <a:xfrm>
          <a:off x="2457" y="46"/>
          <a:ext cx="5031847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leads significantly in participant count.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UK, Germany, Japan, France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follow closely.</a:t>
          </a:r>
        </a:p>
      </dsp:txBody>
      <dsp:txXfrm>
        <a:off x="93219" y="90808"/>
        <a:ext cx="4850323" cy="1677741"/>
      </dsp:txXfrm>
    </dsp:sp>
    <dsp:sp modelId="{C0CE27C3-7C98-48A5-82C6-7B714FE6DD5E}">
      <dsp:nvSpPr>
        <dsp:cNvPr id="0" name=""/>
        <dsp:cNvSpPr/>
      </dsp:nvSpPr>
      <dsp:spPr>
        <a:xfrm>
          <a:off x="2457" y="1952275"/>
          <a:ext cx="5031847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Developed nations with strong sports infrastructure dominate Olympic participation.</a:t>
          </a:r>
        </a:p>
      </dsp:txBody>
      <dsp:txXfrm>
        <a:off x="93219" y="2043037"/>
        <a:ext cx="4850323" cy="1677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50C15-3313-42FF-B336-50438863019C}">
      <dsp:nvSpPr>
        <dsp:cNvPr id="0" name=""/>
        <dsp:cNvSpPr/>
      </dsp:nvSpPr>
      <dsp:spPr>
        <a:xfrm>
          <a:off x="620233" y="110412"/>
          <a:ext cx="7112727" cy="64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Medal Distribution by Region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233" y="110412"/>
        <a:ext cx="7112727" cy="646611"/>
      </dsp:txXfrm>
    </dsp:sp>
    <dsp:sp modelId="{977E581F-D6AA-4E4E-A842-24B6EB0192AE}">
      <dsp:nvSpPr>
        <dsp:cNvPr id="0" name=""/>
        <dsp:cNvSpPr/>
      </dsp:nvSpPr>
      <dsp:spPr>
        <a:xfrm>
          <a:off x="620233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C92BB4-AC12-4DC9-B27B-747940CF3489}">
      <dsp:nvSpPr>
        <dsp:cNvPr id="0" name=""/>
        <dsp:cNvSpPr/>
      </dsp:nvSpPr>
      <dsp:spPr>
        <a:xfrm>
          <a:off x="1955310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6246157-C3C4-45E9-A67F-4A71EAD3D538}">
      <dsp:nvSpPr>
        <dsp:cNvPr id="0" name=""/>
        <dsp:cNvSpPr/>
      </dsp:nvSpPr>
      <dsp:spPr>
        <a:xfrm>
          <a:off x="3290388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1048D3-4D63-4EB6-BD93-8766D8B0FBDE}">
      <dsp:nvSpPr>
        <dsp:cNvPr id="0" name=""/>
        <dsp:cNvSpPr/>
      </dsp:nvSpPr>
      <dsp:spPr>
        <a:xfrm>
          <a:off x="4625466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EEE13DB-DA62-48A0-8A40-848786C66E2C}">
      <dsp:nvSpPr>
        <dsp:cNvPr id="0" name=""/>
        <dsp:cNvSpPr/>
      </dsp:nvSpPr>
      <dsp:spPr>
        <a:xfrm>
          <a:off x="5960544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CD4659-9A2B-4F9A-ADA6-058361F8C185}">
      <dsp:nvSpPr>
        <dsp:cNvPr id="0" name=""/>
        <dsp:cNvSpPr/>
      </dsp:nvSpPr>
      <dsp:spPr>
        <a:xfrm>
          <a:off x="7295622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67B6FF-E241-4413-9E55-111A7E7843C3}">
      <dsp:nvSpPr>
        <dsp:cNvPr id="0" name=""/>
        <dsp:cNvSpPr/>
      </dsp:nvSpPr>
      <dsp:spPr>
        <a:xfrm>
          <a:off x="8630700" y="757024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924A8-B01D-43DF-8157-50B255D370F2}">
      <dsp:nvSpPr>
        <dsp:cNvPr id="0" name=""/>
        <dsp:cNvSpPr/>
      </dsp:nvSpPr>
      <dsp:spPr>
        <a:xfrm>
          <a:off x="2415" y="46"/>
          <a:ext cx="4864322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has the highest medal count in all three categories: Gold, Silver, Bronze.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regions like UK and France show balanced medal contributions.</a:t>
          </a:r>
        </a:p>
      </dsp:txBody>
      <dsp:txXfrm>
        <a:off x="93177" y="90808"/>
        <a:ext cx="4682798" cy="1677741"/>
      </dsp:txXfrm>
    </dsp:sp>
    <dsp:sp modelId="{861FA9B7-C021-4C4A-9030-258522E0C209}">
      <dsp:nvSpPr>
        <dsp:cNvPr id="0" name=""/>
        <dsp:cNvSpPr/>
      </dsp:nvSpPr>
      <dsp:spPr>
        <a:xfrm>
          <a:off x="2415" y="1952275"/>
          <a:ext cx="4946580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USA maintains historical dominance in Olympic performance, showing success across diverse sports.</a:t>
          </a:r>
        </a:p>
      </dsp:txBody>
      <dsp:txXfrm>
        <a:off x="93177" y="2043037"/>
        <a:ext cx="4765056" cy="1677741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C4470-9585-4D01-8795-7F32EB9CC184}">
      <dsp:nvSpPr>
        <dsp:cNvPr id="0" name=""/>
        <dsp:cNvSpPr/>
      </dsp:nvSpPr>
      <dsp:spPr>
        <a:xfrm>
          <a:off x="620420" y="159956"/>
          <a:ext cx="8748715" cy="79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420" y="159956"/>
        <a:ext cx="8748715" cy="795337"/>
      </dsp:txXfrm>
    </dsp:sp>
    <dsp:sp modelId="{23CC1230-2798-453C-BDFB-36BFF6458E8E}">
      <dsp:nvSpPr>
        <dsp:cNvPr id="0" name=""/>
        <dsp:cNvSpPr/>
      </dsp:nvSpPr>
      <dsp:spPr>
        <a:xfrm>
          <a:off x="620420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D8A97B-31B2-4CBB-A8D2-7EC77A7FEE6D}">
      <dsp:nvSpPr>
        <dsp:cNvPr id="0" name=""/>
        <dsp:cNvSpPr/>
      </dsp:nvSpPr>
      <dsp:spPr>
        <a:xfrm>
          <a:off x="1955901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373D60-4CE3-46EF-8BB5-4477255FCCA1}">
      <dsp:nvSpPr>
        <dsp:cNvPr id="0" name=""/>
        <dsp:cNvSpPr/>
      </dsp:nvSpPr>
      <dsp:spPr>
        <a:xfrm>
          <a:off x="3291382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80BB630-2829-4614-B51F-E9233059BDCE}">
      <dsp:nvSpPr>
        <dsp:cNvPr id="0" name=""/>
        <dsp:cNvSpPr/>
      </dsp:nvSpPr>
      <dsp:spPr>
        <a:xfrm>
          <a:off x="4626864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FD5DEB-6015-4B89-9125-3B6B57994736}">
      <dsp:nvSpPr>
        <dsp:cNvPr id="0" name=""/>
        <dsp:cNvSpPr/>
      </dsp:nvSpPr>
      <dsp:spPr>
        <a:xfrm>
          <a:off x="5962345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B47C33-E814-47D7-A470-88B4C6FB76DD}">
      <dsp:nvSpPr>
        <dsp:cNvPr id="0" name=""/>
        <dsp:cNvSpPr/>
      </dsp:nvSpPr>
      <dsp:spPr>
        <a:xfrm>
          <a:off x="7297826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151757-37D1-4E8C-8D7E-E8BEFF9F142F}">
      <dsp:nvSpPr>
        <dsp:cNvPr id="0" name=""/>
        <dsp:cNvSpPr/>
      </dsp:nvSpPr>
      <dsp:spPr>
        <a:xfrm>
          <a:off x="8633307" y="955294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5A60BD-0B7D-46B6-8E0C-C473F222386A}">
      <dsp:nvSpPr>
        <dsp:cNvPr id="0" name=""/>
        <dsp:cNvSpPr/>
      </dsp:nvSpPr>
      <dsp:spPr>
        <a:xfrm>
          <a:off x="615653" y="117038"/>
          <a:ext cx="7986274" cy="66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Takeaways</a:t>
          </a:r>
        </a:p>
      </dsp:txBody>
      <dsp:txXfrm>
        <a:off x="615653" y="117038"/>
        <a:ext cx="7986274" cy="664158"/>
      </dsp:txXfrm>
    </dsp:sp>
    <dsp:sp modelId="{7FBE877D-15B6-48D4-A35F-E0DD4B19AF9D}">
      <dsp:nvSpPr>
        <dsp:cNvPr id="0" name=""/>
        <dsp:cNvSpPr/>
      </dsp:nvSpPr>
      <dsp:spPr>
        <a:xfrm>
          <a:off x="615653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0A87751-B9A6-4F07-B504-F778875CD247}">
      <dsp:nvSpPr>
        <dsp:cNvPr id="0" name=""/>
        <dsp:cNvSpPr/>
      </dsp:nvSpPr>
      <dsp:spPr>
        <a:xfrm>
          <a:off x="1940874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0CDAB0-9F0C-406D-B35C-B49B19804056}">
      <dsp:nvSpPr>
        <dsp:cNvPr id="0" name=""/>
        <dsp:cNvSpPr/>
      </dsp:nvSpPr>
      <dsp:spPr>
        <a:xfrm>
          <a:off x="3266095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0393AB-9881-4F2B-9E8D-FF642E1C3ED3}">
      <dsp:nvSpPr>
        <dsp:cNvPr id="0" name=""/>
        <dsp:cNvSpPr/>
      </dsp:nvSpPr>
      <dsp:spPr>
        <a:xfrm>
          <a:off x="4591316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DB8448D-7E5B-44CF-86C9-4C11A453A0C3}">
      <dsp:nvSpPr>
        <dsp:cNvPr id="0" name=""/>
        <dsp:cNvSpPr/>
      </dsp:nvSpPr>
      <dsp:spPr>
        <a:xfrm>
          <a:off x="5916537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5E495F-9F68-45C6-81F4-6AD8F0E9D8CB}">
      <dsp:nvSpPr>
        <dsp:cNvPr id="0" name=""/>
        <dsp:cNvSpPr/>
      </dsp:nvSpPr>
      <dsp:spPr>
        <a:xfrm>
          <a:off x="7241758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35B109-C51D-4703-B4C0-1BC50E4E5D64}">
      <dsp:nvSpPr>
        <dsp:cNvPr id="0" name=""/>
        <dsp:cNvSpPr/>
      </dsp:nvSpPr>
      <dsp:spPr>
        <a:xfrm>
          <a:off x="8566979" y="781196"/>
          <a:ext cx="1252177" cy="20869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06041-E358-416C-B485-411A0675DFFE}">
      <dsp:nvSpPr>
        <dsp:cNvPr id="0" name=""/>
        <dsp:cNvSpPr/>
      </dsp:nvSpPr>
      <dsp:spPr>
        <a:xfrm>
          <a:off x="620420" y="147918"/>
          <a:ext cx="8351448" cy="759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Overview of Dashboard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420" y="147918"/>
        <a:ext cx="8351448" cy="759222"/>
      </dsp:txXfrm>
    </dsp:sp>
    <dsp:sp modelId="{88E4109F-A8F9-4D2C-ACA3-6FE18521D2D7}">
      <dsp:nvSpPr>
        <dsp:cNvPr id="0" name=""/>
        <dsp:cNvSpPr/>
      </dsp:nvSpPr>
      <dsp:spPr>
        <a:xfrm>
          <a:off x="620420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756AA0-DA67-4E98-8DC7-387156944074}">
      <dsp:nvSpPr>
        <dsp:cNvPr id="0" name=""/>
        <dsp:cNvSpPr/>
      </dsp:nvSpPr>
      <dsp:spPr>
        <a:xfrm>
          <a:off x="1955901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58BB4F-9104-44F0-B021-69D3E1A21C88}">
      <dsp:nvSpPr>
        <dsp:cNvPr id="0" name=""/>
        <dsp:cNvSpPr/>
      </dsp:nvSpPr>
      <dsp:spPr>
        <a:xfrm>
          <a:off x="3291382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6F39D7-8797-4D49-B9AB-1FA0F3C4F74C}">
      <dsp:nvSpPr>
        <dsp:cNvPr id="0" name=""/>
        <dsp:cNvSpPr/>
      </dsp:nvSpPr>
      <dsp:spPr>
        <a:xfrm>
          <a:off x="4626864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1AF70-6C72-4CEB-B049-BA4B6C4FC815}">
      <dsp:nvSpPr>
        <dsp:cNvPr id="0" name=""/>
        <dsp:cNvSpPr/>
      </dsp:nvSpPr>
      <dsp:spPr>
        <a:xfrm>
          <a:off x="5962345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2682FF-FAC2-4D11-A78E-8111D4BFDF29}">
      <dsp:nvSpPr>
        <dsp:cNvPr id="0" name=""/>
        <dsp:cNvSpPr/>
      </dsp:nvSpPr>
      <dsp:spPr>
        <a:xfrm>
          <a:off x="7297826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6732D0-DE1F-4144-BD77-1692DB667AB3}">
      <dsp:nvSpPr>
        <dsp:cNvPr id="0" name=""/>
        <dsp:cNvSpPr/>
      </dsp:nvSpPr>
      <dsp:spPr>
        <a:xfrm>
          <a:off x="8633307" y="907140"/>
          <a:ext cx="1261872" cy="210312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CB6D8-6C3D-4851-A073-BA54C1B92B73}">
      <dsp:nvSpPr>
        <dsp:cNvPr id="0" name=""/>
        <dsp:cNvSpPr/>
      </dsp:nvSpPr>
      <dsp:spPr>
        <a:xfrm>
          <a:off x="622347" y="170857"/>
          <a:ext cx="9119213" cy="82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Insight Summary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2347" y="170857"/>
        <a:ext cx="9119213" cy="829019"/>
      </dsp:txXfrm>
    </dsp:sp>
    <dsp:sp modelId="{6D22B188-E9D3-4C28-9D0E-4CD510469FA1}">
      <dsp:nvSpPr>
        <dsp:cNvPr id="0" name=""/>
        <dsp:cNvSpPr/>
      </dsp:nvSpPr>
      <dsp:spPr>
        <a:xfrm>
          <a:off x="622347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064EB2-DAB1-449F-9D6A-98ED67FFB875}">
      <dsp:nvSpPr>
        <dsp:cNvPr id="0" name=""/>
        <dsp:cNvSpPr/>
      </dsp:nvSpPr>
      <dsp:spPr>
        <a:xfrm>
          <a:off x="1961975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190E4-435E-4E2F-A718-D62EB7168E18}">
      <dsp:nvSpPr>
        <dsp:cNvPr id="0" name=""/>
        <dsp:cNvSpPr/>
      </dsp:nvSpPr>
      <dsp:spPr>
        <a:xfrm>
          <a:off x="3301604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3F26A4-60AE-4FFF-BC38-63CE85480977}">
      <dsp:nvSpPr>
        <dsp:cNvPr id="0" name=""/>
        <dsp:cNvSpPr/>
      </dsp:nvSpPr>
      <dsp:spPr>
        <a:xfrm>
          <a:off x="4641233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192CB6-E45C-4E37-86DF-90C39ACD154F}">
      <dsp:nvSpPr>
        <dsp:cNvPr id="0" name=""/>
        <dsp:cNvSpPr/>
      </dsp:nvSpPr>
      <dsp:spPr>
        <a:xfrm>
          <a:off x="5980861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2945D0-AA8F-4C97-AA02-6A56D7B702E3}">
      <dsp:nvSpPr>
        <dsp:cNvPr id="0" name=""/>
        <dsp:cNvSpPr/>
      </dsp:nvSpPr>
      <dsp:spPr>
        <a:xfrm>
          <a:off x="7320490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86B8C8-1C93-42D2-94BE-43996125B9B6}">
      <dsp:nvSpPr>
        <dsp:cNvPr id="0" name=""/>
        <dsp:cNvSpPr/>
      </dsp:nvSpPr>
      <dsp:spPr>
        <a:xfrm>
          <a:off x="8660118" y="999876"/>
          <a:ext cx="1265790" cy="210965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A4E9D-8127-46F6-AD6C-87B95ABF4C45}">
      <dsp:nvSpPr>
        <dsp:cNvPr id="0" name=""/>
        <dsp:cNvSpPr/>
      </dsp:nvSpPr>
      <dsp:spPr>
        <a:xfrm>
          <a:off x="616552" y="110348"/>
          <a:ext cx="7044474" cy="64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Olympic Games by Season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552" y="110348"/>
        <a:ext cx="7044474" cy="640406"/>
      </dsp:txXfrm>
    </dsp:sp>
    <dsp:sp modelId="{C5190D1F-7311-43BA-9390-E3BDB4D7EFEC}">
      <dsp:nvSpPr>
        <dsp:cNvPr id="0" name=""/>
        <dsp:cNvSpPr/>
      </dsp:nvSpPr>
      <dsp:spPr>
        <a:xfrm>
          <a:off x="616552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C41E6E-0F5A-4D7E-AE86-B759EF89C64D}">
      <dsp:nvSpPr>
        <dsp:cNvPr id="0" name=""/>
        <dsp:cNvSpPr/>
      </dsp:nvSpPr>
      <dsp:spPr>
        <a:xfrm>
          <a:off x="1932803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61D69ED-DC61-42AE-B365-A94BA094EB2B}">
      <dsp:nvSpPr>
        <dsp:cNvPr id="0" name=""/>
        <dsp:cNvSpPr/>
      </dsp:nvSpPr>
      <dsp:spPr>
        <a:xfrm>
          <a:off x="3249054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4B475E0-EC03-466C-8A4D-73E6903CECF7}">
      <dsp:nvSpPr>
        <dsp:cNvPr id="0" name=""/>
        <dsp:cNvSpPr/>
      </dsp:nvSpPr>
      <dsp:spPr>
        <a:xfrm>
          <a:off x="4565305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D5E3A1E-807B-4D8A-BC0B-80C3FB8BF001}">
      <dsp:nvSpPr>
        <dsp:cNvPr id="0" name=""/>
        <dsp:cNvSpPr/>
      </dsp:nvSpPr>
      <dsp:spPr>
        <a:xfrm>
          <a:off x="5881556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EA7E8E6-FA18-4838-A850-54743E5DAA8C}">
      <dsp:nvSpPr>
        <dsp:cNvPr id="0" name=""/>
        <dsp:cNvSpPr/>
      </dsp:nvSpPr>
      <dsp:spPr>
        <a:xfrm>
          <a:off x="7197807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3D93A8C-7805-4214-A4D8-C50CB952524C}">
      <dsp:nvSpPr>
        <dsp:cNvPr id="0" name=""/>
        <dsp:cNvSpPr/>
      </dsp:nvSpPr>
      <dsp:spPr>
        <a:xfrm>
          <a:off x="8514058" y="750755"/>
          <a:ext cx="1243701" cy="207283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FBEFA-8FED-4527-B38C-C854FE64479A}">
      <dsp:nvSpPr>
        <dsp:cNvPr id="0" name=""/>
        <dsp:cNvSpPr/>
      </dsp:nvSpPr>
      <dsp:spPr>
        <a:xfrm>
          <a:off x="0" y="72313"/>
          <a:ext cx="4849812" cy="180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Summer Olympics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dominate with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81.39%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total events.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Winter Olympics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account for only </a:t>
          </a: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18.61%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7957" y="160270"/>
        <a:ext cx="4673898" cy="1625886"/>
      </dsp:txXfrm>
    </dsp:sp>
    <dsp:sp modelId="{16BCD4DC-5F60-4C9A-B9E3-67968D78BE8F}">
      <dsp:nvSpPr>
        <dsp:cNvPr id="0" name=""/>
        <dsp:cNvSpPr/>
      </dsp:nvSpPr>
      <dsp:spPr>
        <a:xfrm>
          <a:off x="0" y="1937474"/>
          <a:ext cx="4849812" cy="180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Summer Olympics host a significantly higher number of games and participants, reflecting broader event coverage and global appeal.</a:t>
          </a:r>
        </a:p>
      </dsp:txBody>
      <dsp:txXfrm>
        <a:off x="87957" y="2025431"/>
        <a:ext cx="4673898" cy="1625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40A40-D999-4DB7-99EA-049BEC6A5FD3}">
      <dsp:nvSpPr>
        <dsp:cNvPr id="0" name=""/>
        <dsp:cNvSpPr/>
      </dsp:nvSpPr>
      <dsp:spPr>
        <a:xfrm>
          <a:off x="620233" y="164115"/>
          <a:ext cx="8884920" cy="807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Olympic Games by Decade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0233" y="164115"/>
        <a:ext cx="8884920" cy="807720"/>
      </dsp:txXfrm>
    </dsp:sp>
    <dsp:sp modelId="{FE94C601-E709-4126-B74F-A248C3CAFDFE}">
      <dsp:nvSpPr>
        <dsp:cNvPr id="0" name=""/>
        <dsp:cNvSpPr/>
      </dsp:nvSpPr>
      <dsp:spPr>
        <a:xfrm>
          <a:off x="620233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CDFBB17-9AD6-43C3-ABE1-5BE956B4E080}">
      <dsp:nvSpPr>
        <dsp:cNvPr id="0" name=""/>
        <dsp:cNvSpPr/>
      </dsp:nvSpPr>
      <dsp:spPr>
        <a:xfrm>
          <a:off x="1955310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D79370-91A1-4728-BA96-8F24050BF3D5}">
      <dsp:nvSpPr>
        <dsp:cNvPr id="0" name=""/>
        <dsp:cNvSpPr/>
      </dsp:nvSpPr>
      <dsp:spPr>
        <a:xfrm>
          <a:off x="3290388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FA9AEA-FD54-4BF0-BA58-9B4E69163CB4}">
      <dsp:nvSpPr>
        <dsp:cNvPr id="0" name=""/>
        <dsp:cNvSpPr/>
      </dsp:nvSpPr>
      <dsp:spPr>
        <a:xfrm>
          <a:off x="4625466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202102-C761-4540-86DC-9CB7AC98943F}">
      <dsp:nvSpPr>
        <dsp:cNvPr id="0" name=""/>
        <dsp:cNvSpPr/>
      </dsp:nvSpPr>
      <dsp:spPr>
        <a:xfrm>
          <a:off x="5960544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2B6FB7-4482-4862-A2C5-C2491BC64B5E}">
      <dsp:nvSpPr>
        <dsp:cNvPr id="0" name=""/>
        <dsp:cNvSpPr/>
      </dsp:nvSpPr>
      <dsp:spPr>
        <a:xfrm>
          <a:off x="7295622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B7B8C3-2C4C-4C66-897B-A64D4127EC7D}">
      <dsp:nvSpPr>
        <dsp:cNvPr id="0" name=""/>
        <dsp:cNvSpPr/>
      </dsp:nvSpPr>
      <dsp:spPr>
        <a:xfrm>
          <a:off x="8630700" y="971835"/>
          <a:ext cx="1261490" cy="210248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A3257-7CBC-4D86-AA19-C198E519945D}">
      <dsp:nvSpPr>
        <dsp:cNvPr id="0" name=""/>
        <dsp:cNvSpPr/>
      </dsp:nvSpPr>
      <dsp:spPr>
        <a:xfrm>
          <a:off x="2452" y="46"/>
          <a:ext cx="5022706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Insights:</a:t>
          </a:r>
          <a:b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Peak activity observed in the 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2000s (51K)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Participation steadily declined back through early 20th century.</a:t>
          </a:r>
        </a:p>
      </dsp:txBody>
      <dsp:txXfrm>
        <a:off x="93214" y="90808"/>
        <a:ext cx="4841182" cy="1677741"/>
      </dsp:txXfrm>
    </dsp:sp>
    <dsp:sp modelId="{A2915BA3-ACFA-4737-B083-B3638CAC8667}">
      <dsp:nvSpPr>
        <dsp:cNvPr id="0" name=""/>
        <dsp:cNvSpPr/>
      </dsp:nvSpPr>
      <dsp:spPr>
        <a:xfrm>
          <a:off x="2452" y="1952275"/>
          <a:ext cx="5022706" cy="1859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Conclusion:</a:t>
          </a:r>
          <a:b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Olympic Games have seen a consistent upward trend in participation and events over the decades, particularly post-1950s.</a:t>
          </a:r>
        </a:p>
      </dsp:txBody>
      <dsp:txXfrm>
        <a:off x="93214" y="2043037"/>
        <a:ext cx="4841182" cy="16777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D87B4-A6EC-4294-88AC-4A346D391588}">
      <dsp:nvSpPr>
        <dsp:cNvPr id="0" name=""/>
        <dsp:cNvSpPr/>
      </dsp:nvSpPr>
      <dsp:spPr>
        <a:xfrm>
          <a:off x="591213" y="105568"/>
          <a:ext cx="6746900" cy="613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 Host Cities</a:t>
          </a:r>
          <a:endParaRPr lang="en-US" sz="3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1213" y="105568"/>
        <a:ext cx="6746900" cy="613354"/>
      </dsp:txXfrm>
    </dsp:sp>
    <dsp:sp modelId="{8369702A-35B3-46E0-92F4-5507728131C0}">
      <dsp:nvSpPr>
        <dsp:cNvPr id="0" name=""/>
        <dsp:cNvSpPr/>
      </dsp:nvSpPr>
      <dsp:spPr>
        <a:xfrm>
          <a:off x="591213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9A05C5C-7C8D-484B-B7CC-7D5C0718BE37}">
      <dsp:nvSpPr>
        <dsp:cNvPr id="0" name=""/>
        <dsp:cNvSpPr/>
      </dsp:nvSpPr>
      <dsp:spPr>
        <a:xfrm>
          <a:off x="1853369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FBCFB2-B042-44D8-9585-C870E3D69FFC}">
      <dsp:nvSpPr>
        <dsp:cNvPr id="0" name=""/>
        <dsp:cNvSpPr/>
      </dsp:nvSpPr>
      <dsp:spPr>
        <a:xfrm>
          <a:off x="3115526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06EC0EE-B2D0-4592-9B7D-7FDB8E58B2F6}">
      <dsp:nvSpPr>
        <dsp:cNvPr id="0" name=""/>
        <dsp:cNvSpPr/>
      </dsp:nvSpPr>
      <dsp:spPr>
        <a:xfrm>
          <a:off x="4377682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0E9A3D-CE17-4319-88C0-7905D19BD916}">
      <dsp:nvSpPr>
        <dsp:cNvPr id="0" name=""/>
        <dsp:cNvSpPr/>
      </dsp:nvSpPr>
      <dsp:spPr>
        <a:xfrm>
          <a:off x="5639839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F3F49D-3331-4869-A0DB-83597433D08E}">
      <dsp:nvSpPr>
        <dsp:cNvPr id="0" name=""/>
        <dsp:cNvSpPr/>
      </dsp:nvSpPr>
      <dsp:spPr>
        <a:xfrm>
          <a:off x="6901995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297293-E3AD-4A88-B0A1-805AAA65790E}">
      <dsp:nvSpPr>
        <dsp:cNvPr id="0" name=""/>
        <dsp:cNvSpPr/>
      </dsp:nvSpPr>
      <dsp:spPr>
        <a:xfrm>
          <a:off x="8164151" y="718923"/>
          <a:ext cx="1192588" cy="198764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9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A988-C1EF-4A9C-A47D-60BCDA4A3D1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5958-2FDB-4D95-8293-8E31D1A8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12" Type="http://schemas.openxmlformats.org/officeDocument/2006/relationships/image" Target="../media/image7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image" Target="../media/image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12" Type="http://schemas.openxmlformats.org/officeDocument/2006/relationships/image" Target="../media/image9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12" Type="http://schemas.openxmlformats.org/officeDocument/2006/relationships/image" Target="../media/image1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12" Type="http://schemas.openxmlformats.org/officeDocument/2006/relationships/image" Target="../media/image1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C5DB-99DD-EA19-8EC8-D5D9533E0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A2CC8-7B8B-8DDA-8363-16AB88C10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 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 Sports Analysis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22697-3E73-1724-7E51-82BB7D93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975" y="4452937"/>
            <a:ext cx="192405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76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A6B530A-4563-D4A8-7DA9-B4A5A7FEC5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498111"/>
              </p:ext>
            </p:extLst>
          </p:nvPr>
        </p:nvGraphicFramePr>
        <p:xfrm>
          <a:off x="839788" y="457200"/>
          <a:ext cx="10405155" cy="113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215016-B75C-C5D0-2ACD-781576D5B3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92403"/>
              </p:ext>
            </p:extLst>
          </p:nvPr>
        </p:nvGraphicFramePr>
        <p:xfrm>
          <a:off x="839788" y="2057400"/>
          <a:ext cx="5038498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4E6F012-2634-73BA-0B15-F5651E366F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2057400"/>
            <a:ext cx="525621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6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850CEB7-9F35-9855-4A7F-BD395E36E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976116"/>
              </p:ext>
            </p:extLst>
          </p:nvPr>
        </p:nvGraphicFramePr>
        <p:xfrm>
          <a:off x="839788" y="457200"/>
          <a:ext cx="10512424" cy="1110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3421B5-FD5E-826E-078F-A29692A35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7413692"/>
              </p:ext>
            </p:extLst>
          </p:nvPr>
        </p:nvGraphicFramePr>
        <p:xfrm>
          <a:off x="839787" y="2057400"/>
          <a:ext cx="4842555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566FA9D-6E50-213D-7745-6C40878164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34743" y="2057400"/>
            <a:ext cx="5517469" cy="29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8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EE86694-19B1-A5CF-8CAD-6EDA490B3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190626"/>
              </p:ext>
            </p:extLst>
          </p:nvPr>
        </p:nvGraphicFramePr>
        <p:xfrm>
          <a:off x="839788" y="457201"/>
          <a:ext cx="10512425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14173BE-B056-5371-12A7-837F7FC121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3224652"/>
              </p:ext>
            </p:extLst>
          </p:nvPr>
        </p:nvGraphicFramePr>
        <p:xfrm>
          <a:off x="839788" y="2057400"/>
          <a:ext cx="4951412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5945AC-C6DE-876F-9AC1-63A2409BA4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0801" y="2057400"/>
            <a:ext cx="495141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61B3073-849C-762F-88CC-B9E29844B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133738"/>
              </p:ext>
            </p:extLst>
          </p:nvPr>
        </p:nvGraphicFramePr>
        <p:xfrm>
          <a:off x="839788" y="457200"/>
          <a:ext cx="10512424" cy="108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8973AC7-C7E9-FA1E-43FE-F95BB9787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71951"/>
              </p:ext>
            </p:extLst>
          </p:nvPr>
        </p:nvGraphicFramePr>
        <p:xfrm>
          <a:off x="839788" y="2057400"/>
          <a:ext cx="5036762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2F4C55-55A5-6EB6-1BB0-404CF8003D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5450" y="2057400"/>
            <a:ext cx="5036762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FEED8C4-F80D-46D0-6A42-346CA1D338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620510"/>
              </p:ext>
            </p:extLst>
          </p:nvPr>
        </p:nvGraphicFramePr>
        <p:xfrm>
          <a:off x="839788" y="457200"/>
          <a:ext cx="10512424" cy="1077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4EC08BA-298C-671E-F544-5CFE2CC15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227134"/>
              </p:ext>
            </p:extLst>
          </p:nvPr>
        </p:nvGraphicFramePr>
        <p:xfrm>
          <a:off x="839788" y="2057400"/>
          <a:ext cx="4951412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FD1D1E-C11F-2F47-8A90-CD3D16AB54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03257" y="2057400"/>
            <a:ext cx="5048955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8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D92CC4-B21B-62B4-BCC6-38BFBC701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7243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3268-4222-0006-7CF3-DA5E3C59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explored over a century of Olympic history using Power BI.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questions were addressed and consolidated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key 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clarity.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provided interactive insights into participation, medal distribution,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cities, age, gender, and seasonal trends.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9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C8CC31-AC36-46EE-9B38-68371E51B4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549440"/>
              </p:ext>
            </p:extLst>
          </p:nvPr>
        </p:nvGraphicFramePr>
        <p:xfrm>
          <a:off x="918990" y="435429"/>
          <a:ext cx="10434810" cy="1106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A14F9-67D3-8FC3-73EE-1C578F1C7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Olympics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 in frequency and diversity of sports.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 participation has grown steadily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major growth after 1950.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participation still leads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female athlete numbers are rising.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athletes are aged 21–30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aligning with peak performance 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consistently leads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participation and medal counts.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is the top host city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historical importance.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Medal distribution varies by region, but a few countries dominate.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3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6A94408-E405-9F6F-EAAC-D61BAFE76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88614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1F460360-6DCD-55FC-319D-93670B926316}"/>
              </a:ext>
            </a:extLst>
          </p:cNvPr>
          <p:cNvGrpSpPr/>
          <p:nvPr/>
        </p:nvGrpSpPr>
        <p:grpSpPr>
          <a:xfrm>
            <a:off x="3799644" y="1940740"/>
            <a:ext cx="6729984" cy="1762802"/>
            <a:chOff x="2960275" y="1326387"/>
            <a:chExt cx="6729984" cy="1698564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ECF05763-0560-2C7D-528C-081FF20004DD}"/>
                </a:ext>
              </a:extLst>
            </p:cNvPr>
            <p:cNvSpPr/>
            <p:nvPr/>
          </p:nvSpPr>
          <p:spPr>
            <a:xfrm rot="5400000">
              <a:off x="5475985" y="-1189323"/>
              <a:ext cx="1698564" cy="67299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: Top Corners Rounded 4">
              <a:extLst>
                <a:ext uri="{FF2B5EF4-FFF2-40B4-BE49-F238E27FC236}">
                  <a16:creationId xmlns:a16="http://schemas.microsoft.com/office/drawing/2014/main" id="{96761054-7BF4-FBB2-A5E3-215E9FB2C86B}"/>
                </a:ext>
              </a:extLst>
            </p:cNvPr>
            <p:cNvSpPr txBox="1"/>
            <p:nvPr/>
          </p:nvSpPr>
          <p:spPr>
            <a:xfrm>
              <a:off x="2960276" y="1409303"/>
              <a:ext cx="6647067" cy="15327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purpose of this analysis is to explore and extract meaningful insights from historical Olympic data. The focus is on understanding: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Trends across Olympic seasons (Summer vs. Winter)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Participation patterns by gender, age, and region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Sports and event distributions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Medal allocations and host city patterns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737B57-28A1-AA0B-12A7-A6AB08B5F4AC}"/>
              </a:ext>
            </a:extLst>
          </p:cNvPr>
          <p:cNvGrpSpPr/>
          <p:nvPr/>
        </p:nvGrpSpPr>
        <p:grpSpPr>
          <a:xfrm>
            <a:off x="1716281" y="1777660"/>
            <a:ext cx="2134935" cy="2024721"/>
            <a:chOff x="4190332" y="1163308"/>
            <a:chExt cx="2134935" cy="202472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DA8CF3-81E1-9A7C-B4A5-B92A7A54AE96}"/>
                </a:ext>
              </a:extLst>
            </p:cNvPr>
            <p:cNvSpPr/>
            <p:nvPr/>
          </p:nvSpPr>
          <p:spPr>
            <a:xfrm>
              <a:off x="4190332" y="1163308"/>
              <a:ext cx="2134935" cy="20247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4808FE4-EE94-08F0-C7B6-33B93D143372}"/>
                </a:ext>
              </a:extLst>
            </p:cNvPr>
            <p:cNvSpPr txBox="1"/>
            <p:nvPr/>
          </p:nvSpPr>
          <p:spPr>
            <a:xfrm>
              <a:off x="4289171" y="1262147"/>
              <a:ext cx="1937257" cy="1827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 of the Project</a:t>
              </a:r>
              <a:endParaRPr lang="en-US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9A6381-6F6C-11D3-A442-DB66E49A1764}"/>
              </a:ext>
            </a:extLst>
          </p:cNvPr>
          <p:cNvGrpSpPr/>
          <p:nvPr/>
        </p:nvGrpSpPr>
        <p:grpSpPr>
          <a:xfrm>
            <a:off x="3799644" y="4240811"/>
            <a:ext cx="6729984" cy="1861643"/>
            <a:chOff x="3069491" y="2799928"/>
            <a:chExt cx="6729984" cy="1785859"/>
          </a:xfrm>
        </p:grpSpPr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12544CB1-9920-AF25-0EEA-6026BEF56EF5}"/>
                </a:ext>
              </a:extLst>
            </p:cNvPr>
            <p:cNvSpPr/>
            <p:nvPr/>
          </p:nvSpPr>
          <p:spPr>
            <a:xfrm rot="5400000">
              <a:off x="5541553" y="327866"/>
              <a:ext cx="1785859" cy="67299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: Top Corners Rounded 4">
              <a:extLst>
                <a:ext uri="{FF2B5EF4-FFF2-40B4-BE49-F238E27FC236}">
                  <a16:creationId xmlns:a16="http://schemas.microsoft.com/office/drawing/2014/main" id="{53C043E5-DD2D-7F67-F5BB-9825443F51BD}"/>
                </a:ext>
              </a:extLst>
            </p:cNvPr>
            <p:cNvSpPr txBox="1"/>
            <p:nvPr/>
          </p:nvSpPr>
          <p:spPr>
            <a:xfrm>
              <a:off x="3069491" y="2887106"/>
              <a:ext cx="6642806" cy="16115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+mn-lt"/>
                  <a:cs typeface="Times New Roman" panose="02020603050405020304" pitchFamily="18" charset="0"/>
                </a:rPr>
                <a:t>Covers multiple Olympic editions from 1896 onward.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+mn-lt"/>
                  <a:cs typeface="Times New Roman" panose="02020603050405020304" pitchFamily="18" charset="0"/>
                </a:rPr>
                <a:t>Explores data on games, participants, sports, medals, cities, and regions.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+mn-lt"/>
                  <a:cs typeface="Times New Roman" panose="02020603050405020304" pitchFamily="18" charset="0"/>
                </a:rPr>
                <a:t>Answers 18 analytical questions using Power BI.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+mn-lt"/>
                  <a:cs typeface="Times New Roman" panose="02020603050405020304" pitchFamily="18" charset="0"/>
                </a:rPr>
                <a:t>Combines related or similar results into 9 unique and meaningful visual summaries.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C576D1-8B27-F6FD-CF2B-7FC446667EC0}"/>
              </a:ext>
            </a:extLst>
          </p:cNvPr>
          <p:cNvGrpSpPr/>
          <p:nvPr/>
        </p:nvGrpSpPr>
        <p:grpSpPr>
          <a:xfrm>
            <a:off x="1716281" y="4052433"/>
            <a:ext cx="2137271" cy="2227181"/>
            <a:chOff x="4102619" y="2394969"/>
            <a:chExt cx="2359953" cy="233994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FBB65E5-3C4A-A3C0-36B3-D0F0553C3E30}"/>
                </a:ext>
              </a:extLst>
            </p:cNvPr>
            <p:cNvSpPr/>
            <p:nvPr/>
          </p:nvSpPr>
          <p:spPr>
            <a:xfrm>
              <a:off x="4102619" y="2394969"/>
              <a:ext cx="2359953" cy="233994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190BA7EC-5FA3-7837-E700-53ACAC828AE3}"/>
                </a:ext>
              </a:extLst>
            </p:cNvPr>
            <p:cNvSpPr txBox="1"/>
            <p:nvPr/>
          </p:nvSpPr>
          <p:spPr>
            <a:xfrm>
              <a:off x="4216846" y="2509196"/>
              <a:ext cx="2131499" cy="2111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latin typeface="+mn-lt"/>
                  <a:cs typeface="Times New Roman" panose="02020603050405020304" pitchFamily="18" charset="0"/>
                </a:rPr>
                <a:t>Scope of Analysis</a:t>
              </a:r>
              <a:endParaRPr lang="en-US" sz="2000" kern="1200" dirty="0"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4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41DC232D-2F99-AE56-0898-3506B7328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680553"/>
              </p:ext>
            </p:extLst>
          </p:nvPr>
        </p:nvGraphicFramePr>
        <p:xfrm>
          <a:off x="1328057" y="718457"/>
          <a:ext cx="9938657" cy="130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2F8F0E-8409-B09A-562F-407AFED6172A}"/>
              </a:ext>
            </a:extLst>
          </p:cNvPr>
          <p:cNvSpPr txBox="1"/>
          <p:nvPr/>
        </p:nvSpPr>
        <p:spPr>
          <a:xfrm>
            <a:off x="1915886" y="2677886"/>
            <a:ext cx="891540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 BI dashboard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key analytical visuals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(consolidated from 18 questions).</a:t>
            </a:r>
          </a:p>
          <a:p>
            <a:pPr marL="171450" lvl="1" indent="-171450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concise, presentation-ready report highlighting key insights and findings.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CD659E-7773-DD0A-C2EC-EBB26CEC4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166357"/>
              </p:ext>
            </p:extLst>
          </p:nvPr>
        </p:nvGraphicFramePr>
        <p:xfrm>
          <a:off x="838200" y="365125"/>
          <a:ext cx="10515600" cy="1265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C468010-E4EE-DF20-19E5-C748EB603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50" y="1630496"/>
            <a:ext cx="10266954" cy="48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059AD5D7-2719-79A2-437D-0DCC113BC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753639"/>
              </p:ext>
            </p:extLst>
          </p:nvPr>
        </p:nvGraphicFramePr>
        <p:xfrm>
          <a:off x="881743" y="380999"/>
          <a:ext cx="10548257" cy="1381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35ED54B-3D49-6BE4-CB2D-D2A72749B691}"/>
              </a:ext>
            </a:extLst>
          </p:cNvPr>
          <p:cNvSpPr txBox="1"/>
          <p:nvPr/>
        </p:nvSpPr>
        <p:spPr>
          <a:xfrm>
            <a:off x="1589314" y="2471057"/>
            <a:ext cx="8109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provides a clear visual understanding of how the Olympic Games have evolved over time in terms of participation, hosting, sports representation, and regional achievements.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283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1E7A274-C0FE-ECAA-593B-EECC6663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9380552"/>
              </p:ext>
            </p:extLst>
          </p:nvPr>
        </p:nvGraphicFramePr>
        <p:xfrm>
          <a:off x="839788" y="836612"/>
          <a:ext cx="10374312" cy="1068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EF76C18-E1BB-DC3F-B604-B53CCA242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890580"/>
              </p:ext>
            </p:extLst>
          </p:nvPr>
        </p:nvGraphicFramePr>
        <p:xfrm>
          <a:off x="839788" y="2057400"/>
          <a:ext cx="4849812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94434BA-4908-AF4E-F68B-44008FFBC9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2057400"/>
            <a:ext cx="5118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4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39A4BA3-793F-99B5-2348-773F4BE34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267096"/>
              </p:ext>
            </p:extLst>
          </p:nvPr>
        </p:nvGraphicFramePr>
        <p:xfrm>
          <a:off x="839788" y="457200"/>
          <a:ext cx="10512424" cy="134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D756942-CDC0-DB73-0B06-0B9651EE7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604682"/>
              </p:ext>
            </p:extLst>
          </p:nvPr>
        </p:nvGraphicFramePr>
        <p:xfrm>
          <a:off x="839788" y="2057400"/>
          <a:ext cx="5027612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E7FC963-9660-C4E1-1157-C4293EDDFA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2179434"/>
            <a:ext cx="5256212" cy="29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2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5AA7EE8-71FD-4455-19BB-638240E89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128540"/>
              </p:ext>
            </p:extLst>
          </p:nvPr>
        </p:nvGraphicFramePr>
        <p:xfrm>
          <a:off x="839789" y="457200"/>
          <a:ext cx="9947954" cy="1023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33443E4-72F5-90F1-B0D7-DEF685D7F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11879"/>
              </p:ext>
            </p:extLst>
          </p:nvPr>
        </p:nvGraphicFramePr>
        <p:xfrm>
          <a:off x="839788" y="2057400"/>
          <a:ext cx="5256212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49CE879-B061-A49A-0A6C-A8CE167D35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40715" y="2057400"/>
            <a:ext cx="4147027" cy="28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EECD0E5-1D4E-589B-D085-2FF4882E4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285428"/>
              </p:ext>
            </p:extLst>
          </p:nvPr>
        </p:nvGraphicFramePr>
        <p:xfrm>
          <a:off x="839788" y="457200"/>
          <a:ext cx="10512425" cy="112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6644AFF-85FD-7A42-C9C7-BD8C1B3C8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441791"/>
              </p:ext>
            </p:extLst>
          </p:nvPr>
        </p:nvGraphicFramePr>
        <p:xfrm>
          <a:off x="839788" y="2057400"/>
          <a:ext cx="5593669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2030E2-FEF8-8FC5-B842-F92413CD45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7115" y="2057400"/>
            <a:ext cx="4505098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1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131</TotalTime>
  <Words>742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Sports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R</dc:creator>
  <cp:lastModifiedBy>Gowtham R</cp:lastModifiedBy>
  <cp:revision>1</cp:revision>
  <dcterms:created xsi:type="dcterms:W3CDTF">2025-06-22T07:20:32Z</dcterms:created>
  <dcterms:modified xsi:type="dcterms:W3CDTF">2025-06-25T09:36:35Z</dcterms:modified>
</cp:coreProperties>
</file>