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Inter Tight Medium"/>
      <p:regular r:id="rId17"/>
      <p:bold r:id="rId18"/>
      <p:italic r:id="rId19"/>
      <p:boldItalic r:id="rId20"/>
    </p:embeddedFont>
    <p:embeddedFont>
      <p:font typeface="Inter Tight"/>
      <p:regular r:id="rId21"/>
      <p:bold r:id="rId22"/>
      <p:italic r:id="rId23"/>
      <p:boldItalic r:id="rId24"/>
    </p:embeddedFont>
    <p:embeddedFont>
      <p:font typeface="Inter Tight SemiBold"/>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TightMedium-boldItalic.fntdata"/><Relationship Id="rId22" Type="http://schemas.openxmlformats.org/officeDocument/2006/relationships/font" Target="fonts/InterTight-bold.fntdata"/><Relationship Id="rId21" Type="http://schemas.openxmlformats.org/officeDocument/2006/relationships/font" Target="fonts/InterTight-regular.fntdata"/><Relationship Id="rId24" Type="http://schemas.openxmlformats.org/officeDocument/2006/relationships/font" Target="fonts/InterTight-boldItalic.fntdata"/><Relationship Id="rId23" Type="http://schemas.openxmlformats.org/officeDocument/2006/relationships/font" Target="fonts/InterTigh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nterTightSemiBold-bold.fntdata"/><Relationship Id="rId25" Type="http://schemas.openxmlformats.org/officeDocument/2006/relationships/font" Target="fonts/InterTightSemiBold-regular.fntdata"/><Relationship Id="rId28" Type="http://schemas.openxmlformats.org/officeDocument/2006/relationships/font" Target="fonts/InterTightSemiBold-boldItalic.fntdata"/><Relationship Id="rId27" Type="http://schemas.openxmlformats.org/officeDocument/2006/relationships/font" Target="fonts/InterTightSemi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InterTightMedium-regular.fntdata"/><Relationship Id="rId16" Type="http://schemas.openxmlformats.org/officeDocument/2006/relationships/slide" Target="slides/slide11.xml"/><Relationship Id="rId19" Type="http://schemas.openxmlformats.org/officeDocument/2006/relationships/font" Target="fonts/InterTightMedium-italic.fntdata"/><Relationship Id="rId18" Type="http://schemas.openxmlformats.org/officeDocument/2006/relationships/font" Target="fonts/InterTight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1b15ef0f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1b15ef0f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1b15ef0f3b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1b15ef0f3b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1b15ef0f3b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1b15ef0f3b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1b15ef0f3b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1b15ef0f3b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1b15ef0f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1b15ef0f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1b15ef0f3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1b15ef0f3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1b15ef0f3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1b15ef0f3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1b15ef0f3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1b15ef0f3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1b15ef0f3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1b15ef0f3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1b15ef0f3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1b15ef0f3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1b15ef0f3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1b15ef0f3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grpSp>
        <p:nvGrpSpPr>
          <p:cNvPr id="10" name="Google Shape;10;p2"/>
          <p:cNvGrpSpPr/>
          <p:nvPr/>
        </p:nvGrpSpPr>
        <p:grpSpPr>
          <a:xfrm rot="299808">
            <a:off x="124383" y="-559521"/>
            <a:ext cx="8900029" cy="6258229"/>
            <a:chOff x="124223" y="-559280"/>
            <a:chExt cx="8900025" cy="6258226"/>
          </a:xfrm>
        </p:grpSpPr>
        <p:grpSp>
          <p:nvGrpSpPr>
            <p:cNvPr id="11" name="Google Shape;11;p2"/>
            <p:cNvGrpSpPr/>
            <p:nvPr/>
          </p:nvGrpSpPr>
          <p:grpSpPr>
            <a:xfrm>
              <a:off x="124223" y="-78561"/>
              <a:ext cx="8900025" cy="5296800"/>
              <a:chOff x="124223" y="-78561"/>
              <a:chExt cx="8900025" cy="5296800"/>
            </a:xfrm>
          </p:grpSpPr>
          <p:sp>
            <p:nvSpPr>
              <p:cNvPr id="12" name="Google Shape;12;p2"/>
              <p:cNvSpPr/>
              <p:nvPr/>
            </p:nvSpPr>
            <p:spPr>
              <a:xfrm rot="-1623">
                <a:off x="7117071" y="2014308"/>
                <a:ext cx="1906200" cy="187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sp>
            <p:nvSpPr>
              <p:cNvPr id="13" name="Google Shape;13;p2"/>
              <p:cNvSpPr/>
              <p:nvPr/>
            </p:nvSpPr>
            <p:spPr>
              <a:xfrm flipH="1" rot="-1487">
                <a:off x="124823" y="-77211"/>
                <a:ext cx="6242101" cy="5294100"/>
              </a:xfrm>
              <a:prstGeom prst="snip1Rect">
                <a:avLst>
                  <a:gd fmla="val 42486"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14" name="Google Shape;14;p2"/>
              <p:cNvSpPr/>
              <p:nvPr/>
            </p:nvSpPr>
            <p:spPr>
              <a:xfrm flipH="1" rot="10798513">
                <a:off x="2781248" y="-76291"/>
                <a:ext cx="6242401" cy="5289900"/>
              </a:xfrm>
              <a:prstGeom prst="snip1Rect">
                <a:avLst>
                  <a:gd fmla="val 42496"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15" name="Google Shape;15;p2"/>
              <p:cNvSpPr/>
              <p:nvPr/>
            </p:nvSpPr>
            <p:spPr>
              <a:xfrm rot="-1623">
                <a:off x="125118" y="1250275"/>
                <a:ext cx="1906200" cy="187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grpSp>
        <p:sp>
          <p:nvSpPr>
            <p:cNvPr id="16" name="Google Shape;16;p2"/>
            <p:cNvSpPr/>
            <p:nvPr/>
          </p:nvSpPr>
          <p:spPr>
            <a:xfrm rot="-4516116">
              <a:off x="314265" y="-331820"/>
              <a:ext cx="1871106" cy="183798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sp>
          <p:nvSpPr>
            <p:cNvPr id="17" name="Google Shape;17;p2"/>
            <p:cNvSpPr/>
            <p:nvPr/>
          </p:nvSpPr>
          <p:spPr>
            <a:xfrm rot="6283884">
              <a:off x="6963097" y="3633506"/>
              <a:ext cx="1871106" cy="183798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grpSp>
      <p:sp>
        <p:nvSpPr>
          <p:cNvPr id="18" name="Google Shape;18;p2"/>
          <p:cNvSpPr txBox="1"/>
          <p:nvPr>
            <p:ph type="ctrTitle"/>
          </p:nvPr>
        </p:nvSpPr>
        <p:spPr>
          <a:xfrm>
            <a:off x="1826325" y="1559575"/>
            <a:ext cx="5494800" cy="15699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SzPts val="5000"/>
              <a:buNone/>
              <a:defRPr sz="5000"/>
            </a:lvl1pPr>
            <a:lvl2pPr lvl="1">
              <a:lnSpc>
                <a:spcPct val="90000"/>
              </a:lnSpc>
              <a:spcBef>
                <a:spcPts val="0"/>
              </a:spcBef>
              <a:spcAft>
                <a:spcPts val="0"/>
              </a:spcAft>
              <a:buSzPts val="5000"/>
              <a:buNone/>
              <a:defRPr sz="5000"/>
            </a:lvl2pPr>
            <a:lvl3pPr lvl="2">
              <a:lnSpc>
                <a:spcPct val="90000"/>
              </a:lnSpc>
              <a:spcBef>
                <a:spcPts val="0"/>
              </a:spcBef>
              <a:spcAft>
                <a:spcPts val="0"/>
              </a:spcAft>
              <a:buSzPts val="5000"/>
              <a:buNone/>
              <a:defRPr sz="5000"/>
            </a:lvl3pPr>
            <a:lvl4pPr lvl="3">
              <a:lnSpc>
                <a:spcPct val="90000"/>
              </a:lnSpc>
              <a:spcBef>
                <a:spcPts val="0"/>
              </a:spcBef>
              <a:spcAft>
                <a:spcPts val="0"/>
              </a:spcAft>
              <a:buSzPts val="5000"/>
              <a:buNone/>
              <a:defRPr sz="5000"/>
            </a:lvl4pPr>
            <a:lvl5pPr lvl="4">
              <a:lnSpc>
                <a:spcPct val="90000"/>
              </a:lnSpc>
              <a:spcBef>
                <a:spcPts val="0"/>
              </a:spcBef>
              <a:spcAft>
                <a:spcPts val="0"/>
              </a:spcAft>
              <a:buSzPts val="5000"/>
              <a:buNone/>
              <a:defRPr sz="5000"/>
            </a:lvl5pPr>
            <a:lvl6pPr lvl="5">
              <a:lnSpc>
                <a:spcPct val="90000"/>
              </a:lnSpc>
              <a:spcBef>
                <a:spcPts val="0"/>
              </a:spcBef>
              <a:spcAft>
                <a:spcPts val="0"/>
              </a:spcAft>
              <a:buSzPts val="5000"/>
              <a:buNone/>
              <a:defRPr sz="5000"/>
            </a:lvl6pPr>
            <a:lvl7pPr lvl="6">
              <a:lnSpc>
                <a:spcPct val="90000"/>
              </a:lnSpc>
              <a:spcBef>
                <a:spcPts val="0"/>
              </a:spcBef>
              <a:spcAft>
                <a:spcPts val="0"/>
              </a:spcAft>
              <a:buSzPts val="5000"/>
              <a:buNone/>
              <a:defRPr sz="5000"/>
            </a:lvl7pPr>
            <a:lvl8pPr lvl="7">
              <a:lnSpc>
                <a:spcPct val="90000"/>
              </a:lnSpc>
              <a:spcBef>
                <a:spcPts val="0"/>
              </a:spcBef>
              <a:spcAft>
                <a:spcPts val="0"/>
              </a:spcAft>
              <a:buSzPts val="5000"/>
              <a:buNone/>
              <a:defRPr sz="5000"/>
            </a:lvl8pPr>
            <a:lvl9pPr lvl="8">
              <a:lnSpc>
                <a:spcPct val="90000"/>
              </a:lnSpc>
              <a:spcBef>
                <a:spcPts val="0"/>
              </a:spcBef>
              <a:spcAft>
                <a:spcPts val="0"/>
              </a:spcAft>
              <a:buSzPts val="5000"/>
              <a:buNone/>
              <a:defRPr sz="5000"/>
            </a:lvl9pPr>
          </a:lstStyle>
          <a:p/>
        </p:txBody>
      </p:sp>
      <p:sp>
        <p:nvSpPr>
          <p:cNvPr id="19" name="Google Shape;19;p2"/>
          <p:cNvSpPr txBox="1"/>
          <p:nvPr>
            <p:ph idx="1" type="subTitle"/>
          </p:nvPr>
        </p:nvSpPr>
        <p:spPr>
          <a:xfrm>
            <a:off x="1826325" y="3252475"/>
            <a:ext cx="5494800" cy="792600"/>
          </a:xfrm>
          <a:prstGeom prst="rect">
            <a:avLst/>
          </a:prstGeom>
        </p:spPr>
        <p:txBody>
          <a:bodyPr anchorCtr="0" anchor="t" bIns="91425" lIns="91425" spcFirstLastPara="1" rIns="91425" wrap="square" tIns="91425">
            <a:spAutoFit/>
          </a:bodyPr>
          <a:lstStyle>
            <a:lvl1pPr lvl="0">
              <a:spcBef>
                <a:spcPts val="0"/>
              </a:spcBef>
              <a:spcAft>
                <a:spcPts val="0"/>
              </a:spcAft>
              <a:buSzPts val="2500"/>
              <a:buFont typeface="Inter Tight Medium"/>
              <a:buNone/>
              <a:defRPr sz="2500">
                <a:latin typeface="Inter Tight Medium"/>
                <a:ea typeface="Inter Tight Medium"/>
                <a:cs typeface="Inter Tight Medium"/>
                <a:sym typeface="Inter Tight Medium"/>
              </a:defRPr>
            </a:lvl1pPr>
            <a:lvl2pPr lvl="1">
              <a:spcBef>
                <a:spcPts val="0"/>
              </a:spcBef>
              <a:spcAft>
                <a:spcPts val="0"/>
              </a:spcAft>
              <a:buSzPts val="2500"/>
              <a:buFont typeface="Inter Tight Medium"/>
              <a:buNone/>
              <a:defRPr sz="2500">
                <a:latin typeface="Inter Tight Medium"/>
                <a:ea typeface="Inter Tight Medium"/>
                <a:cs typeface="Inter Tight Medium"/>
                <a:sym typeface="Inter Tight Medium"/>
              </a:defRPr>
            </a:lvl2pPr>
            <a:lvl3pPr lvl="2">
              <a:spcBef>
                <a:spcPts val="0"/>
              </a:spcBef>
              <a:spcAft>
                <a:spcPts val="0"/>
              </a:spcAft>
              <a:buSzPts val="2500"/>
              <a:buFont typeface="Inter Tight Medium"/>
              <a:buNone/>
              <a:defRPr sz="2500">
                <a:latin typeface="Inter Tight Medium"/>
                <a:ea typeface="Inter Tight Medium"/>
                <a:cs typeface="Inter Tight Medium"/>
                <a:sym typeface="Inter Tight Medium"/>
              </a:defRPr>
            </a:lvl3pPr>
            <a:lvl4pPr lvl="3">
              <a:spcBef>
                <a:spcPts val="0"/>
              </a:spcBef>
              <a:spcAft>
                <a:spcPts val="0"/>
              </a:spcAft>
              <a:buSzPts val="2500"/>
              <a:buFont typeface="Inter Tight Medium"/>
              <a:buNone/>
              <a:defRPr sz="2500">
                <a:latin typeface="Inter Tight Medium"/>
                <a:ea typeface="Inter Tight Medium"/>
                <a:cs typeface="Inter Tight Medium"/>
                <a:sym typeface="Inter Tight Medium"/>
              </a:defRPr>
            </a:lvl4pPr>
            <a:lvl5pPr lvl="4">
              <a:spcBef>
                <a:spcPts val="0"/>
              </a:spcBef>
              <a:spcAft>
                <a:spcPts val="0"/>
              </a:spcAft>
              <a:buSzPts val="2500"/>
              <a:buFont typeface="Inter Tight Medium"/>
              <a:buNone/>
              <a:defRPr sz="2500">
                <a:latin typeface="Inter Tight Medium"/>
                <a:ea typeface="Inter Tight Medium"/>
                <a:cs typeface="Inter Tight Medium"/>
                <a:sym typeface="Inter Tight Medium"/>
              </a:defRPr>
            </a:lvl5pPr>
            <a:lvl6pPr lvl="5">
              <a:spcBef>
                <a:spcPts val="0"/>
              </a:spcBef>
              <a:spcAft>
                <a:spcPts val="0"/>
              </a:spcAft>
              <a:buSzPts val="2500"/>
              <a:buFont typeface="Inter Tight Medium"/>
              <a:buNone/>
              <a:defRPr sz="2500">
                <a:latin typeface="Inter Tight Medium"/>
                <a:ea typeface="Inter Tight Medium"/>
                <a:cs typeface="Inter Tight Medium"/>
                <a:sym typeface="Inter Tight Medium"/>
              </a:defRPr>
            </a:lvl6pPr>
            <a:lvl7pPr lvl="6">
              <a:spcBef>
                <a:spcPts val="0"/>
              </a:spcBef>
              <a:spcAft>
                <a:spcPts val="0"/>
              </a:spcAft>
              <a:buSzPts val="2500"/>
              <a:buFont typeface="Inter Tight Medium"/>
              <a:buNone/>
              <a:defRPr sz="2500">
                <a:latin typeface="Inter Tight Medium"/>
                <a:ea typeface="Inter Tight Medium"/>
                <a:cs typeface="Inter Tight Medium"/>
                <a:sym typeface="Inter Tight Medium"/>
              </a:defRPr>
            </a:lvl7pPr>
            <a:lvl8pPr lvl="7">
              <a:spcBef>
                <a:spcPts val="0"/>
              </a:spcBef>
              <a:spcAft>
                <a:spcPts val="0"/>
              </a:spcAft>
              <a:buSzPts val="2500"/>
              <a:buFont typeface="Inter Tight Medium"/>
              <a:buNone/>
              <a:defRPr sz="2500">
                <a:latin typeface="Inter Tight Medium"/>
                <a:ea typeface="Inter Tight Medium"/>
                <a:cs typeface="Inter Tight Medium"/>
                <a:sym typeface="Inter Tight Medium"/>
              </a:defRPr>
            </a:lvl8pPr>
            <a:lvl9pPr lvl="8">
              <a:spcBef>
                <a:spcPts val="0"/>
              </a:spcBef>
              <a:spcAft>
                <a:spcPts val="0"/>
              </a:spcAft>
              <a:buSzPts val="2500"/>
              <a:buFont typeface="Inter Tight Medium"/>
              <a:buNone/>
              <a:defRPr sz="2500">
                <a:latin typeface="Inter Tight Medium"/>
                <a:ea typeface="Inter Tight Medium"/>
                <a:cs typeface="Inter Tight Medium"/>
                <a:sym typeface="Inter Tight Medium"/>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51" name="Shape 51"/>
        <p:cNvGrpSpPr/>
        <p:nvPr/>
      </p:nvGrpSpPr>
      <p:grpSpPr>
        <a:xfrm>
          <a:off x="0" y="0"/>
          <a:ext cx="0" cy="0"/>
          <a:chOff x="0" y="0"/>
          <a:chExt cx="0" cy="0"/>
        </a:xfrm>
      </p:grpSpPr>
      <p:sp>
        <p:nvSpPr>
          <p:cNvPr id="52" name="Google Shape;5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sp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p:nvPr>
            <p:ph idx="1" type="body"/>
          </p:nvPr>
        </p:nvSpPr>
        <p:spPr>
          <a:xfrm>
            <a:off x="311700" y="3152225"/>
            <a:ext cx="8520600" cy="1300800"/>
          </a:xfrm>
          <a:prstGeom prst="rect">
            <a:avLst/>
          </a:prstGeom>
        </p:spPr>
        <p:txBody>
          <a:bodyPr anchorCtr="0" anchor="t" bIns="91425" lIns="91425" spcFirstLastPara="1" rIns="91425" wrap="square" tIns="91425">
            <a:spAutoFit/>
          </a:bodyPr>
          <a:lstStyle>
            <a:lvl1pPr indent="-336550" lvl="0" marL="457200" algn="ctr">
              <a:spcBef>
                <a:spcPts val="0"/>
              </a:spcBef>
              <a:spcAft>
                <a:spcPts val="0"/>
              </a:spcAft>
              <a:buSzPts val="1700"/>
              <a:buChar char="●"/>
              <a:defRPr/>
            </a:lvl1pPr>
            <a:lvl2pPr indent="-336550" lvl="1" marL="914400" algn="ctr">
              <a:spcBef>
                <a:spcPts val="0"/>
              </a:spcBef>
              <a:spcAft>
                <a:spcPts val="0"/>
              </a:spcAft>
              <a:buSzPts val="1700"/>
              <a:buChar char="○"/>
              <a:defRPr/>
            </a:lvl2pPr>
            <a:lvl3pPr indent="-336550" lvl="2" marL="1371600" algn="ctr">
              <a:spcBef>
                <a:spcPts val="0"/>
              </a:spcBef>
              <a:spcAft>
                <a:spcPts val="0"/>
              </a:spcAft>
              <a:buSzPts val="1700"/>
              <a:buChar char="■"/>
              <a:defRPr/>
            </a:lvl3pPr>
            <a:lvl4pPr indent="-336550" lvl="3" marL="1828800" algn="ctr">
              <a:spcBef>
                <a:spcPts val="0"/>
              </a:spcBef>
              <a:spcAft>
                <a:spcPts val="0"/>
              </a:spcAft>
              <a:buSzPts val="1700"/>
              <a:buChar char="●"/>
              <a:defRPr/>
            </a:lvl4pPr>
            <a:lvl5pPr indent="-336550" lvl="4" marL="2286000" algn="ctr">
              <a:spcBef>
                <a:spcPts val="0"/>
              </a:spcBef>
              <a:spcAft>
                <a:spcPts val="0"/>
              </a:spcAft>
              <a:buSzPts val="1700"/>
              <a:buChar char="○"/>
              <a:defRPr/>
            </a:lvl5pPr>
            <a:lvl6pPr indent="-336550" lvl="5" marL="2743200" algn="ctr">
              <a:spcBef>
                <a:spcPts val="0"/>
              </a:spcBef>
              <a:spcAft>
                <a:spcPts val="0"/>
              </a:spcAft>
              <a:buSzPts val="1700"/>
              <a:buChar char="■"/>
              <a:defRPr/>
            </a:lvl6pPr>
            <a:lvl7pPr indent="-336550" lvl="6" marL="3200400" algn="ctr">
              <a:spcBef>
                <a:spcPts val="0"/>
              </a:spcBef>
              <a:spcAft>
                <a:spcPts val="0"/>
              </a:spcAft>
              <a:buSzPts val="1700"/>
              <a:buChar char="●"/>
              <a:defRPr/>
            </a:lvl7pPr>
            <a:lvl8pPr indent="-336550" lvl="7" marL="3657600" algn="ctr">
              <a:spcBef>
                <a:spcPts val="0"/>
              </a:spcBef>
              <a:spcAft>
                <a:spcPts val="0"/>
              </a:spcAft>
              <a:buSzPts val="1700"/>
              <a:buChar char="○"/>
              <a:defRPr/>
            </a:lvl8pPr>
            <a:lvl9pPr indent="-336550" lvl="8" marL="4114800" algn="ctr">
              <a:spcBef>
                <a:spcPts val="0"/>
              </a:spcBef>
              <a:spcAft>
                <a:spcPts val="0"/>
              </a:spcAft>
              <a:buSzPts val="1700"/>
              <a:buChar char="■"/>
              <a:defRPr/>
            </a:lvl9pPr>
          </a:lstStyle>
          <a:p/>
        </p:txBody>
      </p:sp>
      <p:sp>
        <p:nvSpPr>
          <p:cNvPr id="54" name="Google Shape;54;p11"/>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55" name="Shape 55"/>
        <p:cNvGrpSpPr/>
        <p:nvPr/>
      </p:nvGrpSpPr>
      <p:grpSpPr>
        <a:xfrm>
          <a:off x="0" y="0"/>
          <a:ext cx="0" cy="0"/>
          <a:chOff x="0" y="0"/>
          <a:chExt cx="0" cy="0"/>
        </a:xfrm>
      </p:grpSpPr>
      <p:sp>
        <p:nvSpPr>
          <p:cNvPr id="56" name="Google Shape;56;p12"/>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7" name="Shape 57"/>
        <p:cNvGrpSpPr/>
        <p:nvPr/>
      </p:nvGrpSpPr>
      <p:grpSpPr>
        <a:xfrm>
          <a:off x="0" y="0"/>
          <a:ext cx="0" cy="0"/>
          <a:chOff x="0" y="0"/>
          <a:chExt cx="0" cy="0"/>
        </a:xfrm>
      </p:grpSpPr>
      <p:sp>
        <p:nvSpPr>
          <p:cNvPr id="58" name="Google Shape;58;p13"/>
          <p:cNvSpPr txBox="1"/>
          <p:nvPr>
            <p:ph type="title"/>
          </p:nvPr>
        </p:nvSpPr>
        <p:spPr>
          <a:xfrm>
            <a:off x="677325" y="1832775"/>
            <a:ext cx="3217200" cy="1484100"/>
          </a:xfrm>
          <a:prstGeom prst="rect">
            <a:avLst/>
          </a:prstGeom>
        </p:spPr>
        <p:txBody>
          <a:bodyPr anchorCtr="0" anchor="ctr" bIns="91425" lIns="91425" spcFirstLastPara="1" rIns="91425" wrap="square" tIns="91425">
            <a:spAutoFit/>
          </a:bodyPr>
          <a:lstStyle>
            <a:lvl1pPr lvl="0">
              <a:spcBef>
                <a:spcPts val="0"/>
              </a:spcBef>
              <a:spcAft>
                <a:spcPts val="0"/>
              </a:spcAft>
              <a:buSzPts val="4200"/>
              <a:buNone/>
              <a:defRPr sz="4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9" name="Google Shape;59;p13"/>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1" name="Google Shape;61;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2" name="Google Shape;62;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3" name="Google Shape;63;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4" name="Google Shape;64;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5" name="Google Shape;65;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8" name="Google Shape;68;p14"/>
          <p:cNvSpPr txBox="1"/>
          <p:nvPr>
            <p:ph idx="1" type="body"/>
          </p:nvPr>
        </p:nvSpPr>
        <p:spPr>
          <a:xfrm>
            <a:off x="311700" y="1152475"/>
            <a:ext cx="4473900" cy="34164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69" name="Google Shape;69;p14"/>
          <p:cNvSpPr/>
          <p:nvPr>
            <p:ph idx="2" type="pic"/>
          </p:nvPr>
        </p:nvSpPr>
        <p:spPr>
          <a:xfrm>
            <a:off x="4992024" y="1152775"/>
            <a:ext cx="3840300" cy="3416400"/>
          </a:xfrm>
          <a:prstGeom prst="rect">
            <a:avLst/>
          </a:prstGeom>
          <a:noFill/>
          <a:ln>
            <a:noFill/>
          </a:ln>
        </p:spPr>
      </p:sp>
      <p:sp>
        <p:nvSpPr>
          <p:cNvPr id="70" name="Google Shape;70;p14"/>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71" name="Shape 71"/>
        <p:cNvGrpSpPr/>
        <p:nvPr/>
      </p:nvGrpSpPr>
      <p:grpSpPr>
        <a:xfrm>
          <a:off x="0" y="0"/>
          <a:ext cx="0" cy="0"/>
          <a:chOff x="0" y="0"/>
          <a:chExt cx="0" cy="0"/>
        </a:xfrm>
      </p:grpSpPr>
      <p:sp>
        <p:nvSpPr>
          <p:cNvPr id="72" name="Google Shape;72;p15"/>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5"/>
          <p:cNvSpPr txBox="1"/>
          <p:nvPr>
            <p:ph type="title"/>
          </p:nvPr>
        </p:nvSpPr>
        <p:spPr>
          <a:xfrm>
            <a:off x="483175"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4" name="Google Shape;74;p15"/>
          <p:cNvSpPr txBox="1"/>
          <p:nvPr>
            <p:ph idx="1" type="body"/>
          </p:nvPr>
        </p:nvSpPr>
        <p:spPr>
          <a:xfrm>
            <a:off x="483150" y="2237788"/>
            <a:ext cx="36198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75" name="Google Shape;75;p15"/>
          <p:cNvSpPr txBox="1"/>
          <p:nvPr>
            <p:ph idx="2" type="body"/>
          </p:nvPr>
        </p:nvSpPr>
        <p:spPr>
          <a:xfrm>
            <a:off x="5048000" y="2237788"/>
            <a:ext cx="36198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76" name="Google Shape;76;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7" name="Google Shape;77;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8" name="Shape 78"/>
        <p:cNvGrpSpPr/>
        <p:nvPr/>
      </p:nvGrpSpPr>
      <p:grpSpPr>
        <a:xfrm>
          <a:off x="0" y="0"/>
          <a:ext cx="0" cy="0"/>
          <a:chOff x="0" y="0"/>
          <a:chExt cx="0" cy="0"/>
        </a:xfrm>
      </p:grpSpPr>
      <p:sp>
        <p:nvSpPr>
          <p:cNvPr id="79" name="Google Shape;79;p16"/>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0" name="Google Shape;80;p16"/>
          <p:cNvSpPr txBox="1"/>
          <p:nvPr>
            <p:ph idx="1" type="body"/>
          </p:nvPr>
        </p:nvSpPr>
        <p:spPr>
          <a:xfrm>
            <a:off x="483175" y="2417500"/>
            <a:ext cx="24555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81" name="Google Shape;81;p16"/>
          <p:cNvSpPr txBox="1"/>
          <p:nvPr>
            <p:ph idx="2" type="body"/>
          </p:nvPr>
        </p:nvSpPr>
        <p:spPr>
          <a:xfrm>
            <a:off x="3347725" y="2417500"/>
            <a:ext cx="24555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82" name="Google Shape;82;p16"/>
          <p:cNvSpPr txBox="1"/>
          <p:nvPr>
            <p:ph idx="3" type="body"/>
          </p:nvPr>
        </p:nvSpPr>
        <p:spPr>
          <a:xfrm>
            <a:off x="6212275" y="2417500"/>
            <a:ext cx="24555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83" name="Google Shape;83;p16"/>
          <p:cNvSpPr txBox="1"/>
          <p:nvPr>
            <p:ph type="title"/>
          </p:nvPr>
        </p:nvSpPr>
        <p:spPr>
          <a:xfrm>
            <a:off x="483175"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4" name="Google Shape;84;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5" name="Google Shape;85;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 name="Google Shape;86;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7" name="Shape 87"/>
        <p:cNvGrpSpPr/>
        <p:nvPr/>
      </p:nvGrpSpPr>
      <p:grpSpPr>
        <a:xfrm>
          <a:off x="0" y="0"/>
          <a:ext cx="0" cy="0"/>
          <a:chOff x="0" y="0"/>
          <a:chExt cx="0" cy="0"/>
        </a:xfrm>
      </p:grpSpPr>
      <p:sp>
        <p:nvSpPr>
          <p:cNvPr id="88" name="Google Shape;88;p17"/>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9" name="Google Shape;89;p17"/>
          <p:cNvSpPr txBox="1"/>
          <p:nvPr>
            <p:ph idx="1" type="body"/>
          </p:nvPr>
        </p:nvSpPr>
        <p:spPr>
          <a:xfrm>
            <a:off x="366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90" name="Google Shape;90;p17"/>
          <p:cNvSpPr txBox="1"/>
          <p:nvPr>
            <p:ph idx="2" type="body"/>
          </p:nvPr>
        </p:nvSpPr>
        <p:spPr>
          <a:xfrm>
            <a:off x="4938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91" name="Google Shape;91;p17"/>
          <p:cNvSpPr txBox="1"/>
          <p:nvPr>
            <p:ph idx="3" type="body"/>
          </p:nvPr>
        </p:nvSpPr>
        <p:spPr>
          <a:xfrm>
            <a:off x="366750" y="3648575"/>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92" name="Google Shape;92;p17"/>
          <p:cNvSpPr txBox="1"/>
          <p:nvPr>
            <p:ph idx="4" type="body"/>
          </p:nvPr>
        </p:nvSpPr>
        <p:spPr>
          <a:xfrm>
            <a:off x="4938750" y="3648575"/>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93" name="Google Shape;93;p17"/>
          <p:cNvSpPr txBox="1"/>
          <p:nvPr>
            <p:ph type="title"/>
          </p:nvPr>
        </p:nvSpPr>
        <p:spPr>
          <a:xfrm>
            <a:off x="366750"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94" name="Google Shape;94;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5" name="Google Shape;95;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6" name="Google Shape;96;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7" name="Google Shape;97;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0" name="Google Shape;100;p18"/>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02" name="Shape 102"/>
        <p:cNvGrpSpPr/>
        <p:nvPr/>
      </p:nvGrpSpPr>
      <p:grpSpPr>
        <a:xfrm>
          <a:off x="0" y="0"/>
          <a:ext cx="0" cy="0"/>
          <a:chOff x="0" y="0"/>
          <a:chExt cx="0" cy="0"/>
        </a:xfrm>
      </p:grpSpPr>
      <p:sp>
        <p:nvSpPr>
          <p:cNvPr id="103" name="Google Shape;103;p19"/>
          <p:cNvSpPr txBox="1"/>
          <p:nvPr>
            <p:ph idx="1" type="body"/>
          </p:nvPr>
        </p:nvSpPr>
        <p:spPr>
          <a:xfrm>
            <a:off x="311700"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4" name="Google Shape;104;p19"/>
          <p:cNvSpPr/>
          <p:nvPr>
            <p:ph idx="2" type="pic"/>
          </p:nvPr>
        </p:nvSpPr>
        <p:spPr>
          <a:xfrm>
            <a:off x="4804825" y="1133300"/>
            <a:ext cx="4027500" cy="2392800"/>
          </a:xfrm>
          <a:prstGeom prst="rect">
            <a:avLst/>
          </a:prstGeom>
          <a:noFill/>
          <a:ln>
            <a:noFill/>
          </a:ln>
        </p:spPr>
      </p:sp>
      <p:sp>
        <p:nvSpPr>
          <p:cNvPr id="105" name="Google Shape;105;p19"/>
          <p:cNvSpPr/>
          <p:nvPr>
            <p:ph idx="3" type="pic"/>
          </p:nvPr>
        </p:nvSpPr>
        <p:spPr>
          <a:xfrm>
            <a:off x="311725" y="1133300"/>
            <a:ext cx="4027500" cy="2392800"/>
          </a:xfrm>
          <a:prstGeom prst="rect">
            <a:avLst/>
          </a:prstGeom>
          <a:noFill/>
          <a:ln>
            <a:noFill/>
          </a:ln>
        </p:spPr>
      </p:sp>
      <p:sp>
        <p:nvSpPr>
          <p:cNvPr id="106" name="Google Shape;106;p19"/>
          <p:cNvSpPr txBox="1"/>
          <p:nvPr>
            <p:ph idx="4" type="body"/>
          </p:nvPr>
        </p:nvSpPr>
        <p:spPr>
          <a:xfrm>
            <a:off x="4804825"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9" name="Google Shape;109;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0" name="Google Shape;110;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11" name="Shape 111"/>
        <p:cNvGrpSpPr/>
        <p:nvPr/>
      </p:nvGrpSpPr>
      <p:grpSpPr>
        <a:xfrm>
          <a:off x="0" y="0"/>
          <a:ext cx="0" cy="0"/>
          <a:chOff x="0" y="0"/>
          <a:chExt cx="0" cy="0"/>
        </a:xfrm>
      </p:grpSpPr>
      <p:sp>
        <p:nvSpPr>
          <p:cNvPr id="112" name="Google Shape;112;p20"/>
          <p:cNvSpPr txBox="1"/>
          <p:nvPr>
            <p:ph idx="1" type="body"/>
          </p:nvPr>
        </p:nvSpPr>
        <p:spPr>
          <a:xfrm>
            <a:off x="31170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3" name="Google Shape;113;p20"/>
          <p:cNvSpPr/>
          <p:nvPr>
            <p:ph idx="2" type="pic"/>
          </p:nvPr>
        </p:nvSpPr>
        <p:spPr>
          <a:xfrm>
            <a:off x="6205225" y="1128325"/>
            <a:ext cx="2627100" cy="2273100"/>
          </a:xfrm>
          <a:prstGeom prst="rect">
            <a:avLst/>
          </a:prstGeom>
          <a:noFill/>
          <a:ln>
            <a:noFill/>
          </a:ln>
        </p:spPr>
      </p:sp>
      <p:sp>
        <p:nvSpPr>
          <p:cNvPr id="114" name="Google Shape;114;p20"/>
          <p:cNvSpPr/>
          <p:nvPr>
            <p:ph idx="3" type="pic"/>
          </p:nvPr>
        </p:nvSpPr>
        <p:spPr>
          <a:xfrm>
            <a:off x="311725" y="1128325"/>
            <a:ext cx="2627100" cy="2273100"/>
          </a:xfrm>
          <a:prstGeom prst="rect">
            <a:avLst/>
          </a:prstGeom>
          <a:noFill/>
          <a:ln>
            <a:noFill/>
          </a:ln>
        </p:spPr>
      </p:sp>
      <p:sp>
        <p:nvSpPr>
          <p:cNvPr id="115" name="Google Shape;115;p20"/>
          <p:cNvSpPr txBox="1"/>
          <p:nvPr>
            <p:ph idx="4" type="body"/>
          </p:nvPr>
        </p:nvSpPr>
        <p:spPr>
          <a:xfrm>
            <a:off x="6205225"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6" name="Google Shape;116;p20"/>
          <p:cNvSpPr/>
          <p:nvPr>
            <p:ph idx="5" type="pic"/>
          </p:nvPr>
        </p:nvSpPr>
        <p:spPr>
          <a:xfrm>
            <a:off x="3255250" y="1128325"/>
            <a:ext cx="2627100" cy="2273100"/>
          </a:xfrm>
          <a:prstGeom prst="rect">
            <a:avLst/>
          </a:prstGeom>
          <a:noFill/>
          <a:ln>
            <a:noFill/>
          </a:ln>
        </p:spPr>
      </p:sp>
      <p:sp>
        <p:nvSpPr>
          <p:cNvPr id="117" name="Google Shape;117;p20"/>
          <p:cNvSpPr txBox="1"/>
          <p:nvPr>
            <p:ph idx="6" type="body"/>
          </p:nvPr>
        </p:nvSpPr>
        <p:spPr>
          <a:xfrm>
            <a:off x="325525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8" name="Google Shape;118;p20"/>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0" name="Google Shape;120;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21" name="Google Shape;121;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22" name="Google Shape;122;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0" name="Shape 20"/>
        <p:cNvGrpSpPr/>
        <p:nvPr/>
      </p:nvGrpSpPr>
      <p:grpSpPr>
        <a:xfrm>
          <a:off x="0" y="0"/>
          <a:ext cx="0" cy="0"/>
          <a:chOff x="0" y="0"/>
          <a:chExt cx="0" cy="0"/>
        </a:xfrm>
      </p:grpSpPr>
      <p:sp>
        <p:nvSpPr>
          <p:cNvPr id="21" name="Google Shape;21;p3"/>
          <p:cNvSpPr txBox="1"/>
          <p:nvPr>
            <p:ph type="title"/>
          </p:nvPr>
        </p:nvSpPr>
        <p:spPr>
          <a:xfrm>
            <a:off x="311700" y="2150850"/>
            <a:ext cx="8520600" cy="841800"/>
          </a:xfrm>
          <a:prstGeom prst="rect">
            <a:avLst/>
          </a:prstGeom>
        </p:spPr>
        <p:txBody>
          <a:bodyPr anchorCtr="0" anchor="ctr" bIns="91425" lIns="91425" spcFirstLastPara="1" rIns="91425" wrap="square" tIns="91425">
            <a:sp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23" name="Shape 123"/>
        <p:cNvGrpSpPr/>
        <p:nvPr/>
      </p:nvGrpSpPr>
      <p:grpSpPr>
        <a:xfrm>
          <a:off x="0" y="0"/>
          <a:ext cx="0" cy="0"/>
          <a:chOff x="0" y="0"/>
          <a:chExt cx="0" cy="0"/>
        </a:xfrm>
      </p:grpSpPr>
      <p:sp>
        <p:nvSpPr>
          <p:cNvPr id="124" name="Google Shape;124;p21"/>
          <p:cNvSpPr/>
          <p:nvPr>
            <p:ph idx="2" type="pic"/>
          </p:nvPr>
        </p:nvSpPr>
        <p:spPr>
          <a:xfrm>
            <a:off x="311700" y="445025"/>
            <a:ext cx="8520600" cy="4218300"/>
          </a:xfrm>
          <a:prstGeom prst="rect">
            <a:avLst/>
          </a:prstGeom>
          <a:noFill/>
          <a:ln>
            <a:noFill/>
          </a:ln>
        </p:spPr>
      </p:sp>
      <p:sp>
        <p:nvSpPr>
          <p:cNvPr id="125" name="Google Shape;125;p21"/>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26" name="Shape 126"/>
        <p:cNvGrpSpPr/>
        <p:nvPr/>
      </p:nvGrpSpPr>
      <p:grpSpPr>
        <a:xfrm>
          <a:off x="0" y="0"/>
          <a:ext cx="0" cy="0"/>
          <a:chOff x="0" y="0"/>
          <a:chExt cx="0" cy="0"/>
        </a:xfrm>
      </p:grpSpPr>
      <p:sp>
        <p:nvSpPr>
          <p:cNvPr id="127" name="Google Shape;127;p22"/>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22"/>
          <p:cNvSpPr/>
          <p:nvPr>
            <p:ph idx="2" type="pic"/>
          </p:nvPr>
        </p:nvSpPr>
        <p:spPr>
          <a:xfrm>
            <a:off x="3389600" y="118913"/>
            <a:ext cx="1643700" cy="1535100"/>
          </a:xfrm>
          <a:prstGeom prst="rect">
            <a:avLst/>
          </a:prstGeom>
          <a:noFill/>
          <a:ln>
            <a:noFill/>
          </a:ln>
        </p:spPr>
      </p:sp>
      <p:sp>
        <p:nvSpPr>
          <p:cNvPr id="129" name="Google Shape;129;p22"/>
          <p:cNvSpPr/>
          <p:nvPr>
            <p:ph idx="3" type="pic"/>
          </p:nvPr>
        </p:nvSpPr>
        <p:spPr>
          <a:xfrm>
            <a:off x="5195935" y="118913"/>
            <a:ext cx="1643700" cy="1535100"/>
          </a:xfrm>
          <a:prstGeom prst="rect">
            <a:avLst/>
          </a:prstGeom>
          <a:noFill/>
          <a:ln>
            <a:noFill/>
          </a:ln>
        </p:spPr>
      </p:sp>
      <p:sp>
        <p:nvSpPr>
          <p:cNvPr id="130" name="Google Shape;130;p22"/>
          <p:cNvSpPr/>
          <p:nvPr>
            <p:ph idx="4" type="pic"/>
          </p:nvPr>
        </p:nvSpPr>
        <p:spPr>
          <a:xfrm>
            <a:off x="7002270" y="118913"/>
            <a:ext cx="1643700" cy="1535100"/>
          </a:xfrm>
          <a:prstGeom prst="rect">
            <a:avLst/>
          </a:prstGeom>
          <a:noFill/>
          <a:ln>
            <a:noFill/>
          </a:ln>
        </p:spPr>
      </p:sp>
      <p:sp>
        <p:nvSpPr>
          <p:cNvPr id="131" name="Google Shape;131;p22"/>
          <p:cNvSpPr/>
          <p:nvPr>
            <p:ph idx="5" type="pic"/>
          </p:nvPr>
        </p:nvSpPr>
        <p:spPr>
          <a:xfrm>
            <a:off x="3389588" y="1804212"/>
            <a:ext cx="1643700" cy="1535100"/>
          </a:xfrm>
          <a:prstGeom prst="rect">
            <a:avLst/>
          </a:prstGeom>
          <a:noFill/>
          <a:ln>
            <a:noFill/>
          </a:ln>
        </p:spPr>
      </p:sp>
      <p:sp>
        <p:nvSpPr>
          <p:cNvPr id="132" name="Google Shape;132;p22"/>
          <p:cNvSpPr/>
          <p:nvPr>
            <p:ph idx="6" type="pic"/>
          </p:nvPr>
        </p:nvSpPr>
        <p:spPr>
          <a:xfrm>
            <a:off x="5195922" y="1804212"/>
            <a:ext cx="1643700" cy="1535100"/>
          </a:xfrm>
          <a:prstGeom prst="rect">
            <a:avLst/>
          </a:prstGeom>
          <a:noFill/>
          <a:ln>
            <a:noFill/>
          </a:ln>
        </p:spPr>
      </p:sp>
      <p:sp>
        <p:nvSpPr>
          <p:cNvPr id="133" name="Google Shape;133;p22"/>
          <p:cNvSpPr/>
          <p:nvPr>
            <p:ph idx="7" type="pic"/>
          </p:nvPr>
        </p:nvSpPr>
        <p:spPr>
          <a:xfrm>
            <a:off x="7002257" y="1804212"/>
            <a:ext cx="1643700" cy="1535100"/>
          </a:xfrm>
          <a:prstGeom prst="rect">
            <a:avLst/>
          </a:prstGeom>
          <a:noFill/>
          <a:ln>
            <a:noFill/>
          </a:ln>
        </p:spPr>
      </p:sp>
      <p:sp>
        <p:nvSpPr>
          <p:cNvPr id="134" name="Google Shape;134;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5" name="Google Shape;135;p22"/>
          <p:cNvSpPr/>
          <p:nvPr>
            <p:ph idx="8" type="pic"/>
          </p:nvPr>
        </p:nvSpPr>
        <p:spPr>
          <a:xfrm>
            <a:off x="3389588" y="3489487"/>
            <a:ext cx="1643700" cy="1535100"/>
          </a:xfrm>
          <a:prstGeom prst="rect">
            <a:avLst/>
          </a:prstGeom>
          <a:noFill/>
          <a:ln>
            <a:noFill/>
          </a:ln>
        </p:spPr>
      </p:sp>
      <p:sp>
        <p:nvSpPr>
          <p:cNvPr id="136" name="Google Shape;136;p22"/>
          <p:cNvSpPr/>
          <p:nvPr>
            <p:ph idx="9" type="pic"/>
          </p:nvPr>
        </p:nvSpPr>
        <p:spPr>
          <a:xfrm>
            <a:off x="5195922" y="3489487"/>
            <a:ext cx="1643700" cy="1535100"/>
          </a:xfrm>
          <a:prstGeom prst="rect">
            <a:avLst/>
          </a:prstGeom>
          <a:noFill/>
          <a:ln>
            <a:noFill/>
          </a:ln>
        </p:spPr>
      </p:sp>
      <p:sp>
        <p:nvSpPr>
          <p:cNvPr id="137" name="Google Shape;137;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secHead">
  <p:cSld name="SECTION_HEADER">
    <p:bg>
      <p:bgPr>
        <a:solidFill>
          <a:schemeClr val="lt1"/>
        </a:solidFill>
      </p:bgPr>
    </p:bg>
    <p:spTree>
      <p:nvGrpSpPr>
        <p:cNvPr id="138" name="Shape 138"/>
        <p:cNvGrpSpPr/>
        <p:nvPr/>
      </p:nvGrpSpPr>
      <p:grpSpPr>
        <a:xfrm>
          <a:off x="0" y="0"/>
          <a:ext cx="0" cy="0"/>
          <a:chOff x="0" y="0"/>
          <a:chExt cx="0" cy="0"/>
        </a:xfrm>
      </p:grpSpPr>
      <p:grpSp>
        <p:nvGrpSpPr>
          <p:cNvPr id="139" name="Google Shape;139;p23"/>
          <p:cNvGrpSpPr/>
          <p:nvPr/>
        </p:nvGrpSpPr>
        <p:grpSpPr>
          <a:xfrm>
            <a:off x="75" y="256675"/>
            <a:ext cx="3798141" cy="1190474"/>
            <a:chOff x="75" y="256675"/>
            <a:chExt cx="3798141" cy="1190474"/>
          </a:xfrm>
        </p:grpSpPr>
        <p:sp>
          <p:nvSpPr>
            <p:cNvPr id="140" name="Google Shape;140;p23"/>
            <p:cNvSpPr/>
            <p:nvPr/>
          </p:nvSpPr>
          <p:spPr>
            <a:xfrm flipH="1" rot="10800000">
              <a:off x="75" y="256675"/>
              <a:ext cx="3798000" cy="1190400"/>
            </a:xfrm>
            <a:prstGeom prst="snip1Rect">
              <a:avLst>
                <a:gd fmla="val 3510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141" name="Google Shape;141;p23"/>
            <p:cNvSpPr/>
            <p:nvPr/>
          </p:nvSpPr>
          <p:spPr>
            <a:xfrm flipH="1" rot="-10795068">
              <a:off x="3380016" y="1028349"/>
              <a:ext cx="418200" cy="418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142" name="Google Shape;142;p23"/>
          <p:cNvSpPr txBox="1"/>
          <p:nvPr>
            <p:ph type="title"/>
          </p:nvPr>
        </p:nvSpPr>
        <p:spPr>
          <a:xfrm>
            <a:off x="333925" y="544250"/>
            <a:ext cx="3039900" cy="7212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43" name="Google Shape;143;p23"/>
          <p:cNvSpPr txBox="1"/>
          <p:nvPr>
            <p:ph idx="1" type="subTitle"/>
          </p:nvPr>
        </p:nvSpPr>
        <p:spPr>
          <a:xfrm>
            <a:off x="1149126" y="2348550"/>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4" name="Google Shape;144;p23"/>
          <p:cNvSpPr txBox="1"/>
          <p:nvPr>
            <p:ph idx="2" type="subTitle"/>
          </p:nvPr>
        </p:nvSpPr>
        <p:spPr>
          <a:xfrm>
            <a:off x="1149126" y="2802869"/>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5" name="Google Shape;145;p23"/>
          <p:cNvSpPr txBox="1"/>
          <p:nvPr>
            <p:ph idx="3" type="subTitle"/>
          </p:nvPr>
        </p:nvSpPr>
        <p:spPr>
          <a:xfrm>
            <a:off x="1149126" y="3257187"/>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6" name="Google Shape;146;p23"/>
          <p:cNvSpPr txBox="1"/>
          <p:nvPr>
            <p:ph idx="4" type="subTitle"/>
          </p:nvPr>
        </p:nvSpPr>
        <p:spPr>
          <a:xfrm>
            <a:off x="1149126" y="3711506"/>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7" name="Google Shape;147;p23"/>
          <p:cNvSpPr txBox="1"/>
          <p:nvPr>
            <p:ph idx="5" type="subTitle"/>
          </p:nvPr>
        </p:nvSpPr>
        <p:spPr>
          <a:xfrm>
            <a:off x="1149126" y="4165824"/>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8" name="Google Shape;148;p23"/>
          <p:cNvSpPr txBox="1"/>
          <p:nvPr>
            <p:ph idx="6" type="subTitle"/>
          </p:nvPr>
        </p:nvSpPr>
        <p:spPr>
          <a:xfrm>
            <a:off x="5327851" y="2348550"/>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9" name="Google Shape;149;p23"/>
          <p:cNvSpPr txBox="1"/>
          <p:nvPr>
            <p:ph idx="7" type="subTitle"/>
          </p:nvPr>
        </p:nvSpPr>
        <p:spPr>
          <a:xfrm>
            <a:off x="5327851" y="2802869"/>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50" name="Google Shape;150;p23"/>
          <p:cNvSpPr txBox="1"/>
          <p:nvPr>
            <p:ph idx="8" type="subTitle"/>
          </p:nvPr>
        </p:nvSpPr>
        <p:spPr>
          <a:xfrm>
            <a:off x="5327851" y="3257187"/>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51" name="Google Shape;151;p23"/>
          <p:cNvSpPr txBox="1"/>
          <p:nvPr>
            <p:ph idx="9" type="subTitle"/>
          </p:nvPr>
        </p:nvSpPr>
        <p:spPr>
          <a:xfrm>
            <a:off x="5327851" y="3711506"/>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52" name="Google Shape;152;p23"/>
          <p:cNvSpPr txBox="1"/>
          <p:nvPr>
            <p:ph idx="13" type="subTitle"/>
          </p:nvPr>
        </p:nvSpPr>
        <p:spPr>
          <a:xfrm>
            <a:off x="5327851" y="4165824"/>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s" type="tx">
  <p:cSld name="TITLE_AND_BODY">
    <p:bg>
      <p:bgPr>
        <a:solidFill>
          <a:schemeClr val="lt1"/>
        </a:solidFill>
      </p:bgPr>
    </p:bg>
    <p:spTree>
      <p:nvGrpSpPr>
        <p:cNvPr id="153" name="Shape 153"/>
        <p:cNvGrpSpPr/>
        <p:nvPr/>
      </p:nvGrpSpPr>
      <p:grpSpPr>
        <a:xfrm>
          <a:off x="0" y="0"/>
          <a:ext cx="0" cy="0"/>
          <a:chOff x="0" y="0"/>
          <a:chExt cx="0" cy="0"/>
        </a:xfrm>
      </p:grpSpPr>
      <p:sp>
        <p:nvSpPr>
          <p:cNvPr id="154" name="Google Shape;154;p24"/>
          <p:cNvSpPr/>
          <p:nvPr>
            <p:ph idx="2" type="pic"/>
          </p:nvPr>
        </p:nvSpPr>
        <p:spPr>
          <a:xfrm rot="299990">
            <a:off x="716131" y="2331244"/>
            <a:ext cx="3686628" cy="2455534"/>
          </a:xfrm>
          <a:prstGeom prst="snip1Rect">
            <a:avLst>
              <a:gd fmla="val 16667" name="adj"/>
            </a:avLst>
          </a:prstGeom>
          <a:noFill/>
          <a:ln>
            <a:noFill/>
          </a:ln>
        </p:spPr>
      </p:sp>
      <p:sp>
        <p:nvSpPr>
          <p:cNvPr id="155" name="Google Shape;155;p24"/>
          <p:cNvSpPr/>
          <p:nvPr>
            <p:ph idx="3" type="pic"/>
          </p:nvPr>
        </p:nvSpPr>
        <p:spPr>
          <a:xfrm rot="-300269">
            <a:off x="4741294" y="2331368"/>
            <a:ext cx="3686654" cy="2455534"/>
          </a:xfrm>
          <a:prstGeom prst="snip1Rect">
            <a:avLst>
              <a:gd fmla="val 16667" name="adj"/>
            </a:avLst>
          </a:prstGeom>
          <a:noFill/>
          <a:ln>
            <a:noFill/>
          </a:ln>
        </p:spPr>
      </p:sp>
      <p:sp>
        <p:nvSpPr>
          <p:cNvPr id="156" name="Google Shape;156;p24"/>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7" name="Google Shape;157;p24"/>
          <p:cNvSpPr txBox="1"/>
          <p:nvPr>
            <p:ph idx="1" type="body"/>
          </p:nvPr>
        </p:nvSpPr>
        <p:spPr>
          <a:xfrm>
            <a:off x="333925" y="1163150"/>
            <a:ext cx="8475600" cy="7080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58" name="Google Shape;158;p24"/>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fld id="{00000000-1234-1234-1234-123412341234}" type="slidenum">
              <a:rPr lang="en"/>
              <a:t>‹#›</a:t>
            </a:fld>
            <a:endParaRPr/>
          </a:p>
        </p:txBody>
      </p:sp>
      <p:sp>
        <p:nvSpPr>
          <p:cNvPr id="159" name="Google Shape;159;p24"/>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160" name="Google Shape;160;p24"/>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p:cSld name="TITLE_AND_BODY_1">
    <p:bg>
      <p:bgPr>
        <a:solidFill>
          <a:schemeClr val="lt1"/>
        </a:solidFill>
      </p:bgPr>
    </p:bg>
    <p:spTree>
      <p:nvGrpSpPr>
        <p:cNvPr id="161" name="Shape 161"/>
        <p:cNvGrpSpPr/>
        <p:nvPr/>
      </p:nvGrpSpPr>
      <p:grpSpPr>
        <a:xfrm>
          <a:off x="0" y="0"/>
          <a:ext cx="0" cy="0"/>
          <a:chOff x="0" y="0"/>
          <a:chExt cx="0" cy="0"/>
        </a:xfrm>
      </p:grpSpPr>
      <p:sp>
        <p:nvSpPr>
          <p:cNvPr id="162" name="Google Shape;162;p25"/>
          <p:cNvSpPr/>
          <p:nvPr>
            <p:ph idx="2" type="pic"/>
          </p:nvPr>
        </p:nvSpPr>
        <p:spPr>
          <a:xfrm rot="299990">
            <a:off x="716131" y="2331244"/>
            <a:ext cx="3686628" cy="2455534"/>
          </a:xfrm>
          <a:prstGeom prst="snip1Rect">
            <a:avLst>
              <a:gd fmla="val 16667" name="adj"/>
            </a:avLst>
          </a:prstGeom>
          <a:noFill/>
          <a:ln>
            <a:noFill/>
          </a:ln>
        </p:spPr>
      </p:sp>
      <p:sp>
        <p:nvSpPr>
          <p:cNvPr id="163" name="Google Shape;163;p25"/>
          <p:cNvSpPr/>
          <p:nvPr>
            <p:ph idx="3" type="pic"/>
          </p:nvPr>
        </p:nvSpPr>
        <p:spPr>
          <a:xfrm rot="-300269">
            <a:off x="4741294" y="2331368"/>
            <a:ext cx="3686654" cy="2455534"/>
          </a:xfrm>
          <a:prstGeom prst="snip1Rect">
            <a:avLst>
              <a:gd fmla="val 16667" name="adj"/>
            </a:avLst>
          </a:prstGeom>
          <a:noFill/>
          <a:ln>
            <a:noFill/>
          </a:ln>
        </p:spPr>
      </p:sp>
      <p:sp>
        <p:nvSpPr>
          <p:cNvPr id="164" name="Google Shape;164;p25"/>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5" name="Google Shape;165;p25"/>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25"/>
          <p:cNvSpPr txBox="1"/>
          <p:nvPr>
            <p:ph idx="1" type="subTitle"/>
          </p:nvPr>
        </p:nvSpPr>
        <p:spPr>
          <a:xfrm>
            <a:off x="381082" y="1182925"/>
            <a:ext cx="41490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67" name="Google Shape;167;p25"/>
          <p:cNvSpPr txBox="1"/>
          <p:nvPr>
            <p:ph idx="4" type="body"/>
          </p:nvPr>
        </p:nvSpPr>
        <p:spPr>
          <a:xfrm>
            <a:off x="381082" y="1521627"/>
            <a:ext cx="41490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68" name="Google Shape;168;p25"/>
          <p:cNvSpPr txBox="1"/>
          <p:nvPr>
            <p:ph idx="5" type="subTitle"/>
          </p:nvPr>
        </p:nvSpPr>
        <p:spPr>
          <a:xfrm>
            <a:off x="4566932" y="1182925"/>
            <a:ext cx="41490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69" name="Google Shape;169;p25"/>
          <p:cNvSpPr txBox="1"/>
          <p:nvPr>
            <p:ph idx="6" type="body"/>
          </p:nvPr>
        </p:nvSpPr>
        <p:spPr>
          <a:xfrm>
            <a:off x="4566932" y="1521627"/>
            <a:ext cx="41490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70" name="Google Shape;170;p25"/>
          <p:cNvSpPr txBox="1"/>
          <p:nvPr>
            <p:ph idx="7"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171" name="Google Shape;171;p25"/>
          <p:cNvSpPr txBox="1"/>
          <p:nvPr>
            <p:ph idx="8"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type="twoColTx">
  <p:cSld name="TITLE_AND_TWO_COLUMNS">
    <p:bg>
      <p:bgPr>
        <a:solidFill>
          <a:schemeClr val="lt1"/>
        </a:solidFill>
      </p:bgPr>
    </p:bg>
    <p:spTree>
      <p:nvGrpSpPr>
        <p:cNvPr id="172" name="Shape 172"/>
        <p:cNvGrpSpPr/>
        <p:nvPr/>
      </p:nvGrpSpPr>
      <p:grpSpPr>
        <a:xfrm>
          <a:off x="0" y="0"/>
          <a:ext cx="0" cy="0"/>
          <a:chOff x="0" y="0"/>
          <a:chExt cx="0" cy="0"/>
        </a:xfrm>
      </p:grpSpPr>
      <p:grpSp>
        <p:nvGrpSpPr>
          <p:cNvPr id="173" name="Google Shape;173;p26"/>
          <p:cNvGrpSpPr/>
          <p:nvPr/>
        </p:nvGrpSpPr>
        <p:grpSpPr>
          <a:xfrm>
            <a:off x="0" y="-444900"/>
            <a:ext cx="9144000" cy="5588500"/>
            <a:chOff x="0" y="-444900"/>
            <a:chExt cx="9144000" cy="5588500"/>
          </a:xfrm>
        </p:grpSpPr>
        <p:grpSp>
          <p:nvGrpSpPr>
            <p:cNvPr id="174" name="Google Shape;174;p26"/>
            <p:cNvGrpSpPr/>
            <p:nvPr/>
          </p:nvGrpSpPr>
          <p:grpSpPr>
            <a:xfrm>
              <a:off x="0" y="100"/>
              <a:ext cx="9144000" cy="5143500"/>
              <a:chOff x="0" y="100"/>
              <a:chExt cx="9144000" cy="5143500"/>
            </a:xfrm>
          </p:grpSpPr>
          <p:sp>
            <p:nvSpPr>
              <p:cNvPr id="175" name="Google Shape;175;p26"/>
              <p:cNvSpPr/>
              <p:nvPr/>
            </p:nvSpPr>
            <p:spPr>
              <a:xfrm>
                <a:off x="0" y="100"/>
                <a:ext cx="9144000" cy="5143500"/>
              </a:xfrm>
              <a:prstGeom prst="snip1Rect">
                <a:avLst>
                  <a:gd fmla="val 40868"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176" name="Google Shape;176;p26"/>
              <p:cNvSpPr/>
              <p:nvPr/>
            </p:nvSpPr>
            <p:spPr>
              <a:xfrm rot="10800000">
                <a:off x="7036475" y="1219850"/>
                <a:ext cx="2107500" cy="186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grpSp>
        <p:sp>
          <p:nvSpPr>
            <p:cNvPr id="177" name="Google Shape;177;p26"/>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178" name="Google Shape;178;p26"/>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79" name="Google Shape;179;p26"/>
          <p:cNvSpPr txBox="1"/>
          <p:nvPr>
            <p:ph type="title"/>
          </p:nvPr>
        </p:nvSpPr>
        <p:spPr>
          <a:xfrm>
            <a:off x="2479675" y="1637413"/>
            <a:ext cx="4184700" cy="572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80" name="Google Shape;180;p26"/>
          <p:cNvSpPr txBox="1"/>
          <p:nvPr>
            <p:ph idx="1" type="body"/>
          </p:nvPr>
        </p:nvSpPr>
        <p:spPr>
          <a:xfrm>
            <a:off x="2479675" y="2291377"/>
            <a:ext cx="4184700" cy="2288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Clr>
                <a:schemeClr val="lt1"/>
              </a:buClr>
              <a:buSzPts val="1700"/>
              <a:buChar char="●"/>
              <a:defRPr>
                <a:solidFill>
                  <a:schemeClr val="lt1"/>
                </a:solidFill>
              </a:defRPr>
            </a:lvl1pPr>
            <a:lvl2pPr indent="-336550" lvl="1" marL="914400">
              <a:spcBef>
                <a:spcPts val="0"/>
              </a:spcBef>
              <a:spcAft>
                <a:spcPts val="0"/>
              </a:spcAft>
              <a:buClr>
                <a:schemeClr val="lt1"/>
              </a:buClr>
              <a:buSzPts val="1700"/>
              <a:buChar char="○"/>
              <a:defRPr>
                <a:solidFill>
                  <a:schemeClr val="lt1"/>
                </a:solidFill>
              </a:defRPr>
            </a:lvl2pPr>
            <a:lvl3pPr indent="-336550" lvl="2" marL="1371600">
              <a:spcBef>
                <a:spcPts val="0"/>
              </a:spcBef>
              <a:spcAft>
                <a:spcPts val="0"/>
              </a:spcAft>
              <a:buClr>
                <a:schemeClr val="lt1"/>
              </a:buClr>
              <a:buSzPts val="1700"/>
              <a:buChar char="■"/>
              <a:defRPr>
                <a:solidFill>
                  <a:schemeClr val="lt1"/>
                </a:solidFill>
              </a:defRPr>
            </a:lvl3pPr>
            <a:lvl4pPr indent="-336550" lvl="3" marL="1828800">
              <a:spcBef>
                <a:spcPts val="0"/>
              </a:spcBef>
              <a:spcAft>
                <a:spcPts val="0"/>
              </a:spcAft>
              <a:buClr>
                <a:schemeClr val="lt1"/>
              </a:buClr>
              <a:buSzPts val="1700"/>
              <a:buChar char="●"/>
              <a:defRPr>
                <a:solidFill>
                  <a:schemeClr val="lt1"/>
                </a:solidFill>
              </a:defRPr>
            </a:lvl4pPr>
            <a:lvl5pPr indent="-336550" lvl="4" marL="2286000">
              <a:spcBef>
                <a:spcPts val="0"/>
              </a:spcBef>
              <a:spcAft>
                <a:spcPts val="0"/>
              </a:spcAft>
              <a:buClr>
                <a:schemeClr val="lt1"/>
              </a:buClr>
              <a:buSzPts val="1700"/>
              <a:buChar char="○"/>
              <a:defRPr>
                <a:solidFill>
                  <a:schemeClr val="lt1"/>
                </a:solidFill>
              </a:defRPr>
            </a:lvl5pPr>
            <a:lvl6pPr indent="-336550" lvl="5" marL="2743200">
              <a:spcBef>
                <a:spcPts val="0"/>
              </a:spcBef>
              <a:spcAft>
                <a:spcPts val="0"/>
              </a:spcAft>
              <a:buClr>
                <a:schemeClr val="lt1"/>
              </a:buClr>
              <a:buSzPts val="1700"/>
              <a:buChar char="■"/>
              <a:defRPr>
                <a:solidFill>
                  <a:schemeClr val="lt1"/>
                </a:solidFill>
              </a:defRPr>
            </a:lvl6pPr>
            <a:lvl7pPr indent="-336550" lvl="6" marL="3200400">
              <a:spcBef>
                <a:spcPts val="0"/>
              </a:spcBef>
              <a:spcAft>
                <a:spcPts val="0"/>
              </a:spcAft>
              <a:buClr>
                <a:schemeClr val="lt1"/>
              </a:buClr>
              <a:buSzPts val="1700"/>
              <a:buChar char="●"/>
              <a:defRPr>
                <a:solidFill>
                  <a:schemeClr val="lt1"/>
                </a:solidFill>
              </a:defRPr>
            </a:lvl7pPr>
            <a:lvl8pPr indent="-336550" lvl="7" marL="3657600">
              <a:spcBef>
                <a:spcPts val="0"/>
              </a:spcBef>
              <a:spcAft>
                <a:spcPts val="0"/>
              </a:spcAft>
              <a:buClr>
                <a:schemeClr val="lt1"/>
              </a:buClr>
              <a:buSzPts val="1700"/>
              <a:buChar char="○"/>
              <a:defRPr>
                <a:solidFill>
                  <a:schemeClr val="lt1"/>
                </a:solidFill>
              </a:defRPr>
            </a:lvl8pPr>
            <a:lvl9pPr indent="-336550" lvl="8" marL="4114800">
              <a:spcBef>
                <a:spcPts val="0"/>
              </a:spcBef>
              <a:spcAft>
                <a:spcPts val="0"/>
              </a:spcAft>
              <a:buClr>
                <a:schemeClr val="lt1"/>
              </a:buClr>
              <a:buSzPts val="1700"/>
              <a:buChar char="■"/>
              <a:defRPr>
                <a:solidFill>
                  <a:schemeClr val="lt1"/>
                </a:solidFill>
              </a:defRPr>
            </a:lvl9pPr>
          </a:lstStyle>
          <a:p/>
        </p:txBody>
      </p:sp>
      <p:sp>
        <p:nvSpPr>
          <p:cNvPr id="181" name="Google Shape;181;p26"/>
          <p:cNvSpPr txBox="1"/>
          <p:nvPr>
            <p:ph idx="2"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182" name="Google Shape;182;p26"/>
          <p:cNvSpPr txBox="1"/>
          <p:nvPr>
            <p:ph idx="3"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type="titleOnly">
  <p:cSld name="TITLE_ONLY">
    <p:bg>
      <p:bgPr>
        <a:solidFill>
          <a:schemeClr val="lt1"/>
        </a:solidFill>
      </p:bgPr>
    </p:bg>
    <p:spTree>
      <p:nvGrpSpPr>
        <p:cNvPr id="183" name="Shape 183"/>
        <p:cNvGrpSpPr/>
        <p:nvPr/>
      </p:nvGrpSpPr>
      <p:grpSpPr>
        <a:xfrm>
          <a:off x="0" y="0"/>
          <a:ext cx="0" cy="0"/>
          <a:chOff x="0" y="0"/>
          <a:chExt cx="0" cy="0"/>
        </a:xfrm>
      </p:grpSpPr>
      <p:sp>
        <p:nvSpPr>
          <p:cNvPr id="184" name="Google Shape;184;p27"/>
          <p:cNvSpPr/>
          <p:nvPr>
            <p:ph idx="2" type="pic"/>
          </p:nvPr>
        </p:nvSpPr>
        <p:spPr>
          <a:xfrm rot="299866">
            <a:off x="764484" y="2679783"/>
            <a:ext cx="1938771" cy="1938771"/>
          </a:xfrm>
          <a:prstGeom prst="snip1Rect">
            <a:avLst>
              <a:gd fmla="val 16667" name="adj"/>
            </a:avLst>
          </a:prstGeom>
          <a:noFill/>
          <a:ln>
            <a:noFill/>
          </a:ln>
        </p:spPr>
      </p:sp>
      <p:sp>
        <p:nvSpPr>
          <p:cNvPr id="185" name="Google Shape;185;p27"/>
          <p:cNvSpPr/>
          <p:nvPr>
            <p:ph idx="3" type="pic"/>
          </p:nvPr>
        </p:nvSpPr>
        <p:spPr>
          <a:xfrm rot="-299913">
            <a:off x="3602840" y="2620826"/>
            <a:ext cx="1938472" cy="1938472"/>
          </a:xfrm>
          <a:prstGeom prst="snip1Rect">
            <a:avLst>
              <a:gd fmla="val 16667" name="adj"/>
            </a:avLst>
          </a:prstGeom>
          <a:noFill/>
          <a:ln>
            <a:noFill/>
          </a:ln>
        </p:spPr>
      </p:sp>
      <p:sp>
        <p:nvSpPr>
          <p:cNvPr id="186" name="Google Shape;186;p27"/>
          <p:cNvSpPr/>
          <p:nvPr>
            <p:ph idx="4" type="pic"/>
          </p:nvPr>
        </p:nvSpPr>
        <p:spPr>
          <a:xfrm rot="299913">
            <a:off x="6440891" y="2679947"/>
            <a:ext cx="1938472" cy="1938472"/>
          </a:xfrm>
          <a:prstGeom prst="snip1Rect">
            <a:avLst>
              <a:gd fmla="val 16667" name="adj"/>
            </a:avLst>
          </a:prstGeom>
          <a:noFill/>
          <a:ln>
            <a:noFill/>
          </a:ln>
        </p:spPr>
      </p:sp>
      <p:sp>
        <p:nvSpPr>
          <p:cNvPr id="187" name="Google Shape;187;p27"/>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88" name="Google Shape;188;p27"/>
          <p:cNvSpPr txBox="1"/>
          <p:nvPr>
            <p:ph idx="1" type="subTitle"/>
          </p:nvPr>
        </p:nvSpPr>
        <p:spPr>
          <a:xfrm>
            <a:off x="381063" y="1182922"/>
            <a:ext cx="27054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89" name="Google Shape;189;p27"/>
          <p:cNvSpPr txBox="1"/>
          <p:nvPr>
            <p:ph idx="5" type="body"/>
          </p:nvPr>
        </p:nvSpPr>
        <p:spPr>
          <a:xfrm>
            <a:off x="381063" y="1521625"/>
            <a:ext cx="27054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0" name="Google Shape;190;p27"/>
          <p:cNvSpPr txBox="1"/>
          <p:nvPr>
            <p:ph idx="6" type="subTitle"/>
          </p:nvPr>
        </p:nvSpPr>
        <p:spPr>
          <a:xfrm>
            <a:off x="3219300" y="1182922"/>
            <a:ext cx="27054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91" name="Google Shape;191;p27"/>
          <p:cNvSpPr txBox="1"/>
          <p:nvPr>
            <p:ph idx="7" type="body"/>
          </p:nvPr>
        </p:nvSpPr>
        <p:spPr>
          <a:xfrm>
            <a:off x="3219300" y="1521625"/>
            <a:ext cx="27054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2" name="Google Shape;192;p27"/>
          <p:cNvSpPr txBox="1"/>
          <p:nvPr>
            <p:ph idx="8" type="subTitle"/>
          </p:nvPr>
        </p:nvSpPr>
        <p:spPr>
          <a:xfrm>
            <a:off x="6057538" y="1182922"/>
            <a:ext cx="27054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93" name="Google Shape;193;p27"/>
          <p:cNvSpPr txBox="1"/>
          <p:nvPr>
            <p:ph idx="9" type="body"/>
          </p:nvPr>
        </p:nvSpPr>
        <p:spPr>
          <a:xfrm>
            <a:off x="6057538" y="1521625"/>
            <a:ext cx="27054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4" name="Google Shape;194;p27"/>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5" name="Google Shape;195;p27"/>
          <p:cNvSpPr txBox="1"/>
          <p:nvPr>
            <p:ph idx="1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196" name="Google Shape;196;p27"/>
          <p:cNvSpPr txBox="1"/>
          <p:nvPr>
            <p:ph idx="1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1">
  <p:cSld name="ONE_COLUMN_TEXT">
    <p:bg>
      <p:bgPr>
        <a:solidFill>
          <a:schemeClr val="lt1"/>
        </a:solidFill>
      </p:bgPr>
    </p:bg>
    <p:spTree>
      <p:nvGrpSpPr>
        <p:cNvPr id="197" name="Shape 197"/>
        <p:cNvGrpSpPr/>
        <p:nvPr/>
      </p:nvGrpSpPr>
      <p:grpSpPr>
        <a:xfrm>
          <a:off x="0" y="0"/>
          <a:ext cx="0" cy="0"/>
          <a:chOff x="0" y="0"/>
          <a:chExt cx="0" cy="0"/>
        </a:xfrm>
      </p:grpSpPr>
      <p:sp>
        <p:nvSpPr>
          <p:cNvPr id="198" name="Google Shape;198;p28"/>
          <p:cNvSpPr/>
          <p:nvPr>
            <p:ph idx="2" type="pic"/>
          </p:nvPr>
        </p:nvSpPr>
        <p:spPr>
          <a:xfrm>
            <a:off x="434125" y="2147825"/>
            <a:ext cx="8275200" cy="2679300"/>
          </a:xfrm>
          <a:prstGeom prst="snip1Rect">
            <a:avLst>
              <a:gd fmla="val 29467" name="adj"/>
            </a:avLst>
          </a:prstGeom>
          <a:noFill/>
          <a:ln>
            <a:noFill/>
          </a:ln>
        </p:spPr>
      </p:sp>
      <p:sp>
        <p:nvSpPr>
          <p:cNvPr id="199" name="Google Shape;199;p28"/>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p28"/>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1" name="Google Shape;201;p28"/>
          <p:cNvSpPr txBox="1"/>
          <p:nvPr>
            <p:ph idx="1" type="body"/>
          </p:nvPr>
        </p:nvSpPr>
        <p:spPr>
          <a:xfrm>
            <a:off x="333925" y="1163150"/>
            <a:ext cx="8475600" cy="7080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02" name="Google Shape;202;p28"/>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03" name="Google Shape;203;p28"/>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extLst>
    <p:ext uri="{DCECCB84-F9BA-43D5-87BE-67443E8EF086}">
      <p15:sldGuideLst>
        <p15:guide id="1" pos="273">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active pop-up left">
  <p:cSld name="ONE_COLUMN_TEXT_1">
    <p:bg>
      <p:bgPr>
        <a:solidFill>
          <a:schemeClr val="lt1"/>
        </a:solidFill>
      </p:bgPr>
    </p:bg>
    <p:spTree>
      <p:nvGrpSpPr>
        <p:cNvPr id="204" name="Shape 204"/>
        <p:cNvGrpSpPr/>
        <p:nvPr/>
      </p:nvGrpSpPr>
      <p:grpSpPr>
        <a:xfrm>
          <a:off x="0" y="0"/>
          <a:ext cx="0" cy="0"/>
          <a:chOff x="0" y="0"/>
          <a:chExt cx="0" cy="0"/>
        </a:xfrm>
      </p:grpSpPr>
      <p:grpSp>
        <p:nvGrpSpPr>
          <p:cNvPr id="205" name="Google Shape;205;p29"/>
          <p:cNvGrpSpPr/>
          <p:nvPr/>
        </p:nvGrpSpPr>
        <p:grpSpPr>
          <a:xfrm>
            <a:off x="433788" y="1202208"/>
            <a:ext cx="2632899" cy="904617"/>
            <a:chOff x="433788" y="1202208"/>
            <a:chExt cx="2632899" cy="904617"/>
          </a:xfrm>
        </p:grpSpPr>
        <p:sp>
          <p:nvSpPr>
            <p:cNvPr id="206" name="Google Shape;206;p29"/>
            <p:cNvSpPr/>
            <p:nvPr/>
          </p:nvSpPr>
          <p:spPr>
            <a:xfrm>
              <a:off x="433788" y="1202325"/>
              <a:ext cx="2632800" cy="904500"/>
            </a:xfrm>
            <a:prstGeom prst="snip1Rect">
              <a:avLst>
                <a:gd fmla="val 3510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207" name="Google Shape;207;p29"/>
            <p:cNvSpPr/>
            <p:nvPr/>
          </p:nvSpPr>
          <p:spPr>
            <a:xfrm rot="-6523">
              <a:off x="2750486" y="1202508"/>
              <a:ext cx="316201" cy="318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208" name="Google Shape;208;p29"/>
          <p:cNvSpPr txBox="1"/>
          <p:nvPr>
            <p:ph idx="1" type="subTitle"/>
          </p:nvPr>
        </p:nvSpPr>
        <p:spPr>
          <a:xfrm>
            <a:off x="437000" y="1202200"/>
            <a:ext cx="2322900" cy="354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p:txBody>
      </p:sp>
      <p:sp>
        <p:nvSpPr>
          <p:cNvPr id="209" name="Google Shape;209;p29"/>
          <p:cNvSpPr txBox="1"/>
          <p:nvPr>
            <p:ph idx="2" type="body"/>
          </p:nvPr>
        </p:nvSpPr>
        <p:spPr>
          <a:xfrm>
            <a:off x="437000" y="1460325"/>
            <a:ext cx="26328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10" name="Google Shape;210;p29"/>
          <p:cNvSpPr/>
          <p:nvPr>
            <p:ph idx="3" type="pic"/>
          </p:nvPr>
        </p:nvSpPr>
        <p:spPr>
          <a:xfrm>
            <a:off x="434125" y="2147825"/>
            <a:ext cx="8275200" cy="2679300"/>
          </a:xfrm>
          <a:prstGeom prst="snip1Rect">
            <a:avLst>
              <a:gd fmla="val 29467" name="adj"/>
            </a:avLst>
          </a:prstGeom>
          <a:noFill/>
          <a:ln>
            <a:noFill/>
          </a:ln>
        </p:spPr>
      </p:sp>
      <p:sp>
        <p:nvSpPr>
          <p:cNvPr id="211" name="Google Shape;211;p29"/>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12" name="Google Shape;212;p29"/>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3" name="Google Shape;213;p29"/>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14" name="Google Shape;214;p29"/>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extLst>
    <p:ext uri="{DCECCB84-F9BA-43D5-87BE-67443E8EF086}">
      <p15:sldGuideLst>
        <p15:guide id="1" pos="273">
          <p15:clr>
            <a:srgbClr val="E46962"/>
          </p15:clr>
        </p15:guide>
        <p15:guide id="2" orient="horz" pos="1353">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active pop-up middle">
  <p:cSld name="ONE_COLUMN_TEXT_1_2">
    <p:bg>
      <p:bgPr>
        <a:solidFill>
          <a:schemeClr val="lt1"/>
        </a:solidFill>
      </p:bgPr>
    </p:bg>
    <p:spTree>
      <p:nvGrpSpPr>
        <p:cNvPr id="215" name="Shape 215"/>
        <p:cNvGrpSpPr/>
        <p:nvPr/>
      </p:nvGrpSpPr>
      <p:grpSpPr>
        <a:xfrm>
          <a:off x="0" y="0"/>
          <a:ext cx="0" cy="0"/>
          <a:chOff x="0" y="0"/>
          <a:chExt cx="0" cy="0"/>
        </a:xfrm>
      </p:grpSpPr>
      <p:grpSp>
        <p:nvGrpSpPr>
          <p:cNvPr id="216" name="Google Shape;216;p30"/>
          <p:cNvGrpSpPr/>
          <p:nvPr/>
        </p:nvGrpSpPr>
        <p:grpSpPr>
          <a:xfrm>
            <a:off x="3253950" y="1202208"/>
            <a:ext cx="2632899" cy="904617"/>
            <a:chOff x="3253950" y="1202208"/>
            <a:chExt cx="2632899" cy="904617"/>
          </a:xfrm>
        </p:grpSpPr>
        <p:sp>
          <p:nvSpPr>
            <p:cNvPr id="217" name="Google Shape;217;p30"/>
            <p:cNvSpPr/>
            <p:nvPr/>
          </p:nvSpPr>
          <p:spPr>
            <a:xfrm>
              <a:off x="3253950" y="1202325"/>
              <a:ext cx="2632800" cy="904500"/>
            </a:xfrm>
            <a:prstGeom prst="snip1Rect">
              <a:avLst>
                <a:gd fmla="val 3510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18" name="Google Shape;218;p30"/>
            <p:cNvSpPr/>
            <p:nvPr/>
          </p:nvSpPr>
          <p:spPr>
            <a:xfrm rot="-6523">
              <a:off x="5570649" y="1202508"/>
              <a:ext cx="316201" cy="318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219" name="Google Shape;219;p30"/>
          <p:cNvSpPr txBox="1"/>
          <p:nvPr>
            <p:ph idx="1" type="subTitle"/>
          </p:nvPr>
        </p:nvSpPr>
        <p:spPr>
          <a:xfrm>
            <a:off x="3257163" y="1202200"/>
            <a:ext cx="2322900" cy="354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p:txBody>
      </p:sp>
      <p:sp>
        <p:nvSpPr>
          <p:cNvPr id="220" name="Google Shape;220;p30"/>
          <p:cNvSpPr txBox="1"/>
          <p:nvPr>
            <p:ph idx="2" type="body"/>
          </p:nvPr>
        </p:nvSpPr>
        <p:spPr>
          <a:xfrm>
            <a:off x="3257163" y="1460325"/>
            <a:ext cx="26328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21" name="Google Shape;221;p30"/>
          <p:cNvSpPr/>
          <p:nvPr>
            <p:ph idx="3" type="pic"/>
          </p:nvPr>
        </p:nvSpPr>
        <p:spPr>
          <a:xfrm>
            <a:off x="434125" y="2147825"/>
            <a:ext cx="8275200" cy="2679300"/>
          </a:xfrm>
          <a:prstGeom prst="snip1Rect">
            <a:avLst>
              <a:gd fmla="val 29467" name="adj"/>
            </a:avLst>
          </a:prstGeom>
          <a:noFill/>
          <a:ln>
            <a:noFill/>
          </a:ln>
        </p:spPr>
      </p:sp>
      <p:sp>
        <p:nvSpPr>
          <p:cNvPr id="222" name="Google Shape;222;p30"/>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23" name="Google Shape;223;p30"/>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4" name="Google Shape;224;p30"/>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25" name="Google Shape;225;p30"/>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23" name="Shape 23"/>
        <p:cNvGrpSpPr/>
        <p:nvPr/>
      </p:nvGrpSpPr>
      <p:grpSpPr>
        <a:xfrm>
          <a:off x="0" y="0"/>
          <a:ext cx="0" cy="0"/>
          <a:chOff x="0" y="0"/>
          <a:chExt cx="0" cy="0"/>
        </a:xfrm>
      </p:grpSpPr>
      <p:sp>
        <p:nvSpPr>
          <p:cNvPr id="24" name="Google Shape;24;p4"/>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body"/>
          </p:nvPr>
        </p:nvSpPr>
        <p:spPr>
          <a:xfrm>
            <a:off x="311700" y="1152475"/>
            <a:ext cx="8520600" cy="34164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active pop-up right, long text">
  <p:cSld name="ONE_COLUMN_TEXT_1_1">
    <p:bg>
      <p:bgPr>
        <a:solidFill>
          <a:schemeClr val="lt1"/>
        </a:solidFill>
      </p:bgPr>
    </p:bg>
    <p:spTree>
      <p:nvGrpSpPr>
        <p:cNvPr id="226" name="Shape 226"/>
        <p:cNvGrpSpPr/>
        <p:nvPr/>
      </p:nvGrpSpPr>
      <p:grpSpPr>
        <a:xfrm>
          <a:off x="0" y="0"/>
          <a:ext cx="0" cy="0"/>
          <a:chOff x="0" y="0"/>
          <a:chExt cx="0" cy="0"/>
        </a:xfrm>
      </p:grpSpPr>
      <p:sp>
        <p:nvSpPr>
          <p:cNvPr id="227" name="Google Shape;227;p31"/>
          <p:cNvSpPr/>
          <p:nvPr/>
        </p:nvSpPr>
        <p:spPr>
          <a:xfrm>
            <a:off x="3253825" y="1202325"/>
            <a:ext cx="5453100" cy="904500"/>
          </a:xfrm>
          <a:prstGeom prst="snip1Rect">
            <a:avLst>
              <a:gd fmla="val 35019"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228" name="Google Shape;228;p31"/>
          <p:cNvSpPr txBox="1"/>
          <p:nvPr>
            <p:ph idx="1" type="subTitle"/>
          </p:nvPr>
        </p:nvSpPr>
        <p:spPr>
          <a:xfrm>
            <a:off x="3253950" y="1202200"/>
            <a:ext cx="5136900" cy="354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p:txBody>
      </p:sp>
      <p:sp>
        <p:nvSpPr>
          <p:cNvPr id="229" name="Google Shape;229;p31"/>
          <p:cNvSpPr/>
          <p:nvPr>
            <p:ph idx="2" type="pic"/>
          </p:nvPr>
        </p:nvSpPr>
        <p:spPr>
          <a:xfrm>
            <a:off x="434125" y="2147825"/>
            <a:ext cx="8275200" cy="2679300"/>
          </a:xfrm>
          <a:prstGeom prst="snip1Rect">
            <a:avLst>
              <a:gd fmla="val 29467" name="adj"/>
            </a:avLst>
          </a:prstGeom>
          <a:noFill/>
          <a:ln>
            <a:noFill/>
          </a:ln>
        </p:spPr>
      </p:sp>
      <p:sp>
        <p:nvSpPr>
          <p:cNvPr id="230" name="Google Shape;230;p31"/>
          <p:cNvSpPr txBox="1"/>
          <p:nvPr>
            <p:ph idx="3" type="body"/>
          </p:nvPr>
        </p:nvSpPr>
        <p:spPr>
          <a:xfrm>
            <a:off x="3253950" y="1460325"/>
            <a:ext cx="54531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31" name="Google Shape;231;p31"/>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2" name="Google Shape;232;p31"/>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3" name="Google Shape;233;p31"/>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34" name="Google Shape;234;p31"/>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35" name="Google Shape;235;p31"/>
          <p:cNvSpPr/>
          <p:nvPr/>
        </p:nvSpPr>
        <p:spPr>
          <a:xfrm rot="-6523">
            <a:off x="8390811" y="1202508"/>
            <a:ext cx="316201" cy="318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Inter Tight"/>
                <a:ea typeface="Inter Tight"/>
                <a:cs typeface="Inter Tight"/>
                <a:sym typeface="Inter Tight"/>
              </a:rPr>
              <a:t> </a:t>
            </a:r>
            <a:endParaRPr>
              <a:solidFill>
                <a:schemeClr val="dk1"/>
              </a:solidFill>
              <a:latin typeface="Inter Tight"/>
              <a:ea typeface="Inter Tight"/>
              <a:cs typeface="Inter Tight"/>
              <a:sym typeface="Inter Tight"/>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
    <p:bg>
      <p:bgPr>
        <a:solidFill>
          <a:schemeClr val="lt1"/>
        </a:solidFill>
      </p:bgPr>
    </p:bg>
    <p:spTree>
      <p:nvGrpSpPr>
        <p:cNvPr id="236" name="Shape 236"/>
        <p:cNvGrpSpPr/>
        <p:nvPr/>
      </p:nvGrpSpPr>
      <p:grpSpPr>
        <a:xfrm>
          <a:off x="0" y="0"/>
          <a:ext cx="0" cy="0"/>
          <a:chOff x="0" y="0"/>
          <a:chExt cx="0" cy="0"/>
        </a:xfrm>
      </p:grpSpPr>
      <p:grpSp>
        <p:nvGrpSpPr>
          <p:cNvPr id="237" name="Google Shape;237;p32"/>
          <p:cNvGrpSpPr/>
          <p:nvPr/>
        </p:nvGrpSpPr>
        <p:grpSpPr>
          <a:xfrm>
            <a:off x="0" y="-444900"/>
            <a:ext cx="9144000" cy="5588500"/>
            <a:chOff x="0" y="-444900"/>
            <a:chExt cx="9144000" cy="5588500"/>
          </a:xfrm>
        </p:grpSpPr>
        <p:grpSp>
          <p:nvGrpSpPr>
            <p:cNvPr id="238" name="Google Shape;238;p32"/>
            <p:cNvGrpSpPr/>
            <p:nvPr/>
          </p:nvGrpSpPr>
          <p:grpSpPr>
            <a:xfrm>
              <a:off x="0" y="100"/>
              <a:ext cx="9144000" cy="5143500"/>
              <a:chOff x="0" y="100"/>
              <a:chExt cx="9144000" cy="5143500"/>
            </a:xfrm>
          </p:grpSpPr>
          <p:sp>
            <p:nvSpPr>
              <p:cNvPr id="239" name="Google Shape;239;p32"/>
              <p:cNvSpPr/>
              <p:nvPr/>
            </p:nvSpPr>
            <p:spPr>
              <a:xfrm>
                <a:off x="0" y="100"/>
                <a:ext cx="9144000" cy="5143500"/>
              </a:xfrm>
              <a:prstGeom prst="snip1Rect">
                <a:avLst>
                  <a:gd fmla="val 40868"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240" name="Google Shape;240;p32"/>
              <p:cNvSpPr/>
              <p:nvPr/>
            </p:nvSpPr>
            <p:spPr>
              <a:xfrm rot="10800000">
                <a:off x="7036475" y="1219850"/>
                <a:ext cx="2107500" cy="186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grpSp>
        <p:sp>
          <p:nvSpPr>
            <p:cNvPr id="241" name="Google Shape;241;p32"/>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242" name="Google Shape;242;p32"/>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43" name="Google Shape;243;p32"/>
          <p:cNvSpPr txBox="1"/>
          <p:nvPr>
            <p:ph type="title"/>
          </p:nvPr>
        </p:nvSpPr>
        <p:spPr>
          <a:xfrm>
            <a:off x="2479675" y="1637413"/>
            <a:ext cx="4184700" cy="572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4" name="Google Shape;244;p32"/>
          <p:cNvSpPr txBox="1"/>
          <p:nvPr>
            <p:ph idx="1" type="body"/>
          </p:nvPr>
        </p:nvSpPr>
        <p:spPr>
          <a:xfrm>
            <a:off x="2479675" y="2291377"/>
            <a:ext cx="4184700" cy="2288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Clr>
                <a:schemeClr val="lt1"/>
              </a:buClr>
              <a:buSzPts val="1700"/>
              <a:buChar char="●"/>
              <a:defRPr>
                <a:solidFill>
                  <a:schemeClr val="lt1"/>
                </a:solidFill>
              </a:defRPr>
            </a:lvl1pPr>
            <a:lvl2pPr indent="-336550" lvl="1" marL="914400">
              <a:spcBef>
                <a:spcPts val="0"/>
              </a:spcBef>
              <a:spcAft>
                <a:spcPts val="0"/>
              </a:spcAft>
              <a:buClr>
                <a:schemeClr val="lt1"/>
              </a:buClr>
              <a:buSzPts val="1700"/>
              <a:buChar char="○"/>
              <a:defRPr>
                <a:solidFill>
                  <a:schemeClr val="lt1"/>
                </a:solidFill>
              </a:defRPr>
            </a:lvl2pPr>
            <a:lvl3pPr indent="-336550" lvl="2" marL="1371600">
              <a:spcBef>
                <a:spcPts val="0"/>
              </a:spcBef>
              <a:spcAft>
                <a:spcPts val="0"/>
              </a:spcAft>
              <a:buClr>
                <a:schemeClr val="lt1"/>
              </a:buClr>
              <a:buSzPts val="1700"/>
              <a:buChar char="■"/>
              <a:defRPr>
                <a:solidFill>
                  <a:schemeClr val="lt1"/>
                </a:solidFill>
              </a:defRPr>
            </a:lvl3pPr>
            <a:lvl4pPr indent="-336550" lvl="3" marL="1828800">
              <a:spcBef>
                <a:spcPts val="0"/>
              </a:spcBef>
              <a:spcAft>
                <a:spcPts val="0"/>
              </a:spcAft>
              <a:buClr>
                <a:schemeClr val="lt1"/>
              </a:buClr>
              <a:buSzPts val="1700"/>
              <a:buChar char="●"/>
              <a:defRPr>
                <a:solidFill>
                  <a:schemeClr val="lt1"/>
                </a:solidFill>
              </a:defRPr>
            </a:lvl4pPr>
            <a:lvl5pPr indent="-336550" lvl="4" marL="2286000">
              <a:spcBef>
                <a:spcPts val="0"/>
              </a:spcBef>
              <a:spcAft>
                <a:spcPts val="0"/>
              </a:spcAft>
              <a:buClr>
                <a:schemeClr val="lt1"/>
              </a:buClr>
              <a:buSzPts val="1700"/>
              <a:buChar char="○"/>
              <a:defRPr>
                <a:solidFill>
                  <a:schemeClr val="lt1"/>
                </a:solidFill>
              </a:defRPr>
            </a:lvl5pPr>
            <a:lvl6pPr indent="-336550" lvl="5" marL="2743200">
              <a:spcBef>
                <a:spcPts val="0"/>
              </a:spcBef>
              <a:spcAft>
                <a:spcPts val="0"/>
              </a:spcAft>
              <a:buClr>
                <a:schemeClr val="lt1"/>
              </a:buClr>
              <a:buSzPts val="1700"/>
              <a:buChar char="■"/>
              <a:defRPr>
                <a:solidFill>
                  <a:schemeClr val="lt1"/>
                </a:solidFill>
              </a:defRPr>
            </a:lvl6pPr>
            <a:lvl7pPr indent="-336550" lvl="6" marL="3200400">
              <a:spcBef>
                <a:spcPts val="0"/>
              </a:spcBef>
              <a:spcAft>
                <a:spcPts val="0"/>
              </a:spcAft>
              <a:buClr>
                <a:schemeClr val="lt1"/>
              </a:buClr>
              <a:buSzPts val="1700"/>
              <a:buChar char="●"/>
              <a:defRPr>
                <a:solidFill>
                  <a:schemeClr val="lt1"/>
                </a:solidFill>
              </a:defRPr>
            </a:lvl7pPr>
            <a:lvl8pPr indent="-336550" lvl="7" marL="3657600">
              <a:spcBef>
                <a:spcPts val="0"/>
              </a:spcBef>
              <a:spcAft>
                <a:spcPts val="0"/>
              </a:spcAft>
              <a:buClr>
                <a:schemeClr val="lt1"/>
              </a:buClr>
              <a:buSzPts val="1700"/>
              <a:buChar char="○"/>
              <a:defRPr>
                <a:solidFill>
                  <a:schemeClr val="lt1"/>
                </a:solidFill>
              </a:defRPr>
            </a:lvl8pPr>
            <a:lvl9pPr indent="-336550" lvl="8" marL="4114800">
              <a:spcBef>
                <a:spcPts val="0"/>
              </a:spcBef>
              <a:spcAft>
                <a:spcPts val="0"/>
              </a:spcAft>
              <a:buClr>
                <a:schemeClr val="lt1"/>
              </a:buClr>
              <a:buSzPts val="1700"/>
              <a:buChar char="■"/>
              <a:defRPr>
                <a:solidFill>
                  <a:schemeClr val="lt1"/>
                </a:solidFill>
              </a:defRPr>
            </a:lvl9pPr>
          </a:lstStyle>
          <a:p/>
        </p:txBody>
      </p:sp>
      <p:sp>
        <p:nvSpPr>
          <p:cNvPr id="245" name="Google Shape;245;p32"/>
          <p:cNvSpPr txBox="1"/>
          <p:nvPr>
            <p:ph idx="2"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46" name="Google Shape;246;p32"/>
          <p:cNvSpPr txBox="1"/>
          <p:nvPr>
            <p:ph idx="3"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2">
  <p:cSld name="MAIN_POINT">
    <p:bg>
      <p:bgPr>
        <a:solidFill>
          <a:schemeClr val="lt1"/>
        </a:solidFill>
      </p:bgPr>
    </p:bg>
    <p:spTree>
      <p:nvGrpSpPr>
        <p:cNvPr id="247" name="Shape 247"/>
        <p:cNvGrpSpPr/>
        <p:nvPr/>
      </p:nvGrpSpPr>
      <p:grpSpPr>
        <a:xfrm>
          <a:off x="0" y="0"/>
          <a:ext cx="0" cy="0"/>
          <a:chOff x="0" y="0"/>
          <a:chExt cx="0" cy="0"/>
        </a:xfrm>
      </p:grpSpPr>
      <p:sp>
        <p:nvSpPr>
          <p:cNvPr id="248" name="Google Shape;248;p33"/>
          <p:cNvSpPr/>
          <p:nvPr>
            <p:ph idx="2" type="pic"/>
          </p:nvPr>
        </p:nvSpPr>
        <p:spPr>
          <a:xfrm rot="300107">
            <a:off x="4903200" y="846465"/>
            <a:ext cx="3950142" cy="3456249"/>
          </a:xfrm>
          <a:prstGeom prst="snip1Rect">
            <a:avLst>
              <a:gd fmla="val 16667" name="adj"/>
            </a:avLst>
          </a:prstGeom>
          <a:noFill/>
          <a:ln>
            <a:noFill/>
          </a:ln>
        </p:spPr>
      </p:sp>
      <p:sp>
        <p:nvSpPr>
          <p:cNvPr id="249" name="Google Shape;249;p33"/>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0" name="Google Shape;250;p33"/>
          <p:cNvSpPr txBox="1"/>
          <p:nvPr>
            <p:ph type="title"/>
          </p:nvPr>
        </p:nvSpPr>
        <p:spPr>
          <a:xfrm>
            <a:off x="333925" y="124953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1" name="Google Shape;251;p33"/>
          <p:cNvSpPr txBox="1"/>
          <p:nvPr>
            <p:ph idx="1" type="body"/>
          </p:nvPr>
        </p:nvSpPr>
        <p:spPr>
          <a:xfrm>
            <a:off x="333925" y="2291390"/>
            <a:ext cx="3662100" cy="1493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52" name="Google Shape;252;p33"/>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53" name="Google Shape;253;p33"/>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3">
  <p:cSld name="MAIN_POINT_1">
    <p:bg>
      <p:bgPr>
        <a:solidFill>
          <a:schemeClr val="lt1"/>
        </a:solidFill>
      </p:bgPr>
    </p:bg>
    <p:spTree>
      <p:nvGrpSpPr>
        <p:cNvPr id="254" name="Shape 254"/>
        <p:cNvGrpSpPr/>
        <p:nvPr/>
      </p:nvGrpSpPr>
      <p:grpSpPr>
        <a:xfrm>
          <a:off x="0" y="0"/>
          <a:ext cx="0" cy="0"/>
          <a:chOff x="0" y="0"/>
          <a:chExt cx="0" cy="0"/>
        </a:xfrm>
      </p:grpSpPr>
      <p:sp>
        <p:nvSpPr>
          <p:cNvPr id="255" name="Google Shape;255;p34"/>
          <p:cNvSpPr/>
          <p:nvPr>
            <p:ph idx="2" type="pic"/>
          </p:nvPr>
        </p:nvSpPr>
        <p:spPr>
          <a:xfrm rot="-300067">
            <a:off x="550589" y="883785"/>
            <a:ext cx="3630622" cy="3658027"/>
          </a:xfrm>
          <a:prstGeom prst="snip1Rect">
            <a:avLst>
              <a:gd fmla="val 16667" name="adj"/>
            </a:avLst>
          </a:prstGeom>
          <a:noFill/>
          <a:ln>
            <a:noFill/>
          </a:ln>
        </p:spPr>
      </p:sp>
      <p:sp>
        <p:nvSpPr>
          <p:cNvPr id="256" name="Google Shape;256;p34"/>
          <p:cNvSpPr txBox="1"/>
          <p:nvPr>
            <p:ph idx="12" type="sldNum"/>
          </p:nvPr>
        </p:nvSpPr>
        <p:spPr>
          <a:xfrm>
            <a:off x="8318025" y="205550"/>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7" name="Google Shape;257;p34"/>
          <p:cNvSpPr txBox="1"/>
          <p:nvPr>
            <p:ph type="title"/>
          </p:nvPr>
        </p:nvSpPr>
        <p:spPr>
          <a:xfrm>
            <a:off x="5204625" y="124953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8" name="Google Shape;258;p34"/>
          <p:cNvSpPr txBox="1"/>
          <p:nvPr>
            <p:ph idx="1" type="body"/>
          </p:nvPr>
        </p:nvSpPr>
        <p:spPr>
          <a:xfrm>
            <a:off x="5204625" y="2291390"/>
            <a:ext cx="3662100" cy="1493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59" name="Google Shape;259;p34"/>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60" name="Google Shape;260;p34"/>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descriptions">
  <p:cSld name="SECTION_TITLE_AND_DESCRIPTION">
    <p:bg>
      <p:bgPr>
        <a:solidFill>
          <a:schemeClr val="lt1"/>
        </a:solidFill>
      </p:bgPr>
    </p:bg>
    <p:spTree>
      <p:nvGrpSpPr>
        <p:cNvPr id="261" name="Shape 261"/>
        <p:cNvGrpSpPr/>
        <p:nvPr/>
      </p:nvGrpSpPr>
      <p:grpSpPr>
        <a:xfrm>
          <a:off x="0" y="0"/>
          <a:ext cx="0" cy="0"/>
          <a:chOff x="0" y="0"/>
          <a:chExt cx="0" cy="0"/>
        </a:xfrm>
      </p:grpSpPr>
      <p:sp>
        <p:nvSpPr>
          <p:cNvPr id="262" name="Google Shape;262;p35"/>
          <p:cNvSpPr/>
          <p:nvPr>
            <p:ph idx="2" type="pic"/>
          </p:nvPr>
        </p:nvSpPr>
        <p:spPr>
          <a:xfrm>
            <a:off x="3544863" y="1543050"/>
            <a:ext cx="2057400" cy="2057400"/>
          </a:xfrm>
          <a:prstGeom prst="snip1Rect">
            <a:avLst>
              <a:gd fmla="val 24426" name="adj"/>
            </a:avLst>
          </a:prstGeom>
          <a:noFill/>
          <a:ln>
            <a:noFill/>
          </a:ln>
        </p:spPr>
      </p:sp>
      <p:sp>
        <p:nvSpPr>
          <p:cNvPr id="263" name="Google Shape;263;p35"/>
          <p:cNvSpPr/>
          <p:nvPr>
            <p:ph idx="3" type="pic"/>
          </p:nvPr>
        </p:nvSpPr>
        <p:spPr>
          <a:xfrm>
            <a:off x="6658538" y="1543050"/>
            <a:ext cx="2057400" cy="2057400"/>
          </a:xfrm>
          <a:prstGeom prst="snip1Rect">
            <a:avLst>
              <a:gd fmla="val 24426" name="adj"/>
            </a:avLst>
          </a:prstGeom>
          <a:noFill/>
          <a:ln>
            <a:noFill/>
          </a:ln>
        </p:spPr>
      </p:sp>
      <p:sp>
        <p:nvSpPr>
          <p:cNvPr id="264" name="Google Shape;264;p35"/>
          <p:cNvSpPr/>
          <p:nvPr>
            <p:ph idx="4" type="pic"/>
          </p:nvPr>
        </p:nvSpPr>
        <p:spPr>
          <a:xfrm>
            <a:off x="431200" y="1543050"/>
            <a:ext cx="2057400" cy="2057400"/>
          </a:xfrm>
          <a:prstGeom prst="snip1Rect">
            <a:avLst>
              <a:gd fmla="val 24426" name="adj"/>
            </a:avLst>
          </a:prstGeom>
          <a:noFill/>
          <a:ln>
            <a:noFill/>
          </a:ln>
        </p:spPr>
      </p:sp>
      <p:sp>
        <p:nvSpPr>
          <p:cNvPr id="265" name="Google Shape;265;p35"/>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66" name="Google Shape;266;p35"/>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7" name="Google Shape;267;p35"/>
          <p:cNvSpPr txBox="1"/>
          <p:nvPr>
            <p:ph idx="1" type="subTitle"/>
          </p:nvPr>
        </p:nvSpPr>
        <p:spPr>
          <a:xfrm>
            <a:off x="381100" y="3676650"/>
            <a:ext cx="21075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68" name="Google Shape;268;p35"/>
          <p:cNvSpPr txBox="1"/>
          <p:nvPr>
            <p:ph idx="5" type="subTitle"/>
          </p:nvPr>
        </p:nvSpPr>
        <p:spPr>
          <a:xfrm>
            <a:off x="3494775" y="3676650"/>
            <a:ext cx="21075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69" name="Google Shape;269;p35"/>
          <p:cNvSpPr txBox="1"/>
          <p:nvPr>
            <p:ph idx="6" type="subTitle"/>
          </p:nvPr>
        </p:nvSpPr>
        <p:spPr>
          <a:xfrm>
            <a:off x="6608438" y="3676650"/>
            <a:ext cx="21075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70" name="Google Shape;270;p35"/>
          <p:cNvSpPr txBox="1"/>
          <p:nvPr>
            <p:ph idx="7"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71" name="Google Shape;271;p35"/>
          <p:cNvSpPr txBox="1"/>
          <p:nvPr>
            <p:ph idx="8"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wo column bullet points">
  <p:cSld name="CAPTION_ONLY">
    <p:bg>
      <p:bgPr>
        <a:solidFill>
          <a:schemeClr val="lt1"/>
        </a:solidFill>
      </p:bgPr>
    </p:bg>
    <p:spTree>
      <p:nvGrpSpPr>
        <p:cNvPr id="272" name="Shape 272"/>
        <p:cNvGrpSpPr/>
        <p:nvPr/>
      </p:nvGrpSpPr>
      <p:grpSpPr>
        <a:xfrm>
          <a:off x="0" y="0"/>
          <a:ext cx="0" cy="0"/>
          <a:chOff x="0" y="0"/>
          <a:chExt cx="0" cy="0"/>
        </a:xfrm>
      </p:grpSpPr>
      <p:grpSp>
        <p:nvGrpSpPr>
          <p:cNvPr id="273" name="Google Shape;273;p36"/>
          <p:cNvGrpSpPr/>
          <p:nvPr/>
        </p:nvGrpSpPr>
        <p:grpSpPr>
          <a:xfrm>
            <a:off x="0" y="-444900"/>
            <a:ext cx="9144000" cy="5588500"/>
            <a:chOff x="0" y="-444900"/>
            <a:chExt cx="9144000" cy="5588500"/>
          </a:xfrm>
        </p:grpSpPr>
        <p:grpSp>
          <p:nvGrpSpPr>
            <p:cNvPr id="274" name="Google Shape;274;p36"/>
            <p:cNvGrpSpPr/>
            <p:nvPr/>
          </p:nvGrpSpPr>
          <p:grpSpPr>
            <a:xfrm>
              <a:off x="0" y="100"/>
              <a:ext cx="9144000" cy="5143500"/>
              <a:chOff x="0" y="100"/>
              <a:chExt cx="9144000" cy="5143500"/>
            </a:xfrm>
          </p:grpSpPr>
          <p:sp>
            <p:nvSpPr>
              <p:cNvPr id="275" name="Google Shape;275;p36"/>
              <p:cNvSpPr/>
              <p:nvPr/>
            </p:nvSpPr>
            <p:spPr>
              <a:xfrm>
                <a:off x="0" y="100"/>
                <a:ext cx="9144000" cy="5143500"/>
              </a:xfrm>
              <a:prstGeom prst="snip1Rect">
                <a:avLst>
                  <a:gd fmla="val 40868"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76" name="Google Shape;276;p36"/>
              <p:cNvSpPr/>
              <p:nvPr/>
            </p:nvSpPr>
            <p:spPr>
              <a:xfrm rot="10800000">
                <a:off x="7036475" y="1219850"/>
                <a:ext cx="2107500" cy="186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grpSp>
        <p:sp>
          <p:nvSpPr>
            <p:cNvPr id="277" name="Google Shape;277;p36"/>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278" name="Google Shape;278;p36"/>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79" name="Google Shape;279;p36"/>
          <p:cNvSpPr txBox="1"/>
          <p:nvPr>
            <p:ph type="title"/>
          </p:nvPr>
        </p:nvSpPr>
        <p:spPr>
          <a:xfrm>
            <a:off x="333925" y="124951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80" name="Google Shape;280;p36"/>
          <p:cNvSpPr txBox="1"/>
          <p:nvPr>
            <p:ph idx="1" type="body"/>
          </p:nvPr>
        </p:nvSpPr>
        <p:spPr>
          <a:xfrm>
            <a:off x="333925" y="2291377"/>
            <a:ext cx="3662100" cy="20283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81" name="Google Shape;281;p36"/>
          <p:cNvSpPr txBox="1"/>
          <p:nvPr>
            <p:ph idx="2" type="body"/>
          </p:nvPr>
        </p:nvSpPr>
        <p:spPr>
          <a:xfrm>
            <a:off x="4595076" y="2291377"/>
            <a:ext cx="3662100" cy="20283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82" name="Google Shape;282;p36"/>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83" name="Google Shape;283;p36"/>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eck for understanding">
  <p:cSld name="CAPTION_ONLY_1">
    <p:bg>
      <p:bgPr>
        <a:solidFill>
          <a:schemeClr val="lt1"/>
        </a:solidFill>
      </p:bgPr>
    </p:bg>
    <p:spTree>
      <p:nvGrpSpPr>
        <p:cNvPr id="284" name="Shape 284"/>
        <p:cNvGrpSpPr/>
        <p:nvPr/>
      </p:nvGrpSpPr>
      <p:grpSpPr>
        <a:xfrm>
          <a:off x="0" y="0"/>
          <a:ext cx="0" cy="0"/>
          <a:chOff x="0" y="0"/>
          <a:chExt cx="0" cy="0"/>
        </a:xfrm>
      </p:grpSpPr>
      <p:grpSp>
        <p:nvGrpSpPr>
          <p:cNvPr id="285" name="Google Shape;285;p37"/>
          <p:cNvGrpSpPr/>
          <p:nvPr/>
        </p:nvGrpSpPr>
        <p:grpSpPr>
          <a:xfrm>
            <a:off x="0" y="-444900"/>
            <a:ext cx="9144000" cy="5588500"/>
            <a:chOff x="0" y="-444900"/>
            <a:chExt cx="9144000" cy="5588500"/>
          </a:xfrm>
        </p:grpSpPr>
        <p:sp>
          <p:nvSpPr>
            <p:cNvPr id="286" name="Google Shape;286;p37"/>
            <p:cNvSpPr/>
            <p:nvPr/>
          </p:nvSpPr>
          <p:spPr>
            <a:xfrm>
              <a:off x="0" y="100"/>
              <a:ext cx="9144000" cy="5143500"/>
            </a:xfrm>
            <a:prstGeom prst="snip1Rect">
              <a:avLst>
                <a:gd fmla="val 40868"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87" name="Google Shape;287;p37"/>
            <p:cNvSpPr/>
            <p:nvPr/>
          </p:nvSpPr>
          <p:spPr>
            <a:xfrm rot="10800000">
              <a:off x="7036475" y="1219850"/>
              <a:ext cx="2107500" cy="186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88" name="Google Shape;288;p37"/>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289" name="Google Shape;289;p37"/>
          <p:cNvSpPr txBox="1"/>
          <p:nvPr>
            <p:ph idx="1" type="body"/>
          </p:nvPr>
        </p:nvSpPr>
        <p:spPr>
          <a:xfrm>
            <a:off x="333925" y="3630575"/>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90" name="Google Shape;290;p37"/>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91" name="Google Shape;291;p37"/>
          <p:cNvSpPr txBox="1"/>
          <p:nvPr>
            <p:ph type="title"/>
          </p:nvPr>
        </p:nvSpPr>
        <p:spPr>
          <a:xfrm>
            <a:off x="333925" y="124951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2" name="Google Shape;292;p37"/>
          <p:cNvSpPr txBox="1"/>
          <p:nvPr>
            <p:ph idx="2"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93" name="Google Shape;293;p37"/>
          <p:cNvSpPr txBox="1"/>
          <p:nvPr>
            <p:ph idx="3"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94" name="Google Shape;294;p37"/>
          <p:cNvSpPr txBox="1"/>
          <p:nvPr>
            <p:ph idx="4" type="body"/>
          </p:nvPr>
        </p:nvSpPr>
        <p:spPr>
          <a:xfrm>
            <a:off x="333925" y="3184176"/>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95" name="Google Shape;295;p37"/>
          <p:cNvSpPr txBox="1"/>
          <p:nvPr>
            <p:ph idx="5" type="body"/>
          </p:nvPr>
        </p:nvSpPr>
        <p:spPr>
          <a:xfrm>
            <a:off x="333925" y="2737776"/>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96" name="Google Shape;296;p37"/>
          <p:cNvSpPr txBox="1"/>
          <p:nvPr>
            <p:ph idx="6" type="body"/>
          </p:nvPr>
        </p:nvSpPr>
        <p:spPr>
          <a:xfrm>
            <a:off x="333925" y="2291377"/>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ype">
  <p:cSld name="BIG_NUMBER">
    <p:bg>
      <p:bgPr>
        <a:solidFill>
          <a:schemeClr val="lt2"/>
        </a:solidFill>
      </p:bgPr>
    </p:bg>
    <p:spTree>
      <p:nvGrpSpPr>
        <p:cNvPr id="297" name="Shape 297"/>
        <p:cNvGrpSpPr/>
        <p:nvPr/>
      </p:nvGrpSpPr>
      <p:grpSpPr>
        <a:xfrm>
          <a:off x="0" y="0"/>
          <a:ext cx="0" cy="0"/>
          <a:chOff x="0" y="0"/>
          <a:chExt cx="0" cy="0"/>
        </a:xfrm>
      </p:grpSpPr>
      <p:sp>
        <p:nvSpPr>
          <p:cNvPr id="298" name="Google Shape;298;p38"/>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99" name="Google Shape;299;p38"/>
          <p:cNvSpPr txBox="1"/>
          <p:nvPr/>
        </p:nvSpPr>
        <p:spPr>
          <a:xfrm>
            <a:off x="2479675" y="2285400"/>
            <a:ext cx="4184700" cy="5727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lang="en" sz="2800">
                <a:solidFill>
                  <a:schemeClr val="lt1"/>
                </a:solidFill>
                <a:latin typeface="Inter Tight SemiBold"/>
                <a:ea typeface="Inter Tight SemiBold"/>
                <a:cs typeface="Inter Tight SemiBold"/>
                <a:sym typeface="Inter Tight SemiBold"/>
              </a:rPr>
              <a:t>Questions?</a:t>
            </a:r>
            <a:endParaRPr sz="2800">
              <a:solidFill>
                <a:schemeClr val="lt1"/>
              </a:solidFill>
              <a:latin typeface="Inter Tight SemiBold"/>
              <a:ea typeface="Inter Tight SemiBold"/>
              <a:cs typeface="Inter Tight SemiBold"/>
              <a:sym typeface="Inter Tight SemiBold"/>
            </a:endParaRPr>
          </a:p>
        </p:txBody>
      </p:sp>
      <p:grpSp>
        <p:nvGrpSpPr>
          <p:cNvPr id="300" name="Google Shape;300;p38"/>
          <p:cNvGrpSpPr/>
          <p:nvPr/>
        </p:nvGrpSpPr>
        <p:grpSpPr>
          <a:xfrm rot="300150">
            <a:off x="1277165" y="536719"/>
            <a:ext cx="6594752" cy="4068617"/>
            <a:chOff x="1277284" y="536521"/>
            <a:chExt cx="6594691" cy="4068580"/>
          </a:xfrm>
        </p:grpSpPr>
        <p:grpSp>
          <p:nvGrpSpPr>
            <p:cNvPr id="301" name="Google Shape;301;p38"/>
            <p:cNvGrpSpPr/>
            <p:nvPr/>
          </p:nvGrpSpPr>
          <p:grpSpPr>
            <a:xfrm>
              <a:off x="1277284" y="891662"/>
              <a:ext cx="6594077" cy="3357715"/>
              <a:chOff x="1277284" y="891662"/>
              <a:chExt cx="6594077" cy="3357715"/>
            </a:xfrm>
          </p:grpSpPr>
          <p:sp>
            <p:nvSpPr>
              <p:cNvPr id="302" name="Google Shape;302;p38"/>
              <p:cNvSpPr/>
              <p:nvPr/>
            </p:nvSpPr>
            <p:spPr>
              <a:xfrm rot="-2190">
                <a:off x="6458566" y="1876325"/>
                <a:ext cx="1412700" cy="139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sp>
            <p:nvSpPr>
              <p:cNvPr id="303" name="Google Shape;303;p38"/>
              <p:cNvSpPr/>
              <p:nvPr/>
            </p:nvSpPr>
            <p:spPr>
              <a:xfrm flipH="1" rot="-2453">
                <a:off x="1277283" y="893727"/>
                <a:ext cx="4625401" cy="3354000"/>
              </a:xfrm>
              <a:prstGeom prst="snip1Rect">
                <a:avLst>
                  <a:gd fmla="val 49693"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304" name="Google Shape;304;p38"/>
              <p:cNvSpPr/>
              <p:nvPr/>
            </p:nvSpPr>
            <p:spPr>
              <a:xfrm flipH="1" rot="10797547">
                <a:off x="3245660" y="893312"/>
                <a:ext cx="4625701" cy="3354000"/>
              </a:xfrm>
              <a:prstGeom prst="snip1Rect">
                <a:avLst>
                  <a:gd fmla="val 49663"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305" name="Google Shape;305;p38"/>
              <p:cNvSpPr/>
              <p:nvPr/>
            </p:nvSpPr>
            <p:spPr>
              <a:xfrm rot="-2190">
                <a:off x="1277395" y="1877958"/>
                <a:ext cx="1412700" cy="139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grpSp>
        <p:sp>
          <p:nvSpPr>
            <p:cNvPr id="306" name="Google Shape;306;p38"/>
            <p:cNvSpPr/>
            <p:nvPr/>
          </p:nvSpPr>
          <p:spPr>
            <a:xfrm rot="-4517241">
              <a:off x="1416960" y="705331"/>
              <a:ext cx="1386770" cy="136158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sp>
          <p:nvSpPr>
            <p:cNvPr id="307" name="Google Shape;307;p38"/>
            <p:cNvSpPr/>
            <p:nvPr/>
          </p:nvSpPr>
          <p:spPr>
            <a:xfrm rot="6281922">
              <a:off x="6346470" y="3074659"/>
              <a:ext cx="1384510" cy="1363185"/>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grpSp>
      <p:sp>
        <p:nvSpPr>
          <p:cNvPr id="308" name="Google Shape;308;p38"/>
          <p:cNvSpPr txBox="1"/>
          <p:nvPr>
            <p:ph type="title"/>
          </p:nvPr>
        </p:nvSpPr>
        <p:spPr>
          <a:xfrm>
            <a:off x="2479675" y="2285400"/>
            <a:ext cx="41847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9" name="Google Shape;309;p38"/>
          <p:cNvSpPr txBox="1"/>
          <p:nvPr>
            <p:ph idx="1"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310" name="Google Shape;310;p38"/>
          <p:cNvSpPr txBox="1"/>
          <p:nvPr>
            <p:ph idx="2"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type="blank">
  <p:cSld name="BLANK">
    <p:bg>
      <p:bgPr>
        <a:solidFill>
          <a:schemeClr val="lt1"/>
        </a:solidFill>
      </p:bgPr>
    </p:bg>
    <p:spTree>
      <p:nvGrpSpPr>
        <p:cNvPr id="311" name="Shape 311"/>
        <p:cNvGrpSpPr/>
        <p:nvPr/>
      </p:nvGrpSpPr>
      <p:grpSpPr>
        <a:xfrm>
          <a:off x="0" y="0"/>
          <a:ext cx="0" cy="0"/>
          <a:chOff x="0" y="0"/>
          <a:chExt cx="0" cy="0"/>
        </a:xfrm>
      </p:grpSpPr>
      <p:sp>
        <p:nvSpPr>
          <p:cNvPr id="312" name="Google Shape;312;p39"/>
          <p:cNvSpPr txBox="1"/>
          <p:nvPr>
            <p:ph idx="12" type="sldNum"/>
          </p:nvPr>
        </p:nvSpPr>
        <p:spPr>
          <a:xfrm>
            <a:off x="8318025" y="205550"/>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13" name="Google Shape;313;p39"/>
          <p:cNvSpPr txBox="1"/>
          <p:nvPr>
            <p:ph idx="1"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314" name="Google Shape;314;p39"/>
          <p:cNvSpPr txBox="1"/>
          <p:nvPr>
            <p:ph idx="2"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7" name="Shape 27"/>
        <p:cNvGrpSpPr/>
        <p:nvPr/>
      </p:nvGrpSpPr>
      <p:grpSpPr>
        <a:xfrm>
          <a:off x="0" y="0"/>
          <a:ext cx="0" cy="0"/>
          <a:chOff x="0" y="0"/>
          <a:chExt cx="0" cy="0"/>
        </a:xfrm>
      </p:grpSpPr>
      <p:sp>
        <p:nvSpPr>
          <p:cNvPr id="28" name="Google Shape;28;p5"/>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5"/>
          <p:cNvSpPr txBox="1"/>
          <p:nvPr>
            <p:ph idx="1" type="body"/>
          </p:nvPr>
        </p:nvSpPr>
        <p:spPr>
          <a:xfrm>
            <a:off x="3117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32" name="Shape 32"/>
        <p:cNvGrpSpPr/>
        <p:nvPr/>
      </p:nvGrpSpPr>
      <p:grpSpPr>
        <a:xfrm>
          <a:off x="0" y="0"/>
          <a:ext cx="0" cy="0"/>
          <a:chOff x="0" y="0"/>
          <a:chExt cx="0" cy="0"/>
        </a:xfrm>
      </p:grpSpPr>
      <p:sp>
        <p:nvSpPr>
          <p:cNvPr id="33" name="Google Shape;33;p6"/>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6"/>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_3">
    <p:spTree>
      <p:nvGrpSpPr>
        <p:cNvPr id="35" name="Shape 35"/>
        <p:cNvGrpSpPr/>
        <p:nvPr/>
      </p:nvGrpSpPr>
      <p:grpSpPr>
        <a:xfrm>
          <a:off x="0" y="0"/>
          <a:ext cx="0" cy="0"/>
          <a:chOff x="0" y="0"/>
          <a:chExt cx="0" cy="0"/>
        </a:xfrm>
      </p:grpSpPr>
      <p:sp>
        <p:nvSpPr>
          <p:cNvPr id="36" name="Google Shape;36;p7"/>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11700" y="1389600"/>
            <a:ext cx="2808000" cy="3179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_1">
    <p:spTree>
      <p:nvGrpSpPr>
        <p:cNvPr id="39" name="Shape 39"/>
        <p:cNvGrpSpPr/>
        <p:nvPr/>
      </p:nvGrpSpPr>
      <p:grpSpPr>
        <a:xfrm>
          <a:off x="0" y="0"/>
          <a:ext cx="0" cy="0"/>
          <a:chOff x="0" y="0"/>
          <a:chExt cx="0" cy="0"/>
        </a:xfrm>
      </p:grpSpPr>
      <p:sp>
        <p:nvSpPr>
          <p:cNvPr id="40" name="Google Shape;40;p8"/>
          <p:cNvSpPr txBox="1"/>
          <p:nvPr>
            <p:ph type="title"/>
          </p:nvPr>
        </p:nvSpPr>
        <p:spPr>
          <a:xfrm>
            <a:off x="490250" y="450150"/>
            <a:ext cx="6367800" cy="4090800"/>
          </a:xfrm>
          <a:prstGeom prst="rect">
            <a:avLst/>
          </a:prstGeom>
        </p:spPr>
        <p:txBody>
          <a:bodyPr anchorCtr="0" anchor="ctr" bIns="91425" lIns="91425" spcFirstLastPara="1" rIns="91425" wrap="square" tIns="91425">
            <a:sp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42" name="Shape 42"/>
        <p:cNvGrpSpPr/>
        <p:nvPr/>
      </p:nvGrpSpPr>
      <p:grpSpPr>
        <a:xfrm>
          <a:off x="0" y="0"/>
          <a:ext cx="0" cy="0"/>
          <a:chOff x="0" y="0"/>
          <a:chExt cx="0" cy="0"/>
        </a:xfrm>
      </p:grpSpPr>
      <p:sp>
        <p:nvSpPr>
          <p:cNvPr id="43" name="Google Shape;43;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9"/>
          <p:cNvSpPr txBox="1"/>
          <p:nvPr>
            <p:ph idx="1" type="subTitle"/>
          </p:nvPr>
        </p:nvSpPr>
        <p:spPr>
          <a:xfrm>
            <a:off x="265500" y="2803075"/>
            <a:ext cx="4045200" cy="1235100"/>
          </a:xfrm>
          <a:prstGeom prst="rect">
            <a:avLst/>
          </a:prstGeom>
        </p:spPr>
        <p:txBody>
          <a:bodyPr anchorCtr="0" anchor="t" bIns="91425" lIns="91425" spcFirstLastPara="1" rIns="91425" wrap="square" tIns="91425">
            <a:sp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6" name="Google Shape;46;p9"/>
          <p:cNvSpPr txBox="1"/>
          <p:nvPr>
            <p:ph idx="2" type="body"/>
          </p:nvPr>
        </p:nvSpPr>
        <p:spPr>
          <a:xfrm>
            <a:off x="4939500" y="724075"/>
            <a:ext cx="3837000" cy="3695100"/>
          </a:xfrm>
          <a:prstGeom prst="rect">
            <a:avLst/>
          </a:prstGeom>
        </p:spPr>
        <p:txBody>
          <a:bodyPr anchorCtr="0" anchor="ctr" bIns="91425" lIns="91425" spcFirstLastPara="1" rIns="91425" wrap="square" tIns="91425">
            <a:spAutoFit/>
          </a:bodyPr>
          <a:lstStyle>
            <a:lvl1pPr indent="-336550" lvl="0" marL="457200">
              <a:spcBef>
                <a:spcPts val="0"/>
              </a:spcBef>
              <a:spcAft>
                <a:spcPts val="0"/>
              </a:spcAft>
              <a:buClr>
                <a:schemeClr val="lt1"/>
              </a:buClr>
              <a:buSzPts val="1700"/>
              <a:buChar char="●"/>
              <a:defRPr>
                <a:solidFill>
                  <a:schemeClr val="lt1"/>
                </a:solidFill>
              </a:defRPr>
            </a:lvl1pPr>
            <a:lvl2pPr indent="-336550" lvl="1" marL="914400">
              <a:spcBef>
                <a:spcPts val="0"/>
              </a:spcBef>
              <a:spcAft>
                <a:spcPts val="0"/>
              </a:spcAft>
              <a:buClr>
                <a:schemeClr val="lt1"/>
              </a:buClr>
              <a:buSzPts val="1700"/>
              <a:buChar char="○"/>
              <a:defRPr>
                <a:solidFill>
                  <a:schemeClr val="lt1"/>
                </a:solidFill>
              </a:defRPr>
            </a:lvl2pPr>
            <a:lvl3pPr indent="-336550" lvl="2" marL="1371600">
              <a:spcBef>
                <a:spcPts val="0"/>
              </a:spcBef>
              <a:spcAft>
                <a:spcPts val="0"/>
              </a:spcAft>
              <a:buClr>
                <a:schemeClr val="lt1"/>
              </a:buClr>
              <a:buSzPts val="1700"/>
              <a:buChar char="■"/>
              <a:defRPr>
                <a:solidFill>
                  <a:schemeClr val="lt1"/>
                </a:solidFill>
              </a:defRPr>
            </a:lvl3pPr>
            <a:lvl4pPr indent="-336550" lvl="3" marL="1828800">
              <a:spcBef>
                <a:spcPts val="0"/>
              </a:spcBef>
              <a:spcAft>
                <a:spcPts val="0"/>
              </a:spcAft>
              <a:buClr>
                <a:schemeClr val="lt1"/>
              </a:buClr>
              <a:buSzPts val="1700"/>
              <a:buChar char="●"/>
              <a:defRPr>
                <a:solidFill>
                  <a:schemeClr val="lt1"/>
                </a:solidFill>
              </a:defRPr>
            </a:lvl4pPr>
            <a:lvl5pPr indent="-336550" lvl="4" marL="2286000">
              <a:spcBef>
                <a:spcPts val="0"/>
              </a:spcBef>
              <a:spcAft>
                <a:spcPts val="0"/>
              </a:spcAft>
              <a:buClr>
                <a:schemeClr val="lt1"/>
              </a:buClr>
              <a:buSzPts val="1700"/>
              <a:buChar char="○"/>
              <a:defRPr>
                <a:solidFill>
                  <a:schemeClr val="lt1"/>
                </a:solidFill>
              </a:defRPr>
            </a:lvl5pPr>
            <a:lvl6pPr indent="-336550" lvl="5" marL="2743200">
              <a:spcBef>
                <a:spcPts val="0"/>
              </a:spcBef>
              <a:spcAft>
                <a:spcPts val="0"/>
              </a:spcAft>
              <a:buClr>
                <a:schemeClr val="lt1"/>
              </a:buClr>
              <a:buSzPts val="1700"/>
              <a:buChar char="■"/>
              <a:defRPr>
                <a:solidFill>
                  <a:schemeClr val="lt1"/>
                </a:solidFill>
              </a:defRPr>
            </a:lvl6pPr>
            <a:lvl7pPr indent="-336550" lvl="6" marL="3200400">
              <a:spcBef>
                <a:spcPts val="0"/>
              </a:spcBef>
              <a:spcAft>
                <a:spcPts val="0"/>
              </a:spcAft>
              <a:buClr>
                <a:schemeClr val="lt1"/>
              </a:buClr>
              <a:buSzPts val="1700"/>
              <a:buChar char="●"/>
              <a:defRPr>
                <a:solidFill>
                  <a:schemeClr val="lt1"/>
                </a:solidFill>
              </a:defRPr>
            </a:lvl7pPr>
            <a:lvl8pPr indent="-336550" lvl="7" marL="3657600">
              <a:spcBef>
                <a:spcPts val="0"/>
              </a:spcBef>
              <a:spcAft>
                <a:spcPts val="0"/>
              </a:spcAft>
              <a:buClr>
                <a:schemeClr val="lt1"/>
              </a:buClr>
              <a:buSzPts val="1700"/>
              <a:buChar char="○"/>
              <a:defRPr>
                <a:solidFill>
                  <a:schemeClr val="lt1"/>
                </a:solidFill>
              </a:defRPr>
            </a:lvl8pPr>
            <a:lvl9pPr indent="-336550" lvl="8" marL="4114800">
              <a:spcBef>
                <a:spcPts val="0"/>
              </a:spcBef>
              <a:spcAft>
                <a:spcPts val="0"/>
              </a:spcAft>
              <a:buClr>
                <a:schemeClr val="lt1"/>
              </a:buClr>
              <a:buSzPts val="17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_1">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spAutoFit/>
          </a:bodyPr>
          <a:lstStyle>
            <a:lvl1pPr indent="-228600" lvl="0" marL="457200">
              <a:spcBef>
                <a:spcPts val="0"/>
              </a:spcBef>
              <a:spcAft>
                <a:spcPts val="0"/>
              </a:spcAft>
              <a:buSzPts val="1700"/>
              <a:buNone/>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2.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475600" cy="572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1pPr>
            <a:lvl2pPr lvl="1">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2pPr>
            <a:lvl3pPr lvl="2">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3pPr>
            <a:lvl4pPr lvl="3">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4pPr>
            <a:lvl5pPr lvl="4">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5pPr>
            <a:lvl6pPr lvl="5">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6pPr>
            <a:lvl7pPr lvl="6">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7pPr>
            <a:lvl8pPr lvl="7">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8pPr>
            <a:lvl9pPr lvl="8">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9pPr>
          </a:lstStyle>
          <a:p/>
        </p:txBody>
      </p:sp>
      <p:sp>
        <p:nvSpPr>
          <p:cNvPr id="7" name="Google Shape;7;p1"/>
          <p:cNvSpPr txBox="1"/>
          <p:nvPr>
            <p:ph idx="1" type="body"/>
          </p:nvPr>
        </p:nvSpPr>
        <p:spPr>
          <a:xfrm>
            <a:off x="311700" y="1152475"/>
            <a:ext cx="8475600" cy="3416400"/>
          </a:xfrm>
          <a:prstGeom prst="rect">
            <a:avLst/>
          </a:prstGeom>
          <a:noFill/>
          <a:ln>
            <a:noFill/>
          </a:ln>
        </p:spPr>
        <p:txBody>
          <a:bodyPr anchorCtr="0" anchor="t" bIns="91425" lIns="91425" spcFirstLastPara="1" rIns="91425" wrap="square" tIns="91425">
            <a:spAutoFit/>
          </a:bodyPr>
          <a:lstStyle>
            <a:lvl1pPr indent="-336550" lvl="0" marL="4572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1pPr>
            <a:lvl2pPr indent="-336550" lvl="1" marL="9144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2pPr>
            <a:lvl3pPr indent="-336550" lvl="2" marL="13716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3pPr>
            <a:lvl4pPr indent="-336550" lvl="3" marL="18288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4pPr>
            <a:lvl5pPr indent="-336550" lvl="4" marL="22860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5pPr>
            <a:lvl6pPr indent="-336550" lvl="5" marL="27432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6pPr>
            <a:lvl7pPr indent="-336550" lvl="6" marL="32004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7pPr>
            <a:lvl8pPr indent="-336550" lvl="7" marL="36576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8pPr>
            <a:lvl9pPr indent="-336550" lvl="8" marL="41148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9pPr>
          </a:lstStyle>
          <a:p/>
        </p:txBody>
      </p:sp>
      <p:sp>
        <p:nvSpPr>
          <p:cNvPr id="8" name="Google Shape;8;p1"/>
          <p:cNvSpPr txBox="1"/>
          <p:nvPr>
            <p:ph idx="12" type="sldNum"/>
          </p:nvPr>
        </p:nvSpPr>
        <p:spPr>
          <a:xfrm>
            <a:off x="8260675" y="205550"/>
            <a:ext cx="548700" cy="292500"/>
          </a:xfrm>
          <a:prstGeom prst="rect">
            <a:avLst/>
          </a:prstGeom>
          <a:noFill/>
          <a:ln>
            <a:noFill/>
          </a:ln>
        </p:spPr>
        <p:txBody>
          <a:bodyPr anchorCtr="0" anchor="t" bIns="91425" lIns="91425" spcFirstLastPara="1" rIns="91425" wrap="square" tIns="91425">
            <a:normAutofit/>
          </a:bodyPr>
          <a:lstStyle>
            <a:lvl1pPr lvl="0" algn="r">
              <a:buNone/>
              <a:defRPr sz="700">
                <a:solidFill>
                  <a:schemeClr val="dk1"/>
                </a:solidFill>
                <a:latin typeface="Inter Tight SemiBold"/>
                <a:ea typeface="Inter Tight SemiBold"/>
                <a:cs typeface="Inter Tight SemiBold"/>
                <a:sym typeface="Inter Tight SemiBold"/>
              </a:defRPr>
            </a:lvl1pPr>
            <a:lvl2pPr lvl="1" algn="r">
              <a:buNone/>
              <a:defRPr sz="700">
                <a:solidFill>
                  <a:schemeClr val="dk1"/>
                </a:solidFill>
                <a:latin typeface="Inter Tight SemiBold"/>
                <a:ea typeface="Inter Tight SemiBold"/>
                <a:cs typeface="Inter Tight SemiBold"/>
                <a:sym typeface="Inter Tight SemiBold"/>
              </a:defRPr>
            </a:lvl2pPr>
            <a:lvl3pPr lvl="2" algn="r">
              <a:buNone/>
              <a:defRPr sz="700">
                <a:solidFill>
                  <a:schemeClr val="dk1"/>
                </a:solidFill>
                <a:latin typeface="Inter Tight SemiBold"/>
                <a:ea typeface="Inter Tight SemiBold"/>
                <a:cs typeface="Inter Tight SemiBold"/>
                <a:sym typeface="Inter Tight SemiBold"/>
              </a:defRPr>
            </a:lvl3pPr>
            <a:lvl4pPr lvl="3" algn="r">
              <a:buNone/>
              <a:defRPr sz="700">
                <a:solidFill>
                  <a:schemeClr val="dk1"/>
                </a:solidFill>
                <a:latin typeface="Inter Tight SemiBold"/>
                <a:ea typeface="Inter Tight SemiBold"/>
                <a:cs typeface="Inter Tight SemiBold"/>
                <a:sym typeface="Inter Tight SemiBold"/>
              </a:defRPr>
            </a:lvl4pPr>
            <a:lvl5pPr lvl="4" algn="r">
              <a:buNone/>
              <a:defRPr sz="700">
                <a:solidFill>
                  <a:schemeClr val="dk1"/>
                </a:solidFill>
                <a:latin typeface="Inter Tight SemiBold"/>
                <a:ea typeface="Inter Tight SemiBold"/>
                <a:cs typeface="Inter Tight SemiBold"/>
                <a:sym typeface="Inter Tight SemiBold"/>
              </a:defRPr>
            </a:lvl5pPr>
            <a:lvl6pPr lvl="5" algn="r">
              <a:buNone/>
              <a:defRPr sz="700">
                <a:solidFill>
                  <a:schemeClr val="dk1"/>
                </a:solidFill>
                <a:latin typeface="Inter Tight SemiBold"/>
                <a:ea typeface="Inter Tight SemiBold"/>
                <a:cs typeface="Inter Tight SemiBold"/>
                <a:sym typeface="Inter Tight SemiBold"/>
              </a:defRPr>
            </a:lvl6pPr>
            <a:lvl7pPr lvl="6" algn="r">
              <a:buNone/>
              <a:defRPr sz="700">
                <a:solidFill>
                  <a:schemeClr val="dk1"/>
                </a:solidFill>
                <a:latin typeface="Inter Tight SemiBold"/>
                <a:ea typeface="Inter Tight SemiBold"/>
                <a:cs typeface="Inter Tight SemiBold"/>
                <a:sym typeface="Inter Tight SemiBold"/>
              </a:defRPr>
            </a:lvl7pPr>
            <a:lvl8pPr lvl="7" algn="r">
              <a:buNone/>
              <a:defRPr sz="700">
                <a:solidFill>
                  <a:schemeClr val="dk1"/>
                </a:solidFill>
                <a:latin typeface="Inter Tight SemiBold"/>
                <a:ea typeface="Inter Tight SemiBold"/>
                <a:cs typeface="Inter Tight SemiBold"/>
                <a:sym typeface="Inter Tight SemiBold"/>
              </a:defRPr>
            </a:lvl8pPr>
            <a:lvl9pPr lvl="8" algn="r">
              <a:buNone/>
              <a:defRPr sz="700">
                <a:solidFill>
                  <a:schemeClr val="dk1"/>
                </a:solidFill>
                <a:latin typeface="Inter Tight SemiBold"/>
                <a:ea typeface="Inter Tight SemiBold"/>
                <a:cs typeface="Inter Tight SemiBold"/>
                <a:sym typeface="Inter Tight SemiBo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0"/>
          <p:cNvSpPr txBox="1"/>
          <p:nvPr>
            <p:ph type="ctrTitle"/>
          </p:nvPr>
        </p:nvSpPr>
        <p:spPr>
          <a:xfrm>
            <a:off x="954450" y="1559575"/>
            <a:ext cx="7235100" cy="1569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Sentiment Analysis of Amazon Echo Reviews</a:t>
            </a:r>
            <a:endParaRPr/>
          </a:p>
        </p:txBody>
      </p:sp>
      <p:sp>
        <p:nvSpPr>
          <p:cNvPr id="320" name="Google Shape;320;p40"/>
          <p:cNvSpPr txBox="1"/>
          <p:nvPr>
            <p:ph idx="1" type="subTitle"/>
          </p:nvPr>
        </p:nvSpPr>
        <p:spPr>
          <a:xfrm>
            <a:off x="1036500" y="3129475"/>
            <a:ext cx="5494800" cy="461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800"/>
              <a:t>Comprehensive Report with Visualizations</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9"/>
          <p:cNvSpPr txBox="1"/>
          <p:nvPr>
            <p:ph type="title"/>
          </p:nvPr>
        </p:nvSpPr>
        <p:spPr>
          <a:xfrm>
            <a:off x="333925" y="1104894"/>
            <a:ext cx="3662100" cy="49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Conclusion</a:t>
            </a:r>
            <a:endParaRPr sz="3800"/>
          </a:p>
        </p:txBody>
      </p:sp>
      <p:sp>
        <p:nvSpPr>
          <p:cNvPr id="411" name="Google Shape;411;p49"/>
          <p:cNvSpPr txBox="1"/>
          <p:nvPr>
            <p:ph idx="6" type="body"/>
          </p:nvPr>
        </p:nvSpPr>
        <p:spPr>
          <a:xfrm>
            <a:off x="333925" y="1681777"/>
            <a:ext cx="6790800" cy="2405700"/>
          </a:xfrm>
          <a:prstGeom prst="rect">
            <a:avLst/>
          </a:prstGeom>
        </p:spPr>
        <p:txBody>
          <a:bodyPr anchorCtr="0" anchor="t" bIns="91425" lIns="91425" spcFirstLastPara="1" rIns="91425" wrap="square" tIns="91425">
            <a:spAutoFit/>
          </a:bodyPr>
          <a:lstStyle/>
          <a:p>
            <a:pPr indent="0" lvl="0" marL="0" rtl="0" algn="l">
              <a:spcBef>
                <a:spcPts val="1200"/>
              </a:spcBef>
              <a:spcAft>
                <a:spcPts val="0"/>
              </a:spcAft>
              <a:buClr>
                <a:schemeClr val="accent1"/>
              </a:buClr>
              <a:buSzPts val="1100"/>
              <a:buFont typeface="Arial"/>
              <a:buNone/>
            </a:pPr>
            <a:r>
              <a:rPr lang="en"/>
              <a:t>Logistic Regression outperformed the other models, while Gradient Boosting and Naive Bayes demonstrated strong performance. Visualizations provided intuitive insights, and the analysis highlights the potential of machine learning and SNA to understand customer sentiments effectively.</a:t>
            </a:r>
            <a:endParaRPr/>
          </a:p>
          <a:p>
            <a:pPr indent="0" lvl="0" marL="0" rtl="0" algn="l">
              <a:spcBef>
                <a:spcPts val="1200"/>
              </a:spcBef>
              <a:spcAft>
                <a:spcPts val="1200"/>
              </a:spcAft>
              <a:buNone/>
            </a:pPr>
            <a:r>
              <a:rPr b="1" i="1" lang="en">
                <a:latin typeface="Arial"/>
                <a:ea typeface="Arial"/>
                <a:cs typeface="Arial"/>
                <a:sym typeface="Arial"/>
              </a:rPr>
              <a:t>SNA uncovers sentiment-driven communities and identifies pivotal words or topics influencing customer perceptions.</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0"/>
          <p:cNvSpPr txBox="1"/>
          <p:nvPr>
            <p:ph type="title"/>
          </p:nvPr>
        </p:nvSpPr>
        <p:spPr>
          <a:xfrm>
            <a:off x="2693975" y="1038288"/>
            <a:ext cx="4184700" cy="6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700"/>
              <a:t>Future Directions</a:t>
            </a:r>
            <a:endParaRPr sz="3700"/>
          </a:p>
        </p:txBody>
      </p:sp>
      <p:sp>
        <p:nvSpPr>
          <p:cNvPr id="417" name="Google Shape;417;p50"/>
          <p:cNvSpPr txBox="1"/>
          <p:nvPr>
            <p:ph idx="1" type="body"/>
          </p:nvPr>
        </p:nvSpPr>
        <p:spPr>
          <a:xfrm>
            <a:off x="1610075" y="1702000"/>
            <a:ext cx="6352500" cy="2706600"/>
          </a:xfrm>
          <a:prstGeom prst="rect">
            <a:avLst/>
          </a:prstGeom>
        </p:spPr>
        <p:txBody>
          <a:bodyPr anchorCtr="0" anchor="t" bIns="91425" lIns="91425" spcFirstLastPara="1" rIns="91425" wrap="square" tIns="91425">
            <a:spAutoFit/>
          </a:bodyPr>
          <a:lstStyle/>
          <a:p>
            <a:pPr indent="0" lvl="0" marL="0" rtl="0" algn="ctr">
              <a:lnSpc>
                <a:spcPct val="115000"/>
              </a:lnSpc>
              <a:spcBef>
                <a:spcPts val="1200"/>
              </a:spcBef>
              <a:spcAft>
                <a:spcPts val="0"/>
              </a:spcAft>
              <a:buClr>
                <a:schemeClr val="accent1"/>
              </a:buClr>
              <a:buSzPts val="1100"/>
              <a:buFont typeface="Arial"/>
              <a:buNone/>
            </a:pPr>
            <a:r>
              <a:rPr lang="en">
                <a:latin typeface="Arial"/>
                <a:ea typeface="Arial"/>
                <a:cs typeface="Arial"/>
                <a:sym typeface="Arial"/>
              </a:rPr>
              <a:t>Future research could explore advanced NLP techniques like deep learning and expand datasets to diverse demographics. Interactive visualizations and SNA will further enrich insights and help identify hidden patterns in sentiment data.</a:t>
            </a:r>
            <a:endParaRPr>
              <a:latin typeface="Arial"/>
              <a:ea typeface="Arial"/>
              <a:cs typeface="Arial"/>
              <a:sym typeface="Arial"/>
            </a:endParaRPr>
          </a:p>
          <a:p>
            <a:pPr indent="0" lvl="0" marL="0" rtl="0" algn="ctr">
              <a:lnSpc>
                <a:spcPct val="115000"/>
              </a:lnSpc>
              <a:spcBef>
                <a:spcPts val="1200"/>
              </a:spcBef>
              <a:spcAft>
                <a:spcPts val="1200"/>
              </a:spcAft>
              <a:buNone/>
            </a:pPr>
            <a:r>
              <a:rPr b="1" i="1" lang="en">
                <a:latin typeface="Arial"/>
                <a:ea typeface="Arial"/>
                <a:cs typeface="Arial"/>
                <a:sym typeface="Arial"/>
              </a:rPr>
              <a:t>SNA can guide future research by uncovering evolving themes, tracking changes in sentiment trends over time, and identifying influencers or opinion leaders in the review network.</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1"/>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6" name="Google Shape;326;p41"/>
          <p:cNvSpPr txBox="1"/>
          <p:nvPr>
            <p:ph type="title"/>
          </p:nvPr>
        </p:nvSpPr>
        <p:spPr>
          <a:xfrm>
            <a:off x="2039250" y="1637425"/>
            <a:ext cx="5065500" cy="6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300">
                <a:latin typeface="Inter Tight"/>
                <a:ea typeface="Inter Tight"/>
                <a:cs typeface="Inter Tight"/>
                <a:sym typeface="Inter Tight"/>
              </a:rPr>
              <a:t>SNA Project Presentation</a:t>
            </a:r>
            <a:endParaRPr b="1" sz="3300">
              <a:latin typeface="Inter Tight"/>
              <a:ea typeface="Inter Tight"/>
              <a:cs typeface="Inter Tight"/>
              <a:sym typeface="Inter Tight"/>
            </a:endParaRPr>
          </a:p>
        </p:txBody>
      </p:sp>
      <p:sp>
        <p:nvSpPr>
          <p:cNvPr id="327" name="Google Shape;327;p41"/>
          <p:cNvSpPr txBox="1"/>
          <p:nvPr>
            <p:ph idx="1" type="body"/>
          </p:nvPr>
        </p:nvSpPr>
        <p:spPr>
          <a:xfrm>
            <a:off x="2479675" y="2291377"/>
            <a:ext cx="4184700" cy="1877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500"/>
              <a:t>By:</a:t>
            </a:r>
            <a:br>
              <a:rPr b="1" lang="en" sz="1500"/>
            </a:br>
            <a:r>
              <a:rPr b="1" lang="en" sz="1500"/>
              <a:t>Kashish Jalan (219309158)</a:t>
            </a:r>
            <a:endParaRPr b="1" sz="1500"/>
          </a:p>
          <a:p>
            <a:pPr indent="0" lvl="0" marL="0" rtl="0" algn="ctr">
              <a:spcBef>
                <a:spcPts val="1200"/>
              </a:spcBef>
              <a:spcAft>
                <a:spcPts val="0"/>
              </a:spcAft>
              <a:buNone/>
            </a:pPr>
            <a:r>
              <a:rPr lang="en" sz="1500"/>
              <a:t>Department:</a:t>
            </a:r>
            <a:br>
              <a:rPr b="1" lang="en" sz="1500"/>
            </a:br>
            <a:r>
              <a:rPr b="1" lang="en" sz="1500"/>
              <a:t>Data Science And Engineering</a:t>
            </a:r>
            <a:endParaRPr b="1" sz="1500"/>
          </a:p>
          <a:p>
            <a:pPr indent="0" lvl="0" marL="0" rtl="0" algn="ctr">
              <a:spcBef>
                <a:spcPts val="1200"/>
              </a:spcBef>
              <a:spcAft>
                <a:spcPts val="1200"/>
              </a:spcAft>
              <a:buNone/>
            </a:pPr>
            <a:r>
              <a:rPr lang="en" sz="1500"/>
              <a:t>Submitted To:</a:t>
            </a:r>
            <a:br>
              <a:rPr b="1" lang="en" sz="1500"/>
            </a:br>
            <a:r>
              <a:rPr b="1" lang="en" sz="1500"/>
              <a:t>Mrs. Aprna Tripathi</a:t>
            </a:r>
            <a:endParaRPr b="1"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2"/>
          <p:cNvSpPr txBox="1"/>
          <p:nvPr>
            <p:ph type="title"/>
          </p:nvPr>
        </p:nvSpPr>
        <p:spPr>
          <a:xfrm>
            <a:off x="333925" y="544250"/>
            <a:ext cx="30399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Table of Contents</a:t>
            </a:r>
            <a:endParaRPr/>
          </a:p>
        </p:txBody>
      </p:sp>
      <p:sp>
        <p:nvSpPr>
          <p:cNvPr id="333" name="Google Shape;333;p42"/>
          <p:cNvSpPr txBox="1"/>
          <p:nvPr>
            <p:ph idx="1" type="subTitle"/>
          </p:nvPr>
        </p:nvSpPr>
        <p:spPr>
          <a:xfrm>
            <a:off x="1149126" y="2348550"/>
            <a:ext cx="3234300" cy="43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None/>
            </a:pPr>
            <a:r>
              <a:rPr lang="en"/>
              <a:t>Synopsis</a:t>
            </a:r>
            <a:endParaRPr/>
          </a:p>
        </p:txBody>
      </p:sp>
      <p:sp>
        <p:nvSpPr>
          <p:cNvPr id="334" name="Google Shape;334;p42"/>
          <p:cNvSpPr txBox="1"/>
          <p:nvPr>
            <p:ph idx="2" type="subTitle"/>
          </p:nvPr>
        </p:nvSpPr>
        <p:spPr>
          <a:xfrm>
            <a:off x="1149126" y="2802869"/>
            <a:ext cx="3234300" cy="43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None/>
            </a:pPr>
            <a:r>
              <a:rPr lang="en"/>
              <a:t>Introduction</a:t>
            </a:r>
            <a:endParaRPr/>
          </a:p>
        </p:txBody>
      </p:sp>
      <p:sp>
        <p:nvSpPr>
          <p:cNvPr id="335" name="Google Shape;335;p42"/>
          <p:cNvSpPr txBox="1"/>
          <p:nvPr>
            <p:ph idx="3" type="subTitle"/>
          </p:nvPr>
        </p:nvSpPr>
        <p:spPr>
          <a:xfrm>
            <a:off x="1149126" y="3257187"/>
            <a:ext cx="3234300" cy="43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None/>
            </a:pPr>
            <a:r>
              <a:rPr lang="en"/>
              <a:t>Data Collection</a:t>
            </a:r>
            <a:endParaRPr/>
          </a:p>
        </p:txBody>
      </p:sp>
      <p:sp>
        <p:nvSpPr>
          <p:cNvPr id="336" name="Google Shape;336;p42"/>
          <p:cNvSpPr txBox="1"/>
          <p:nvPr>
            <p:ph idx="4" type="subTitle"/>
          </p:nvPr>
        </p:nvSpPr>
        <p:spPr>
          <a:xfrm>
            <a:off x="1149126" y="3711506"/>
            <a:ext cx="3234300" cy="43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None/>
            </a:pPr>
            <a:r>
              <a:rPr lang="en"/>
              <a:t>Algorithmic</a:t>
            </a:r>
            <a:r>
              <a:rPr lang="en"/>
              <a:t> Arsenal</a:t>
            </a:r>
            <a:endParaRPr/>
          </a:p>
        </p:txBody>
      </p:sp>
      <p:sp>
        <p:nvSpPr>
          <p:cNvPr id="337" name="Google Shape;337;p42"/>
          <p:cNvSpPr txBox="1"/>
          <p:nvPr>
            <p:ph idx="5" type="subTitle"/>
          </p:nvPr>
        </p:nvSpPr>
        <p:spPr>
          <a:xfrm>
            <a:off x="1149126" y="4165824"/>
            <a:ext cx="3234300" cy="43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None/>
            </a:pPr>
            <a:r>
              <a:rPr lang="en"/>
              <a:t>Methodology</a:t>
            </a:r>
            <a:endParaRPr/>
          </a:p>
        </p:txBody>
      </p:sp>
      <p:sp>
        <p:nvSpPr>
          <p:cNvPr id="338" name="Google Shape;338;p42"/>
          <p:cNvSpPr txBox="1"/>
          <p:nvPr>
            <p:ph idx="6" type="subTitle"/>
          </p:nvPr>
        </p:nvSpPr>
        <p:spPr>
          <a:xfrm>
            <a:off x="5327851" y="2348550"/>
            <a:ext cx="3234300" cy="43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None/>
            </a:pPr>
            <a:r>
              <a:rPr lang="en"/>
              <a:t>Results And Visualizations </a:t>
            </a:r>
            <a:endParaRPr/>
          </a:p>
        </p:txBody>
      </p:sp>
      <p:sp>
        <p:nvSpPr>
          <p:cNvPr id="339" name="Google Shape;339;p42"/>
          <p:cNvSpPr txBox="1"/>
          <p:nvPr>
            <p:ph idx="7" type="subTitle"/>
          </p:nvPr>
        </p:nvSpPr>
        <p:spPr>
          <a:xfrm>
            <a:off x="5327851" y="2802869"/>
            <a:ext cx="3234300" cy="43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None/>
            </a:pPr>
            <a:r>
              <a:rPr lang="en"/>
              <a:t>Conclusion</a:t>
            </a:r>
            <a:endParaRPr/>
          </a:p>
        </p:txBody>
      </p:sp>
      <p:sp>
        <p:nvSpPr>
          <p:cNvPr id="340" name="Google Shape;340;p42"/>
          <p:cNvSpPr txBox="1"/>
          <p:nvPr>
            <p:ph idx="8" type="subTitle"/>
          </p:nvPr>
        </p:nvSpPr>
        <p:spPr>
          <a:xfrm>
            <a:off x="5327851" y="3257187"/>
            <a:ext cx="3234300" cy="43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None/>
            </a:pPr>
            <a:r>
              <a:rPr lang="en"/>
              <a:t>Future Directions</a:t>
            </a:r>
            <a:endParaRPr/>
          </a:p>
        </p:txBody>
      </p:sp>
      <p:sp>
        <p:nvSpPr>
          <p:cNvPr id="341" name="Google Shape;341;p42"/>
          <p:cNvSpPr txBox="1"/>
          <p:nvPr/>
        </p:nvSpPr>
        <p:spPr>
          <a:xfrm>
            <a:off x="365450" y="2348550"/>
            <a:ext cx="476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Inter Tight SemiBold"/>
                <a:ea typeface="Inter Tight SemiBold"/>
                <a:cs typeface="Inter Tight SemiBold"/>
                <a:sym typeface="Inter Tight SemiBold"/>
              </a:rPr>
              <a:t>3</a:t>
            </a:r>
            <a:endParaRPr sz="1700">
              <a:solidFill>
                <a:schemeClr val="dk2"/>
              </a:solidFill>
              <a:latin typeface="Inter Tight SemiBold"/>
              <a:ea typeface="Inter Tight SemiBold"/>
              <a:cs typeface="Inter Tight SemiBold"/>
              <a:sym typeface="Inter Tight SemiBold"/>
            </a:endParaRPr>
          </a:p>
        </p:txBody>
      </p:sp>
      <p:sp>
        <p:nvSpPr>
          <p:cNvPr id="342" name="Google Shape;342;p42"/>
          <p:cNvSpPr txBox="1"/>
          <p:nvPr/>
        </p:nvSpPr>
        <p:spPr>
          <a:xfrm>
            <a:off x="365450" y="2802868"/>
            <a:ext cx="476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Inter Tight SemiBold"/>
                <a:ea typeface="Inter Tight SemiBold"/>
                <a:cs typeface="Inter Tight SemiBold"/>
                <a:sym typeface="Inter Tight SemiBold"/>
              </a:rPr>
              <a:t>4</a:t>
            </a:r>
            <a:endParaRPr sz="1700">
              <a:solidFill>
                <a:schemeClr val="dk2"/>
              </a:solidFill>
              <a:latin typeface="Inter Tight SemiBold"/>
              <a:ea typeface="Inter Tight SemiBold"/>
              <a:cs typeface="Inter Tight SemiBold"/>
              <a:sym typeface="Inter Tight SemiBold"/>
            </a:endParaRPr>
          </a:p>
        </p:txBody>
      </p:sp>
      <p:sp>
        <p:nvSpPr>
          <p:cNvPr id="343" name="Google Shape;343;p42"/>
          <p:cNvSpPr txBox="1"/>
          <p:nvPr/>
        </p:nvSpPr>
        <p:spPr>
          <a:xfrm>
            <a:off x="365450" y="3257186"/>
            <a:ext cx="476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Inter Tight SemiBold"/>
                <a:ea typeface="Inter Tight SemiBold"/>
                <a:cs typeface="Inter Tight SemiBold"/>
                <a:sym typeface="Inter Tight SemiBold"/>
              </a:rPr>
              <a:t>5</a:t>
            </a:r>
            <a:endParaRPr sz="1700">
              <a:solidFill>
                <a:schemeClr val="dk2"/>
              </a:solidFill>
              <a:latin typeface="Inter Tight SemiBold"/>
              <a:ea typeface="Inter Tight SemiBold"/>
              <a:cs typeface="Inter Tight SemiBold"/>
              <a:sym typeface="Inter Tight SemiBold"/>
            </a:endParaRPr>
          </a:p>
        </p:txBody>
      </p:sp>
      <p:sp>
        <p:nvSpPr>
          <p:cNvPr id="344" name="Google Shape;344;p42"/>
          <p:cNvSpPr txBox="1"/>
          <p:nvPr/>
        </p:nvSpPr>
        <p:spPr>
          <a:xfrm>
            <a:off x="365450" y="3711504"/>
            <a:ext cx="476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Inter Tight SemiBold"/>
                <a:ea typeface="Inter Tight SemiBold"/>
                <a:cs typeface="Inter Tight SemiBold"/>
                <a:sym typeface="Inter Tight SemiBold"/>
              </a:rPr>
              <a:t>6</a:t>
            </a:r>
            <a:endParaRPr sz="1700">
              <a:solidFill>
                <a:schemeClr val="dk2"/>
              </a:solidFill>
              <a:latin typeface="Inter Tight SemiBold"/>
              <a:ea typeface="Inter Tight SemiBold"/>
              <a:cs typeface="Inter Tight SemiBold"/>
              <a:sym typeface="Inter Tight SemiBold"/>
            </a:endParaRPr>
          </a:p>
        </p:txBody>
      </p:sp>
      <p:sp>
        <p:nvSpPr>
          <p:cNvPr id="345" name="Google Shape;345;p42"/>
          <p:cNvSpPr txBox="1"/>
          <p:nvPr/>
        </p:nvSpPr>
        <p:spPr>
          <a:xfrm>
            <a:off x="365450" y="4165821"/>
            <a:ext cx="476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Inter Tight SemiBold"/>
                <a:ea typeface="Inter Tight SemiBold"/>
                <a:cs typeface="Inter Tight SemiBold"/>
                <a:sym typeface="Inter Tight SemiBold"/>
              </a:rPr>
              <a:t>7</a:t>
            </a:r>
            <a:endParaRPr sz="1700">
              <a:solidFill>
                <a:schemeClr val="dk2"/>
              </a:solidFill>
              <a:latin typeface="Inter Tight SemiBold"/>
              <a:ea typeface="Inter Tight SemiBold"/>
              <a:cs typeface="Inter Tight SemiBold"/>
              <a:sym typeface="Inter Tight SemiBold"/>
            </a:endParaRPr>
          </a:p>
        </p:txBody>
      </p:sp>
      <p:sp>
        <p:nvSpPr>
          <p:cNvPr id="346" name="Google Shape;346;p42"/>
          <p:cNvSpPr txBox="1"/>
          <p:nvPr/>
        </p:nvSpPr>
        <p:spPr>
          <a:xfrm>
            <a:off x="4620375" y="2348550"/>
            <a:ext cx="476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Inter Tight SemiBold"/>
                <a:ea typeface="Inter Tight SemiBold"/>
                <a:cs typeface="Inter Tight SemiBold"/>
                <a:sym typeface="Inter Tight SemiBold"/>
              </a:rPr>
              <a:t>8</a:t>
            </a:r>
            <a:endParaRPr sz="1700">
              <a:solidFill>
                <a:schemeClr val="dk2"/>
              </a:solidFill>
              <a:latin typeface="Inter Tight SemiBold"/>
              <a:ea typeface="Inter Tight SemiBold"/>
              <a:cs typeface="Inter Tight SemiBold"/>
              <a:sym typeface="Inter Tight SemiBold"/>
            </a:endParaRPr>
          </a:p>
        </p:txBody>
      </p:sp>
      <p:sp>
        <p:nvSpPr>
          <p:cNvPr id="347" name="Google Shape;347;p42"/>
          <p:cNvSpPr txBox="1"/>
          <p:nvPr/>
        </p:nvSpPr>
        <p:spPr>
          <a:xfrm>
            <a:off x="4620375" y="2802868"/>
            <a:ext cx="476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Inter Tight SemiBold"/>
                <a:ea typeface="Inter Tight SemiBold"/>
                <a:cs typeface="Inter Tight SemiBold"/>
                <a:sym typeface="Inter Tight SemiBold"/>
              </a:rPr>
              <a:t>9</a:t>
            </a:r>
            <a:endParaRPr sz="1700">
              <a:solidFill>
                <a:schemeClr val="dk2"/>
              </a:solidFill>
              <a:latin typeface="Inter Tight SemiBold"/>
              <a:ea typeface="Inter Tight SemiBold"/>
              <a:cs typeface="Inter Tight SemiBold"/>
              <a:sym typeface="Inter Tight SemiBold"/>
            </a:endParaRPr>
          </a:p>
        </p:txBody>
      </p:sp>
      <p:sp>
        <p:nvSpPr>
          <p:cNvPr id="348" name="Google Shape;348;p42"/>
          <p:cNvSpPr txBox="1"/>
          <p:nvPr/>
        </p:nvSpPr>
        <p:spPr>
          <a:xfrm>
            <a:off x="4620375" y="3257186"/>
            <a:ext cx="476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Inter Tight SemiBold"/>
                <a:ea typeface="Inter Tight SemiBold"/>
                <a:cs typeface="Inter Tight SemiBold"/>
                <a:sym typeface="Inter Tight SemiBold"/>
              </a:rPr>
              <a:t>10</a:t>
            </a:r>
            <a:endParaRPr sz="1700">
              <a:solidFill>
                <a:schemeClr val="dk2"/>
              </a:solidFill>
              <a:latin typeface="Inter Tight SemiBold"/>
              <a:ea typeface="Inter Tight SemiBold"/>
              <a:cs typeface="Inter Tight SemiBold"/>
              <a:sym typeface="Inter Tight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3"/>
          <p:cNvSpPr txBox="1"/>
          <p:nvPr>
            <p:ph type="title"/>
          </p:nvPr>
        </p:nvSpPr>
        <p:spPr>
          <a:xfrm>
            <a:off x="333925" y="5871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Synopsis</a:t>
            </a:r>
            <a:endParaRPr/>
          </a:p>
        </p:txBody>
      </p:sp>
      <p:sp>
        <p:nvSpPr>
          <p:cNvPr id="354" name="Google Shape;354;p43"/>
          <p:cNvSpPr txBox="1"/>
          <p:nvPr>
            <p:ph idx="1" type="body"/>
          </p:nvPr>
        </p:nvSpPr>
        <p:spPr>
          <a:xfrm>
            <a:off x="333925" y="1163150"/>
            <a:ext cx="8475600" cy="37812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900">
                <a:latin typeface="Arial"/>
                <a:ea typeface="Arial"/>
                <a:cs typeface="Arial"/>
                <a:sym typeface="Arial"/>
              </a:rPr>
              <a:t>The project focuses on analyzing customer sentiments for Amazon Echo reviews. Using three machine learning algorithms—Logistic Regression, Gradient Boosting, and Naive Bayes—the reviews are classified into positive, negative, or neutral categories. A preprocessing pipeline refines the dataset, and compelling visualizations, such as pie charts, word clouds, and heat maps, make the findings accessible.</a:t>
            </a:r>
            <a:endParaRPr sz="1900">
              <a:latin typeface="Arial"/>
              <a:ea typeface="Arial"/>
              <a:cs typeface="Arial"/>
              <a:sym typeface="Arial"/>
            </a:endParaRPr>
          </a:p>
          <a:p>
            <a:pPr indent="0" lvl="0" marL="0" rtl="0" algn="l">
              <a:lnSpc>
                <a:spcPct val="115000"/>
              </a:lnSpc>
              <a:spcBef>
                <a:spcPts val="1200"/>
              </a:spcBef>
              <a:spcAft>
                <a:spcPts val="0"/>
              </a:spcAft>
              <a:buClr>
                <a:schemeClr val="accent1"/>
              </a:buClr>
              <a:buSzPts val="1100"/>
              <a:buFont typeface="Arial"/>
              <a:buNone/>
            </a:pPr>
            <a:r>
              <a:rPr b="1" i="1" lang="en" sz="1900">
                <a:latin typeface="Arial"/>
                <a:ea typeface="Arial"/>
                <a:cs typeface="Arial"/>
                <a:sym typeface="Arial"/>
              </a:rPr>
              <a:t>SNA can reveal connections between sentiment types and frequently co-occurring words, highlighting patterns in customer concerns or praises.</a:t>
            </a:r>
            <a:endParaRPr b="1" i="1" sz="1900">
              <a:latin typeface="Arial"/>
              <a:ea typeface="Arial"/>
              <a:cs typeface="Arial"/>
              <a:sym typeface="Arial"/>
            </a:endParaRPr>
          </a:p>
          <a:p>
            <a:pPr indent="0" lvl="0" marL="0" rtl="0" algn="l">
              <a:spcBef>
                <a:spcPts val="1200"/>
              </a:spcBef>
              <a:spcAft>
                <a:spcPts val="1200"/>
              </a:spcAft>
              <a:buNone/>
            </a:pPr>
            <a:r>
              <a:t/>
            </a:r>
            <a:endParaRPr/>
          </a:p>
        </p:txBody>
      </p:sp>
      <p:sp>
        <p:nvSpPr>
          <p:cNvPr id="355" name="Google Shape;355;p43"/>
          <p:cNvSpPr/>
          <p:nvPr/>
        </p:nvSpPr>
        <p:spPr>
          <a:xfrm rot="-5400000">
            <a:off x="8361000" y="4360491"/>
            <a:ext cx="783000" cy="783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Inter Tight"/>
              <a:ea typeface="Inter Tight"/>
              <a:cs typeface="Inter Tight"/>
              <a:sym typeface="Inter T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44"/>
          <p:cNvPicPr preferRelativeResize="0"/>
          <p:nvPr>
            <p:ph idx="2" type="pic"/>
          </p:nvPr>
        </p:nvPicPr>
        <p:blipFill rotWithShape="1">
          <a:blip r:embed="rId3">
            <a:alphaModFix/>
          </a:blip>
          <a:srcRect b="0" l="16927" r="16921" t="0"/>
          <a:stretch/>
        </p:blipFill>
        <p:spPr>
          <a:xfrm rot="-300067">
            <a:off x="550589" y="883785"/>
            <a:ext cx="3630622" cy="3658027"/>
          </a:xfrm>
          <a:prstGeom prst="snip1Rect">
            <a:avLst>
              <a:gd fmla="val 16667" name="adj"/>
            </a:avLst>
          </a:prstGeom>
        </p:spPr>
      </p:pic>
      <p:sp>
        <p:nvSpPr>
          <p:cNvPr id="361" name="Google Shape;361;p44"/>
          <p:cNvSpPr txBox="1"/>
          <p:nvPr>
            <p:ph type="title"/>
          </p:nvPr>
        </p:nvSpPr>
        <p:spPr>
          <a:xfrm>
            <a:off x="5204625" y="1137375"/>
            <a:ext cx="3662100" cy="49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Introduction</a:t>
            </a:r>
            <a:endParaRPr sz="3000"/>
          </a:p>
        </p:txBody>
      </p:sp>
      <p:sp>
        <p:nvSpPr>
          <p:cNvPr id="362" name="Google Shape;362;p44"/>
          <p:cNvSpPr txBox="1"/>
          <p:nvPr>
            <p:ph idx="1" type="body"/>
          </p:nvPr>
        </p:nvSpPr>
        <p:spPr>
          <a:xfrm>
            <a:off x="5204625" y="1706365"/>
            <a:ext cx="3662100" cy="28398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300">
                <a:latin typeface="Arial"/>
                <a:ea typeface="Arial"/>
                <a:cs typeface="Arial"/>
                <a:sym typeface="Arial"/>
              </a:rPr>
              <a:t>Sentiment analysis deciphers customer emotions, offering valuable insights into their experiences with the Amazon Echo. This study employs three machine learning models and augments results with preprocessing and visualization tools. The aim is to provide actionable insights for product improvement.</a:t>
            </a:r>
            <a:endParaRPr sz="1300">
              <a:latin typeface="Arial"/>
              <a:ea typeface="Arial"/>
              <a:cs typeface="Arial"/>
              <a:sym typeface="Arial"/>
            </a:endParaRPr>
          </a:p>
          <a:p>
            <a:pPr indent="0" lvl="0" marL="0" rtl="0" algn="l">
              <a:lnSpc>
                <a:spcPct val="115000"/>
              </a:lnSpc>
              <a:spcBef>
                <a:spcPts val="1200"/>
              </a:spcBef>
              <a:spcAft>
                <a:spcPts val="1200"/>
              </a:spcAft>
              <a:buNone/>
            </a:pPr>
            <a:r>
              <a:rPr b="1" i="1" lang="en" sz="1300">
                <a:latin typeface="Arial"/>
                <a:ea typeface="Arial"/>
                <a:cs typeface="Arial"/>
                <a:sym typeface="Arial"/>
              </a:rPr>
              <a:t>SNA identifies clusters of reviews with similar sentiments, helping to discover communities of users who share common opinions.</a:t>
            </a:r>
            <a:endParaRPr b="1" sz="1900"/>
          </a:p>
        </p:txBody>
      </p:sp>
      <p:sp>
        <p:nvSpPr>
          <p:cNvPr id="363" name="Google Shape;363;p44"/>
          <p:cNvSpPr/>
          <p:nvPr/>
        </p:nvSpPr>
        <p:spPr>
          <a:xfrm flipH="1" rot="5098785">
            <a:off x="3453376" y="771412"/>
            <a:ext cx="589662" cy="590559"/>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45"/>
          <p:cNvPicPr preferRelativeResize="0"/>
          <p:nvPr/>
        </p:nvPicPr>
        <p:blipFill rotWithShape="1">
          <a:blip r:embed="rId3">
            <a:alphaModFix/>
          </a:blip>
          <a:srcRect b="41167" l="0" r="0" t="26455"/>
          <a:stretch/>
        </p:blipFill>
        <p:spPr>
          <a:xfrm>
            <a:off x="434125" y="2353035"/>
            <a:ext cx="8275200" cy="2679300"/>
          </a:xfrm>
          <a:prstGeom prst="snip1Rect">
            <a:avLst>
              <a:gd fmla="val 29311" name="adj"/>
            </a:avLst>
          </a:prstGeom>
          <a:noFill/>
          <a:ln>
            <a:noFill/>
          </a:ln>
        </p:spPr>
      </p:pic>
      <p:sp>
        <p:nvSpPr>
          <p:cNvPr id="369" name="Google Shape;369;p45"/>
          <p:cNvSpPr txBox="1"/>
          <p:nvPr>
            <p:ph type="title"/>
          </p:nvPr>
        </p:nvSpPr>
        <p:spPr>
          <a:xfrm>
            <a:off x="334200" y="143475"/>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Data Collection</a:t>
            </a:r>
            <a:endParaRPr/>
          </a:p>
        </p:txBody>
      </p:sp>
      <p:sp>
        <p:nvSpPr>
          <p:cNvPr id="370" name="Google Shape;370;p45"/>
          <p:cNvSpPr txBox="1"/>
          <p:nvPr>
            <p:ph idx="1" type="body"/>
          </p:nvPr>
        </p:nvSpPr>
        <p:spPr>
          <a:xfrm>
            <a:off x="334200" y="759075"/>
            <a:ext cx="8475600" cy="19356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accent1"/>
              </a:buClr>
              <a:buSzPts val="1100"/>
              <a:buFont typeface="Arial"/>
              <a:buNone/>
            </a:pPr>
            <a:r>
              <a:rPr lang="en" sz="1300">
                <a:latin typeface="Arial"/>
                <a:ea typeface="Arial"/>
                <a:cs typeface="Arial"/>
                <a:sym typeface="Arial"/>
              </a:rPr>
              <a:t>The dataset comprises meticulously curated Amazon Echo reviews labeled with sentiments (positive, negative, neutral). Preprocessing removed noise like HTML tags and special characters, ensuring a clean dataset for robust analysis.</a:t>
            </a:r>
            <a:endParaRPr sz="1300">
              <a:latin typeface="Arial"/>
              <a:ea typeface="Arial"/>
              <a:cs typeface="Arial"/>
              <a:sym typeface="Arial"/>
            </a:endParaRPr>
          </a:p>
          <a:p>
            <a:pPr indent="0" lvl="0" marL="0" rtl="0" algn="l">
              <a:lnSpc>
                <a:spcPct val="115000"/>
              </a:lnSpc>
              <a:spcBef>
                <a:spcPts val="1200"/>
              </a:spcBef>
              <a:spcAft>
                <a:spcPts val="0"/>
              </a:spcAft>
              <a:buClr>
                <a:schemeClr val="accent1"/>
              </a:buClr>
              <a:buSzPts val="1100"/>
              <a:buFont typeface="Arial"/>
              <a:buNone/>
            </a:pPr>
            <a:r>
              <a:rPr b="1" i="1" lang="en" sz="1300">
                <a:latin typeface="Arial"/>
                <a:ea typeface="Arial"/>
                <a:cs typeface="Arial"/>
                <a:sym typeface="Arial"/>
              </a:rPr>
              <a:t>SNA helps map relationships between reviewers, such as identifying recurring customer feedback patterns or clustering similar sentiments based on themes.</a:t>
            </a:r>
            <a:endParaRPr b="1" i="1" sz="1300">
              <a:latin typeface="Arial"/>
              <a:ea typeface="Arial"/>
              <a:cs typeface="Arial"/>
              <a:sym typeface="Arial"/>
            </a:endParaRPr>
          </a:p>
          <a:p>
            <a:pPr indent="0" lvl="0" marL="0" rtl="0" algn="l">
              <a:spcBef>
                <a:spcPts val="1200"/>
              </a:spcBef>
              <a:spcAft>
                <a:spcPts val="1200"/>
              </a:spcAft>
              <a:buNone/>
            </a:pPr>
            <a:r>
              <a:t/>
            </a:r>
            <a:endParaRPr sz="1900"/>
          </a:p>
        </p:txBody>
      </p:sp>
      <p:sp>
        <p:nvSpPr>
          <p:cNvPr id="371" name="Google Shape;371;p45"/>
          <p:cNvSpPr/>
          <p:nvPr/>
        </p:nvSpPr>
        <p:spPr>
          <a:xfrm flipH="1" rot="5400000">
            <a:off x="7926325" y="2353016"/>
            <a:ext cx="783000" cy="783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Inter Tight"/>
              <a:ea typeface="Inter Tight"/>
              <a:cs typeface="Inter Tight"/>
              <a:sym typeface="Inter Tight"/>
            </a:endParaRPr>
          </a:p>
        </p:txBody>
      </p:sp>
      <p:sp>
        <p:nvSpPr>
          <p:cNvPr id="372" name="Google Shape;372;p45"/>
          <p:cNvSpPr/>
          <p:nvPr/>
        </p:nvSpPr>
        <p:spPr>
          <a:xfrm flipH="1" rot="5400000">
            <a:off x="7926325" y="2353016"/>
            <a:ext cx="783000" cy="783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Inter Tight"/>
              <a:ea typeface="Inter Tight"/>
              <a:cs typeface="Inter Tight"/>
              <a:sym typeface="Inter T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6"/>
          <p:cNvSpPr txBox="1"/>
          <p:nvPr>
            <p:ph idx="1" type="body"/>
          </p:nvPr>
        </p:nvSpPr>
        <p:spPr>
          <a:xfrm>
            <a:off x="1680900" y="1716075"/>
            <a:ext cx="5782200" cy="31131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accent1"/>
              </a:buClr>
              <a:buSzPts val="1100"/>
              <a:buFont typeface="Arial"/>
              <a:buNone/>
            </a:pPr>
            <a:r>
              <a:rPr lang="en" sz="1500">
                <a:latin typeface="Arial"/>
                <a:ea typeface="Arial"/>
                <a:cs typeface="Arial"/>
                <a:sym typeface="Arial"/>
              </a:rPr>
              <a:t>Three machine learning models were used:</a:t>
            </a:r>
            <a:endParaRPr sz="1500">
              <a:latin typeface="Arial"/>
              <a:ea typeface="Arial"/>
              <a:cs typeface="Arial"/>
              <a:sym typeface="Arial"/>
            </a:endParaRPr>
          </a:p>
          <a:p>
            <a:pPr indent="-323850" lvl="0" marL="457200" rtl="0" algn="l">
              <a:lnSpc>
                <a:spcPct val="115000"/>
              </a:lnSpc>
              <a:spcBef>
                <a:spcPts val="1200"/>
              </a:spcBef>
              <a:spcAft>
                <a:spcPts val="0"/>
              </a:spcAft>
              <a:buSzPts val="1500"/>
              <a:buFont typeface="Arial"/>
              <a:buChar char="●"/>
            </a:pPr>
            <a:r>
              <a:rPr b="1" lang="en" sz="1500">
                <a:latin typeface="Arial"/>
                <a:ea typeface="Arial"/>
                <a:cs typeface="Arial"/>
                <a:sym typeface="Arial"/>
              </a:rPr>
              <a:t>Logistic Regression</a:t>
            </a:r>
            <a:r>
              <a:rPr lang="en" sz="1500">
                <a:latin typeface="Arial"/>
                <a:ea typeface="Arial"/>
                <a:cs typeface="Arial"/>
                <a:sym typeface="Arial"/>
              </a:rPr>
              <a:t>: Achieved an accuracy of 93%, excelling in binary classification tasks.</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b="1" lang="en" sz="1500">
                <a:latin typeface="Arial"/>
                <a:ea typeface="Arial"/>
                <a:cs typeface="Arial"/>
                <a:sym typeface="Arial"/>
              </a:rPr>
              <a:t>Gradient Boosting</a:t>
            </a:r>
            <a:r>
              <a:rPr lang="en" sz="1500">
                <a:latin typeface="Arial"/>
                <a:ea typeface="Arial"/>
                <a:cs typeface="Arial"/>
                <a:sym typeface="Arial"/>
              </a:rPr>
              <a:t>: Captured nuanced patterns, with an accuracy of 92%.</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b="1" lang="en" sz="1500">
                <a:latin typeface="Arial"/>
                <a:ea typeface="Arial"/>
                <a:cs typeface="Arial"/>
                <a:sym typeface="Arial"/>
              </a:rPr>
              <a:t>Naive Bayes</a:t>
            </a:r>
            <a:r>
              <a:rPr lang="en" sz="1500">
                <a:latin typeface="Arial"/>
                <a:ea typeface="Arial"/>
                <a:cs typeface="Arial"/>
                <a:sym typeface="Arial"/>
              </a:rPr>
              <a:t>: Efficient for text classification, also achieving 92% accuracy.</a:t>
            </a:r>
            <a:endParaRPr sz="1500">
              <a:latin typeface="Arial"/>
              <a:ea typeface="Arial"/>
              <a:cs typeface="Arial"/>
              <a:sym typeface="Arial"/>
            </a:endParaRPr>
          </a:p>
          <a:p>
            <a:pPr indent="0" lvl="0" marL="0" rtl="0" algn="l">
              <a:lnSpc>
                <a:spcPct val="115000"/>
              </a:lnSpc>
              <a:spcBef>
                <a:spcPts val="1200"/>
              </a:spcBef>
              <a:spcAft>
                <a:spcPts val="1200"/>
              </a:spcAft>
              <a:buNone/>
            </a:pPr>
            <a:r>
              <a:rPr b="1" i="1" lang="en" sz="1500">
                <a:latin typeface="Arial"/>
                <a:ea typeface="Arial"/>
                <a:cs typeface="Arial"/>
                <a:sym typeface="Arial"/>
              </a:rPr>
              <a:t>SNA complements these algorithms by showing how topics and sentiments influence each other in a network of customer reviews.</a:t>
            </a:r>
            <a:endParaRPr b="1" sz="2100"/>
          </a:p>
        </p:txBody>
      </p:sp>
      <p:sp>
        <p:nvSpPr>
          <p:cNvPr id="378" name="Google Shape;378;p46"/>
          <p:cNvSpPr txBox="1"/>
          <p:nvPr>
            <p:ph type="title"/>
          </p:nvPr>
        </p:nvSpPr>
        <p:spPr>
          <a:xfrm>
            <a:off x="1797100" y="915863"/>
            <a:ext cx="4184700" cy="61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300"/>
              <a:t>Algorithmic Arsenal:</a:t>
            </a:r>
            <a:endParaRPr sz="3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p47"/>
          <p:cNvPicPr preferRelativeResize="0"/>
          <p:nvPr/>
        </p:nvPicPr>
        <p:blipFill rotWithShape="1">
          <a:blip r:embed="rId3">
            <a:alphaModFix/>
          </a:blip>
          <a:srcRect b="0" l="11860" r="11867" t="0"/>
          <a:stretch/>
        </p:blipFill>
        <p:spPr>
          <a:xfrm rot="300026">
            <a:off x="4900596" y="846628"/>
            <a:ext cx="3954651" cy="3455652"/>
          </a:xfrm>
          <a:prstGeom prst="snip1Rect">
            <a:avLst>
              <a:gd fmla="val 16667" name="adj"/>
            </a:avLst>
          </a:prstGeom>
          <a:noFill/>
          <a:ln>
            <a:noFill/>
          </a:ln>
        </p:spPr>
      </p:pic>
      <p:sp>
        <p:nvSpPr>
          <p:cNvPr id="384" name="Google Shape;384;p47"/>
          <p:cNvSpPr txBox="1"/>
          <p:nvPr>
            <p:ph type="title"/>
          </p:nvPr>
        </p:nvSpPr>
        <p:spPr>
          <a:xfrm>
            <a:off x="333925" y="1241604"/>
            <a:ext cx="3662100" cy="5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Methodology</a:t>
            </a:r>
            <a:endParaRPr sz="3400"/>
          </a:p>
        </p:txBody>
      </p:sp>
      <p:sp>
        <p:nvSpPr>
          <p:cNvPr id="385" name="Google Shape;385;p47"/>
          <p:cNvSpPr txBox="1"/>
          <p:nvPr>
            <p:ph idx="1" type="body"/>
          </p:nvPr>
        </p:nvSpPr>
        <p:spPr>
          <a:xfrm>
            <a:off x="333925" y="1952815"/>
            <a:ext cx="3662100" cy="22227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accent1"/>
              </a:buClr>
              <a:buSzPts val="1100"/>
              <a:buFont typeface="Arial"/>
              <a:buNone/>
            </a:pPr>
            <a:r>
              <a:rPr lang="en" sz="1200">
                <a:latin typeface="Arial"/>
                <a:ea typeface="Arial"/>
                <a:cs typeface="Arial"/>
                <a:sym typeface="Arial"/>
              </a:rPr>
              <a:t>The text preprocessing pipeline removed noise and transformed data into numerical formats using Count Vectorization. The dataset was split into training and testing subsets, and model performance was measured using standard metrics like accuracy, precision, recall, and F1-score.</a:t>
            </a:r>
            <a:endParaRPr sz="1200">
              <a:latin typeface="Arial"/>
              <a:ea typeface="Arial"/>
              <a:cs typeface="Arial"/>
              <a:sym typeface="Arial"/>
            </a:endParaRPr>
          </a:p>
          <a:p>
            <a:pPr indent="0" lvl="0" marL="0" rtl="0" algn="l">
              <a:lnSpc>
                <a:spcPct val="115000"/>
              </a:lnSpc>
              <a:spcBef>
                <a:spcPts val="1200"/>
              </a:spcBef>
              <a:spcAft>
                <a:spcPts val="1200"/>
              </a:spcAft>
              <a:buNone/>
            </a:pPr>
            <a:r>
              <a:rPr b="1" i="1" lang="en" sz="1200">
                <a:latin typeface="Arial"/>
                <a:ea typeface="Arial"/>
                <a:cs typeface="Arial"/>
                <a:sym typeface="Arial"/>
              </a:rPr>
              <a:t>S</a:t>
            </a:r>
            <a:r>
              <a:rPr b="1" i="1" lang="en" sz="1200">
                <a:latin typeface="Arial"/>
                <a:ea typeface="Arial"/>
                <a:cs typeface="Arial"/>
                <a:sym typeface="Arial"/>
              </a:rPr>
              <a:t>NA visualizes the interconnections between terms in the reviews, revealing influential words or phrases associated with specific sentiments.</a:t>
            </a:r>
            <a:endParaRPr b="1" sz="1800"/>
          </a:p>
        </p:txBody>
      </p:sp>
      <p:sp>
        <p:nvSpPr>
          <p:cNvPr id="386" name="Google Shape;386;p47"/>
          <p:cNvSpPr/>
          <p:nvPr/>
        </p:nvSpPr>
        <p:spPr>
          <a:xfrm rot="299037">
            <a:off x="8398269" y="999888"/>
            <a:ext cx="576680" cy="577876"/>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pic>
        <p:nvPicPr>
          <p:cNvPr id="391" name="Google Shape;391;p48"/>
          <p:cNvPicPr preferRelativeResize="0"/>
          <p:nvPr/>
        </p:nvPicPr>
        <p:blipFill rotWithShape="1">
          <a:blip r:embed="rId3">
            <a:alphaModFix/>
          </a:blip>
          <a:srcRect b="0" l="3711" r="3721" t="0"/>
          <a:stretch/>
        </p:blipFill>
        <p:spPr>
          <a:xfrm rot="300238">
            <a:off x="6442113" y="2680983"/>
            <a:ext cx="1936380" cy="1936380"/>
          </a:xfrm>
          <a:prstGeom prst="snip1Rect">
            <a:avLst>
              <a:gd fmla="val 16667" name="adj"/>
            </a:avLst>
          </a:prstGeom>
          <a:noFill/>
          <a:ln>
            <a:noFill/>
          </a:ln>
        </p:spPr>
      </p:pic>
      <p:sp>
        <p:nvSpPr>
          <p:cNvPr id="392" name="Google Shape;392;p48"/>
          <p:cNvSpPr/>
          <p:nvPr/>
        </p:nvSpPr>
        <p:spPr>
          <a:xfrm>
            <a:off x="5441219" y="3374475"/>
            <a:ext cx="1099800" cy="549900"/>
          </a:xfrm>
          <a:prstGeom prst="rightArrow">
            <a:avLst>
              <a:gd fmla="val 50000" name="adj1"/>
              <a:gd fmla="val 7594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pic>
        <p:nvPicPr>
          <p:cNvPr id="393" name="Google Shape;393;p48"/>
          <p:cNvPicPr preferRelativeResize="0"/>
          <p:nvPr/>
        </p:nvPicPr>
        <p:blipFill rotWithShape="1">
          <a:blip r:embed="rId4">
            <a:alphaModFix/>
          </a:blip>
          <a:srcRect b="0" l="24715" r="24710" t="0"/>
          <a:stretch/>
        </p:blipFill>
        <p:spPr>
          <a:xfrm rot="-300238">
            <a:off x="3603765" y="2621850"/>
            <a:ext cx="1936380" cy="1936380"/>
          </a:xfrm>
          <a:prstGeom prst="snip1Rect">
            <a:avLst>
              <a:gd fmla="val 16667" name="adj"/>
            </a:avLst>
          </a:prstGeom>
          <a:noFill/>
          <a:ln>
            <a:noFill/>
          </a:ln>
        </p:spPr>
      </p:pic>
      <p:sp>
        <p:nvSpPr>
          <p:cNvPr id="394" name="Google Shape;394;p48"/>
          <p:cNvSpPr txBox="1"/>
          <p:nvPr>
            <p:ph type="title"/>
          </p:nvPr>
        </p:nvSpPr>
        <p:spPr>
          <a:xfrm>
            <a:off x="333925" y="5871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Results and Visualizations</a:t>
            </a:r>
            <a:endParaRPr/>
          </a:p>
        </p:txBody>
      </p:sp>
      <p:sp>
        <p:nvSpPr>
          <p:cNvPr id="395" name="Google Shape;395;p48"/>
          <p:cNvSpPr txBox="1"/>
          <p:nvPr>
            <p:ph idx="6" type="subTitle"/>
          </p:nvPr>
        </p:nvSpPr>
        <p:spPr>
          <a:xfrm>
            <a:off x="3219300" y="1182922"/>
            <a:ext cx="2705400" cy="3540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Word Clouds</a:t>
            </a:r>
            <a:endParaRPr/>
          </a:p>
        </p:txBody>
      </p:sp>
      <p:sp>
        <p:nvSpPr>
          <p:cNvPr id="396" name="Google Shape;396;p48"/>
          <p:cNvSpPr txBox="1"/>
          <p:nvPr>
            <p:ph idx="1" type="subTitle"/>
          </p:nvPr>
        </p:nvSpPr>
        <p:spPr>
          <a:xfrm>
            <a:off x="381063" y="1182922"/>
            <a:ext cx="2705400" cy="3540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Pie Charts</a:t>
            </a:r>
            <a:endParaRPr/>
          </a:p>
        </p:txBody>
      </p:sp>
      <p:sp>
        <p:nvSpPr>
          <p:cNvPr id="397" name="Google Shape;397;p48"/>
          <p:cNvSpPr txBox="1"/>
          <p:nvPr>
            <p:ph idx="5" type="body"/>
          </p:nvPr>
        </p:nvSpPr>
        <p:spPr>
          <a:xfrm>
            <a:off x="381063" y="1521625"/>
            <a:ext cx="2705400" cy="4926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Show sentiment distribution across categories.</a:t>
            </a:r>
            <a:endParaRPr/>
          </a:p>
        </p:txBody>
      </p:sp>
      <p:sp>
        <p:nvSpPr>
          <p:cNvPr id="398" name="Google Shape;398;p48"/>
          <p:cNvSpPr txBox="1"/>
          <p:nvPr>
            <p:ph idx="7" type="body"/>
          </p:nvPr>
        </p:nvSpPr>
        <p:spPr>
          <a:xfrm>
            <a:off x="3219300" y="1521625"/>
            <a:ext cx="2705400" cy="4926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Highlight frequently used terms in each sentiment.</a:t>
            </a:r>
            <a:endParaRPr/>
          </a:p>
        </p:txBody>
      </p:sp>
      <p:sp>
        <p:nvSpPr>
          <p:cNvPr id="399" name="Google Shape;399;p48"/>
          <p:cNvSpPr txBox="1"/>
          <p:nvPr>
            <p:ph idx="8" type="subTitle"/>
          </p:nvPr>
        </p:nvSpPr>
        <p:spPr>
          <a:xfrm>
            <a:off x="6057538" y="1182922"/>
            <a:ext cx="2705400" cy="3540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Heat Maps</a:t>
            </a:r>
            <a:endParaRPr/>
          </a:p>
        </p:txBody>
      </p:sp>
      <p:sp>
        <p:nvSpPr>
          <p:cNvPr id="400" name="Google Shape;400;p48"/>
          <p:cNvSpPr txBox="1"/>
          <p:nvPr>
            <p:ph idx="9" type="body"/>
          </p:nvPr>
        </p:nvSpPr>
        <p:spPr>
          <a:xfrm>
            <a:off x="6057538" y="1521625"/>
            <a:ext cx="2705400" cy="4926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Visualize algorithm performance in sentiment classification.</a:t>
            </a:r>
            <a:endParaRPr/>
          </a:p>
        </p:txBody>
      </p:sp>
      <p:sp>
        <p:nvSpPr>
          <p:cNvPr id="401" name="Google Shape;401;p48"/>
          <p:cNvSpPr/>
          <p:nvPr/>
        </p:nvSpPr>
        <p:spPr>
          <a:xfrm rot="-301234">
            <a:off x="5144687" y="2554516"/>
            <a:ext cx="322236" cy="322236"/>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402" name="Google Shape;402;p48"/>
          <p:cNvSpPr/>
          <p:nvPr/>
        </p:nvSpPr>
        <p:spPr>
          <a:xfrm>
            <a:off x="2603004" y="3374475"/>
            <a:ext cx="1099800" cy="549900"/>
          </a:xfrm>
          <a:prstGeom prst="rightArrow">
            <a:avLst>
              <a:gd fmla="val 50000" name="adj1"/>
              <a:gd fmla="val 7594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pic>
        <p:nvPicPr>
          <p:cNvPr id="403" name="Google Shape;403;p48"/>
          <p:cNvPicPr preferRelativeResize="0"/>
          <p:nvPr/>
        </p:nvPicPr>
        <p:blipFill rotWithShape="1">
          <a:blip r:embed="rId5">
            <a:alphaModFix/>
          </a:blip>
          <a:srcRect b="0" l="0" r="0" t="0"/>
          <a:stretch/>
        </p:blipFill>
        <p:spPr>
          <a:xfrm rot="300238">
            <a:off x="765662" y="2681294"/>
            <a:ext cx="1936380" cy="1936380"/>
          </a:xfrm>
          <a:prstGeom prst="snip1Rect">
            <a:avLst>
              <a:gd fmla="val 16667" name="adj"/>
            </a:avLst>
          </a:prstGeom>
          <a:noFill/>
          <a:ln>
            <a:noFill/>
          </a:ln>
        </p:spPr>
      </p:pic>
      <p:sp>
        <p:nvSpPr>
          <p:cNvPr id="404" name="Google Shape;404;p48"/>
          <p:cNvSpPr/>
          <p:nvPr/>
        </p:nvSpPr>
        <p:spPr>
          <a:xfrm rot="301234">
            <a:off x="2447569" y="2755146"/>
            <a:ext cx="322236" cy="322236"/>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405" name="Google Shape;405;p48"/>
          <p:cNvSpPr/>
          <p:nvPr/>
        </p:nvSpPr>
        <p:spPr>
          <a:xfrm rot="298323">
            <a:off x="8121130" y="2752891"/>
            <a:ext cx="321911" cy="32191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esson 1">
  <a:themeElements>
    <a:clrScheme name="Simple Light">
      <a:dk1>
        <a:srgbClr val="137C3F"/>
      </a:dk1>
      <a:lt1>
        <a:srgbClr val="FFFCF5"/>
      </a:lt1>
      <a:dk2>
        <a:srgbClr val="146AEB"/>
      </a:dk2>
      <a:lt2>
        <a:srgbClr val="FBA084"/>
      </a:lt2>
      <a:accent1>
        <a:srgbClr val="000000"/>
      </a:accent1>
      <a:accent2>
        <a:srgbClr val="FFFFB3"/>
      </a:accent2>
      <a:accent3>
        <a:srgbClr val="B6D7A8"/>
      </a:accent3>
      <a:accent4>
        <a:srgbClr val="A4C2F4"/>
      </a:accent4>
      <a:accent5>
        <a:srgbClr val="B6D7A8"/>
      </a:accent5>
      <a:accent6>
        <a:srgbClr val="B4A7D6"/>
      </a:accent6>
      <a:hlink>
        <a:srgbClr val="146AE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