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avram20@outlook.com" userId="fd1cde423dba893f" providerId="LiveId" clId="{EB6F3AAC-FC26-4369-8824-1AE64D5B568C}"/>
    <pc:docChg chg="modSld sldOrd">
      <pc:chgData name="kesavram20@outlook.com" userId="fd1cde423dba893f" providerId="LiveId" clId="{EB6F3AAC-FC26-4369-8824-1AE64D5B568C}" dt="2022-03-22T06:33:56.543" v="1"/>
      <pc:docMkLst>
        <pc:docMk/>
      </pc:docMkLst>
      <pc:sldChg chg="ord">
        <pc:chgData name="kesavram20@outlook.com" userId="fd1cde423dba893f" providerId="LiveId" clId="{EB6F3AAC-FC26-4369-8824-1AE64D5B568C}" dt="2022-03-22T06:33:56.543" v="1"/>
        <pc:sldMkLst>
          <pc:docMk/>
          <pc:sldMk cId="199376088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6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3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65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88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26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91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57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89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8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3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2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90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BB5F71-FAB1-4AD9-8649-D32A403C480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B0AA75-F571-473F-979E-DAD2C9EC9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0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016FAA-BFA8-4C92-A83A-8E15A65484CD}"/>
              </a:ext>
            </a:extLst>
          </p:cNvPr>
          <p:cNvSpPr txBox="1"/>
          <p:nvPr/>
        </p:nvSpPr>
        <p:spPr>
          <a:xfrm>
            <a:off x="2407328" y="1634560"/>
            <a:ext cx="7377344" cy="3439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 #4 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a student’s attendance in monitoring system using Face Recognition /Radio Frequency Identification Tags etc. The system should automatically mark and notify the attendance of the students to the respective stakeholders of the organization.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0882-113E-4355-A831-C815775C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146" y="694976"/>
            <a:ext cx="8131945" cy="1417910"/>
          </a:xfrm>
        </p:spPr>
        <p:txBody>
          <a:bodyPr/>
          <a:lstStyle/>
          <a:p>
            <a:r>
              <a:rPr lang="en-IN" dirty="0"/>
              <a:t>Team Name: THE PROSITRONS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5D03B-7F08-4910-979F-EE60728A95F3}"/>
              </a:ext>
            </a:extLst>
          </p:cNvPr>
          <p:cNvSpPr txBox="1"/>
          <p:nvPr/>
        </p:nvSpPr>
        <p:spPr>
          <a:xfrm>
            <a:off x="5617029" y="2823891"/>
            <a:ext cx="50184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TEAM LEADER:</a:t>
            </a:r>
          </a:p>
          <a:p>
            <a:r>
              <a:rPr lang="en-IN" sz="2400" dirty="0"/>
              <a:t>		NANTHAKRISHNA V .T</a:t>
            </a:r>
          </a:p>
          <a:p>
            <a:endParaRPr lang="en-IN" sz="2400" dirty="0"/>
          </a:p>
          <a:p>
            <a:r>
              <a:rPr lang="en-IN" sz="2400" dirty="0"/>
              <a:t>TEAM MEMBERS:</a:t>
            </a:r>
          </a:p>
          <a:p>
            <a:r>
              <a:rPr lang="en-IN" sz="2400" dirty="0"/>
              <a:t>		HARINI K.B</a:t>
            </a:r>
          </a:p>
          <a:p>
            <a:r>
              <a:rPr lang="en-IN" sz="2400" dirty="0"/>
              <a:t>		PRADHEEKSHA A.S</a:t>
            </a:r>
          </a:p>
          <a:p>
            <a:r>
              <a:rPr lang="en-IN" sz="2400" dirty="0"/>
              <a:t>		RAM BALAJI OLYMIA T.S</a:t>
            </a:r>
          </a:p>
          <a:p>
            <a:r>
              <a:rPr lang="en-IN" sz="2400" dirty="0"/>
              <a:t>		PRASANNA KUMAR M.M</a:t>
            </a:r>
          </a:p>
          <a:p>
            <a:r>
              <a:rPr lang="en-IN" sz="2400" dirty="0"/>
              <a:t>		SAMUEL JEBADURAI J</a:t>
            </a:r>
          </a:p>
        </p:txBody>
      </p:sp>
    </p:spTree>
    <p:extLst>
      <p:ext uri="{BB962C8B-B14F-4D97-AF65-F5344CB8AC3E}">
        <p14:creationId xmlns:p14="http://schemas.microsoft.com/office/powerpoint/2010/main" val="369740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9F8E-4CBD-465B-AFF8-2ED65B2F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C5B8-A6AA-49C8-909C-8B324D97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979721"/>
            <a:ext cx="10625831" cy="3558050"/>
          </a:xfrm>
        </p:spPr>
        <p:txBody>
          <a:bodyPr>
            <a:normAutofit/>
          </a:bodyPr>
          <a:lstStyle/>
          <a:p>
            <a:r>
              <a:rPr lang="en-IN" sz="4400" dirty="0"/>
              <a:t>PYTHON</a:t>
            </a:r>
          </a:p>
          <a:p>
            <a:r>
              <a:rPr lang="en-IN" sz="4400" dirty="0"/>
              <a:t>FACE RECOGNITION</a:t>
            </a:r>
          </a:p>
          <a:p>
            <a:r>
              <a:rPr lang="en-IN" sz="4400" dirty="0"/>
              <a:t>TWILIO</a:t>
            </a:r>
          </a:p>
          <a:p>
            <a:r>
              <a:rPr lang="en-IN" sz="4400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57101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0944-B452-4F2D-B63D-832A8466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34" y="23843"/>
            <a:ext cx="10515600" cy="1325563"/>
          </a:xfrm>
        </p:spPr>
        <p:txBody>
          <a:bodyPr/>
          <a:lstStyle/>
          <a:p>
            <a:r>
              <a:rPr lang="en-IN" dirty="0"/>
              <a:t>OBJECT DETECTION(CODE)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02FB3-6DF1-4A91-9456-B5FEAFCCDA28}"/>
              </a:ext>
            </a:extLst>
          </p:cNvPr>
          <p:cNvSpPr txBox="1"/>
          <p:nvPr/>
        </p:nvSpPr>
        <p:spPr>
          <a:xfrm>
            <a:off x="523781" y="1128029"/>
            <a:ext cx="10298098" cy="5747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dirty="0">
                <a:effectLst/>
                <a:latin typeface="Consolas" panose="020B0609020204030204" pitchFamily="49" charset="0"/>
              </a:rPr>
              <a:t>import cv2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os</a:t>
            </a:r>
            <a:endParaRPr lang="en-IN" sz="1050" b="0" dirty="0"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dataset = "dataset"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name = "RAM"</a:t>
            </a:r>
          </a:p>
          <a:p>
            <a:br>
              <a:rPr lang="en-IN" sz="1050" b="0" dirty="0"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effectLst/>
                <a:latin typeface="Consolas" panose="020B0609020204030204" pitchFamily="49" charset="0"/>
              </a:rPr>
              <a:t>path =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os.path.join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dataset,name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if not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os.path.isdir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(path):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os.mkdir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(path)</a:t>
            </a:r>
          </a:p>
          <a:p>
            <a:br>
              <a:rPr lang="en-IN" sz="1050" b="0" dirty="0"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width,height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 = (130,100)</a:t>
            </a:r>
          </a:p>
          <a:p>
            <a:r>
              <a:rPr lang="en-IN" sz="1050" b="0" dirty="0" err="1">
                <a:effectLst/>
                <a:latin typeface="Consolas" panose="020B0609020204030204" pitchFamily="49" charset="0"/>
              </a:rPr>
              <a:t>alg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= "haarcascade_frontalface_default.xml"</a:t>
            </a:r>
          </a:p>
          <a:p>
            <a:r>
              <a:rPr lang="en-IN" sz="1050" b="0" dirty="0" err="1">
                <a:effectLst/>
                <a:latin typeface="Consolas" panose="020B0609020204030204" pitchFamily="49" charset="0"/>
              </a:rPr>
              <a:t>haar_cascade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= cv2.CascadeClassifier(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alg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cam = cv2.VideoCapture(0)</a:t>
            </a:r>
          </a:p>
          <a:p>
            <a:br>
              <a:rPr lang="en-IN" sz="1050" b="0" dirty="0"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effectLst/>
                <a:latin typeface="Consolas" panose="020B0609020204030204" pitchFamily="49" charset="0"/>
              </a:rPr>
              <a:t>count = 1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while count &lt; 31: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print(count)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_,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cam.read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grayImg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= cv2.cvtColor(img,cv2.COLOR_BGR2GRAY)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face =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haar_cascade.detectMultiScale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(grayImg,1.3,4)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for 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x,y,w,h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 in face: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cv2.rectangle(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,(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x,y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),(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x+w,y+h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), (0,255,0),2)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faceOnly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grayImg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y:y+h,x:x+w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resizeImg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= cv2.resize(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faceOnly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,(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width,height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cv2.imwrite("%s/%s.jpg" %(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path,count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),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resizeImg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count+=1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cv2.imshow("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FaceDetection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",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key = cv2.waitKey(10)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if key == 27: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break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print("Image Captured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succssfully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IN" sz="1050" b="0" dirty="0" err="1">
                <a:effectLst/>
                <a:latin typeface="Consolas" panose="020B0609020204030204" pitchFamily="49" charset="0"/>
              </a:rPr>
              <a:t>cam.release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cv2.destroyAllWindows()</a:t>
            </a:r>
          </a:p>
          <a:p>
            <a:br>
              <a:rPr lang="en-I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9C0F-6A3A-465C-9BA7-4B915D27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8719455" cy="994714"/>
          </a:xfrm>
        </p:spPr>
        <p:txBody>
          <a:bodyPr>
            <a:normAutofit/>
          </a:bodyPr>
          <a:lstStyle/>
          <a:p>
            <a:r>
              <a:rPr lang="en-IN" sz="4800" dirty="0"/>
              <a:t>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0D0BC-1055-4352-A42B-4A0654BB3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3" y="2072639"/>
            <a:ext cx="9638207" cy="40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2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E464-A5FA-4219-93DF-44657791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72961" cy="895504"/>
          </a:xfrm>
        </p:spPr>
        <p:txBody>
          <a:bodyPr>
            <a:normAutofit/>
          </a:bodyPr>
          <a:lstStyle/>
          <a:p>
            <a:r>
              <a:rPr lang="en-IN" dirty="0"/>
              <a:t>OBJECT RECOGNITION(CODE)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31580-CAC7-4390-AEDB-C72741CF5941}"/>
              </a:ext>
            </a:extLst>
          </p:cNvPr>
          <p:cNvSpPr txBox="1"/>
          <p:nvPr/>
        </p:nvSpPr>
        <p:spPr>
          <a:xfrm>
            <a:off x="481613" y="1398584"/>
            <a:ext cx="4569782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dirty="0">
                <a:effectLst/>
                <a:latin typeface="Consolas" panose="020B0609020204030204" pitchFamily="49" charset="0"/>
              </a:rPr>
              <a:t>import cv2,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numpy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os</a:t>
            </a:r>
            <a:endParaRPr lang="en-IN" sz="1050" b="0" dirty="0">
              <a:effectLst/>
              <a:latin typeface="Consolas" panose="020B0609020204030204" pitchFamily="49" charset="0"/>
            </a:endParaRPr>
          </a:p>
          <a:p>
            <a:r>
              <a:rPr lang="en-IN" sz="1050" b="0" dirty="0" err="1">
                <a:effectLst/>
                <a:latin typeface="Consolas" panose="020B0609020204030204" pitchFamily="49" charset="0"/>
              </a:rPr>
              <a:t>haar_file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= 'haarcascade_frontalface_default.xml'</a:t>
            </a:r>
          </a:p>
          <a:p>
            <a:r>
              <a:rPr lang="en-IN" sz="1050" b="0" dirty="0" err="1">
                <a:effectLst/>
                <a:latin typeface="Consolas" panose="020B0609020204030204" pitchFamily="49" charset="0"/>
              </a:rPr>
              <a:t>face_cascade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= cv2.CascadeClassifier(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haar_file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datasets = 'dataset'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print('Training...')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(images, labels, names, id) = ([], [], {}, 0)</a:t>
            </a:r>
          </a:p>
          <a:p>
            <a:br>
              <a:rPr lang="en-IN" sz="1050" b="0" dirty="0"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effectLst/>
                <a:latin typeface="Consolas" panose="020B0609020204030204" pitchFamily="49" charset="0"/>
              </a:rPr>
              <a:t>for (subdirs,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dirs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, files) in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os.walk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(datasets):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for subdir in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dirs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names[id] = subdir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subjectpath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os.path.join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(datasets, subdir)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for filename in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os.listdir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subjectpath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path =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subjectpath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+ '/' + filename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label = id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images.append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(cv2.imread(path, 0))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labels.append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(int(label))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id +=1</a:t>
            </a:r>
          </a:p>
          <a:p>
            <a:br>
              <a:rPr lang="en-IN" sz="1050" b="0" dirty="0"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effectLst/>
                <a:latin typeface="Consolas" panose="020B0609020204030204" pitchFamily="49" charset="0"/>
              </a:rPr>
              <a:t>(images, labels) = [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numpy.array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lis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 for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lis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in [images, labels]]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print(images, labels)                   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(width, height) = (130, 100)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model = cv2.face.LBPHFaceRecognizer_create()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#model =  cv2.face.FisherFaceRecognizer_create()</a:t>
            </a:r>
          </a:p>
          <a:p>
            <a:br>
              <a:rPr lang="en-IN" sz="1050" b="0" dirty="0">
                <a:effectLst/>
                <a:latin typeface="Consolas" panose="020B0609020204030204" pitchFamily="49" charset="0"/>
              </a:rPr>
            </a:br>
            <a:r>
              <a:rPr lang="en-IN" sz="1050" b="0" dirty="0" err="1">
                <a:effectLst/>
                <a:latin typeface="Consolas" panose="020B0609020204030204" pitchFamily="49" charset="0"/>
              </a:rPr>
              <a:t>model.train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(images, labels)</a:t>
            </a:r>
          </a:p>
          <a:p>
            <a:br>
              <a:rPr lang="en-IN" sz="1050" b="0" dirty="0"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effectLst/>
                <a:latin typeface="Consolas" panose="020B0609020204030204" pitchFamily="49" charset="0"/>
              </a:rPr>
              <a:t>webcam = cv2.VideoCapture(0)</a:t>
            </a:r>
          </a:p>
          <a:p>
            <a:r>
              <a:rPr lang="en-IN" sz="1050" b="0" dirty="0" err="1">
                <a:effectLst/>
                <a:latin typeface="Consolas" panose="020B0609020204030204" pitchFamily="49" charset="0"/>
              </a:rPr>
              <a:t>cnt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=0</a:t>
            </a:r>
          </a:p>
          <a:p>
            <a:br>
              <a:rPr lang="en-I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CB6FD-528B-436A-92A4-15958F0EAF7A}"/>
              </a:ext>
            </a:extLst>
          </p:cNvPr>
          <p:cNvSpPr txBox="1"/>
          <p:nvPr/>
        </p:nvSpPr>
        <p:spPr>
          <a:xfrm>
            <a:off x="6374168" y="1393795"/>
            <a:ext cx="494486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dirty="0">
                <a:effectLst/>
                <a:latin typeface="Consolas" panose="020B0609020204030204" pitchFamily="49" charset="0"/>
              </a:rPr>
              <a:t>while True: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(_,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im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 =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webcam.read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gray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= cv2.cvtColor(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im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, cv2.COLOR_BGR2GRAY)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faces =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face_cascade.detectMultiScale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gray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, 1.3, 5)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for 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x,y,w,h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 in faces: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cv2.rectangle(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im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,(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x,y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),(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x+w,y+h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),(255,255,0),2)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face =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gray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[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y:y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+ h, x:x + w]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face_resize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 = cv2.resize(face, (width, height))</a:t>
            </a:r>
          </a:p>
          <a:p>
            <a:br>
              <a:rPr lang="en-IN" sz="1050" b="0" dirty="0"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effectLst/>
                <a:latin typeface="Consolas" panose="020B0609020204030204" pitchFamily="49" charset="0"/>
              </a:rPr>
              <a:t>        prediction =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model.predict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face_resize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cv2.rectangle(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im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, (x, y), (x + w, y + h), (0, 255, 0), 3)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if prediction[1]&lt;800: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cv2.putText(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im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,'%s - %.0f' % (names[prediction[0]],prediction[1]),(x-10, y-10), cv2.FONT_HERSHEY_PLAIN,2,(0, 0, 255))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print (names[prediction[0]])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cnt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=0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else: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cnt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+=1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cv2.putText(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im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,'Unknown',(x-10, y-10), cv2.FONT_HERSHEY_PLAIN,1,(0, 255, 0))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if(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cnt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&gt;100):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    print("Unknown Person")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    cv2.imwrite("unKnown.jpg",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im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cnt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=0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cv2.imshow('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FaceRecognition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', </a:t>
            </a:r>
            <a:r>
              <a:rPr lang="en-IN" sz="1050" b="0" dirty="0" err="1">
                <a:effectLst/>
                <a:latin typeface="Consolas" panose="020B0609020204030204" pitchFamily="49" charset="0"/>
              </a:rPr>
              <a:t>im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key = cv2.waitKey(10)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if key == 27: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        break</a:t>
            </a:r>
          </a:p>
          <a:p>
            <a:br>
              <a:rPr lang="en-IN" sz="1050" b="0" dirty="0">
                <a:effectLst/>
                <a:latin typeface="Consolas" panose="020B0609020204030204" pitchFamily="49" charset="0"/>
              </a:rPr>
            </a:br>
            <a:r>
              <a:rPr lang="en-IN" sz="1050" b="0" dirty="0" err="1">
                <a:effectLst/>
                <a:latin typeface="Consolas" panose="020B0609020204030204" pitchFamily="49" charset="0"/>
              </a:rPr>
              <a:t>webcam.release</a:t>
            </a:r>
            <a:r>
              <a:rPr lang="en-IN" sz="105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050" b="0" dirty="0">
                <a:effectLst/>
                <a:latin typeface="Consolas" panose="020B0609020204030204" pitchFamily="49" charset="0"/>
              </a:rPr>
              <a:t>cv2.destroyAllWindows()</a:t>
            </a:r>
          </a:p>
          <a:p>
            <a:br>
              <a:rPr lang="en-I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79276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4FEB-55A1-4741-97CE-8953764B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8922796" cy="828913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C550D-3E19-4AA0-8ED4-402667356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92"/>
          <a:stretch/>
        </p:blipFill>
        <p:spPr>
          <a:xfrm>
            <a:off x="1098997" y="2394856"/>
            <a:ext cx="4639952" cy="378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DD4BC1-855E-4637-B05F-5DC2308A8C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47" r="45842"/>
          <a:stretch/>
        </p:blipFill>
        <p:spPr>
          <a:xfrm>
            <a:off x="6095999" y="2020390"/>
            <a:ext cx="4997003" cy="42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6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0157-31EC-42B2-AA9E-34FE5D57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9862"/>
            <a:ext cx="9601196" cy="1303867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TWILIO(API)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66EBE-020D-47FD-B202-55620F49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379" y="2664625"/>
            <a:ext cx="5211194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 LT Std"/>
              </a:rPr>
              <a:t>Twilio offers complete solutions to building communication with telephony.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 LT Std"/>
              </a:rPr>
              <a:t>More than a million developers and leading brands are already using Twilio to build innovative communications solutions. 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 LT Std"/>
              </a:rPr>
              <a:t>Twilio Communications APIs enable voice, messaging, and video conversations within the web and mobile apps.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 LT Std"/>
              </a:rPr>
              <a:t>This facilitates developers to make easy communications between different apps. 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40A12-50B3-4D17-BBBC-CDC52BD87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27" y="1769946"/>
            <a:ext cx="2906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6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D03D-A235-425E-88CF-4EA05480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highlight>
                  <a:srgbClr val="FF00FF"/>
                </a:highlight>
              </a:rPr>
              <a:t>TWILIO(CODE)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C016B-6616-41D3-BFEE-7F703D77C617}"/>
              </a:ext>
            </a:extLst>
          </p:cNvPr>
          <p:cNvSpPr txBox="1"/>
          <p:nvPr/>
        </p:nvSpPr>
        <p:spPr>
          <a:xfrm>
            <a:off x="1487475" y="2450575"/>
            <a:ext cx="57630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from </a:t>
            </a:r>
            <a:r>
              <a:rPr lang="en-IN" sz="12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twilio.rest</a:t>
            </a: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import Client</a:t>
            </a:r>
          </a:p>
          <a:p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from datetime import datetime</a:t>
            </a:r>
          </a:p>
          <a:p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now = </a:t>
            </a:r>
            <a:r>
              <a:rPr lang="en-IN" sz="12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datetime.now</a:t>
            </a: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current_time</a:t>
            </a: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now.strftime</a:t>
            </a: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("%H:%M:%S")</a:t>
            </a:r>
          </a:p>
          <a:p>
            <a:b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# Your Account SID from twilio.com/console</a:t>
            </a:r>
          </a:p>
          <a:p>
            <a:r>
              <a:rPr lang="en-IN" sz="12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account_sid</a:t>
            </a: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= "AC51902da0eb1d0ce458a1b9ddf58f7015"</a:t>
            </a:r>
          </a:p>
          <a:p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# Your Auth Token from twilio.com/console</a:t>
            </a:r>
          </a:p>
          <a:p>
            <a:r>
              <a:rPr lang="en-IN" sz="12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auth_token</a:t>
            </a: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 = "925e392cdf76daa7b6b8dea02d6acda6"</a:t>
            </a:r>
          </a:p>
          <a:p>
            <a:b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client = Client(</a:t>
            </a:r>
            <a:r>
              <a:rPr lang="en-IN" sz="12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account_sid</a:t>
            </a: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auth_token</a:t>
            </a: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message = </a:t>
            </a:r>
            <a:r>
              <a:rPr lang="en-IN" sz="12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client.messages.create</a:t>
            </a: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to="+919597302419", </a:t>
            </a:r>
          </a:p>
          <a:p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from_="+15865542681",</a:t>
            </a:r>
          </a:p>
          <a:p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body= </a:t>
            </a:r>
            <a:r>
              <a:rPr lang="en-IN" sz="12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current_time</a:t>
            </a: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print(</a:t>
            </a:r>
            <a:r>
              <a:rPr lang="en-IN" sz="1200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message.sid</a:t>
            </a:r>
            <a:r>
              <a:rPr lang="en-IN" sz="1200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56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1100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Calibri</vt:lpstr>
      <vt:lpstr>Consolas</vt:lpstr>
      <vt:lpstr>Garamond</vt:lpstr>
      <vt:lpstr>Helvetica Neue LT Std</vt:lpstr>
      <vt:lpstr>Times New Roman</vt:lpstr>
      <vt:lpstr>Organic</vt:lpstr>
      <vt:lpstr>PowerPoint Presentation</vt:lpstr>
      <vt:lpstr>Team Name: THE PROSITRONS</vt:lpstr>
      <vt:lpstr>TECHNOLOGIES USED:</vt:lpstr>
      <vt:lpstr>OBJECT DETECTION(CODE)</vt:lpstr>
      <vt:lpstr>DATASETS</vt:lpstr>
      <vt:lpstr>OBJECT RECOGNITION(CODE)</vt:lpstr>
      <vt:lpstr>OUTPUT</vt:lpstr>
      <vt:lpstr>TWILIO(API)</vt:lpstr>
      <vt:lpstr>TWILIO(CODE)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 THE PROSITRONS</dc:title>
  <dc:creator>kesavram20@outlook.com</dc:creator>
  <cp:lastModifiedBy>kesavram20@outlook.com</cp:lastModifiedBy>
  <cp:revision>1</cp:revision>
  <dcterms:created xsi:type="dcterms:W3CDTF">2022-03-16T20:28:20Z</dcterms:created>
  <dcterms:modified xsi:type="dcterms:W3CDTF">2022-03-22T06:34:03Z</dcterms:modified>
</cp:coreProperties>
</file>