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2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D63D-A40B-4F35-ADFE-B9845B14C68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C9D7-54BD-4435-A8EC-7C90681E8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17145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D63D-A40B-4F35-ADFE-B9845B14C68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C9D7-54BD-4435-A8EC-7C90681E8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0606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D63D-A40B-4F35-ADFE-B9845B14C68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C9D7-54BD-4435-A8EC-7C90681E84E1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433458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D63D-A40B-4F35-ADFE-B9845B14C68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C9D7-54BD-4435-A8EC-7C90681E8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4510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D63D-A40B-4F35-ADFE-B9845B14C68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C9D7-54BD-4435-A8EC-7C90681E84E1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390314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D63D-A40B-4F35-ADFE-B9845B14C68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C9D7-54BD-4435-A8EC-7C90681E8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077365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D63D-A40B-4F35-ADFE-B9845B14C68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C9D7-54BD-4435-A8EC-7C90681E8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963644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D63D-A40B-4F35-ADFE-B9845B14C68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C9D7-54BD-4435-A8EC-7C90681E8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03071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D63D-A40B-4F35-ADFE-B9845B14C68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C9D7-54BD-4435-A8EC-7C90681E8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7381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D63D-A40B-4F35-ADFE-B9845B14C68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C9D7-54BD-4435-A8EC-7C90681E8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2779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D63D-A40B-4F35-ADFE-B9845B14C68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C9D7-54BD-4435-A8EC-7C90681E8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20258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D63D-A40B-4F35-ADFE-B9845B14C68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C9D7-54BD-4435-A8EC-7C90681E8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06420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D63D-A40B-4F35-ADFE-B9845B14C68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C9D7-54BD-4435-A8EC-7C90681E8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755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D63D-A40B-4F35-ADFE-B9845B14C68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C9D7-54BD-4435-A8EC-7C90681E8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6445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D63D-A40B-4F35-ADFE-B9845B14C68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C9D7-54BD-4435-A8EC-7C90681E8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115171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9D63D-A40B-4F35-ADFE-B9845B14C68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A5C9D7-54BD-4435-A8EC-7C90681E8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44273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F9D63D-A40B-4F35-ADFE-B9845B14C684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8A5C9D7-54BD-4435-A8EC-7C90681E84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4636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3" r:id="rId1"/>
    <p:sldLayoutId id="2147483744" r:id="rId2"/>
    <p:sldLayoutId id="2147483745" r:id="rId3"/>
    <p:sldLayoutId id="2147483746" r:id="rId4"/>
    <p:sldLayoutId id="2147483747" r:id="rId5"/>
    <p:sldLayoutId id="2147483748" r:id="rId6"/>
    <p:sldLayoutId id="2147483749" r:id="rId7"/>
    <p:sldLayoutId id="2147483750" r:id="rId8"/>
    <p:sldLayoutId id="2147483751" r:id="rId9"/>
    <p:sldLayoutId id="2147483752" r:id="rId10"/>
    <p:sldLayoutId id="2147483753" r:id="rId11"/>
    <p:sldLayoutId id="2147483754" r:id="rId12"/>
    <p:sldLayoutId id="2147483755" r:id="rId13"/>
    <p:sldLayoutId id="2147483756" r:id="rId14"/>
    <p:sldLayoutId id="2147483757" r:id="rId15"/>
    <p:sldLayoutId id="2147483758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0428B-B08A-61E3-683A-6231472FCF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5296" y="1751626"/>
            <a:ext cx="8998974" cy="953729"/>
          </a:xfrm>
        </p:spPr>
        <p:txBody>
          <a:bodyPr>
            <a:normAutofit fontScale="90000"/>
          </a:bodyPr>
          <a:lstStyle/>
          <a:p>
            <a:r>
              <a:rPr lang="en-US" sz="4800" b="1" dirty="0">
                <a:latin typeface="Century Gothic" panose="020B0502020202020204" pitchFamily="34" charset="0"/>
              </a:rPr>
              <a:t>STOCK MARKET TREND VISUALIZER</a:t>
            </a:r>
            <a:endParaRPr lang="en-IN" sz="4800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60A3FF-C2C3-3636-9C00-E1E49EF69A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15296" y="4241135"/>
            <a:ext cx="9144000" cy="1655762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                                                                                                         </a:t>
            </a:r>
            <a:r>
              <a:rPr lang="en-US" sz="3500" dirty="0">
                <a:solidFill>
                  <a:schemeClr val="tx1"/>
                </a:solidFill>
              </a:rPr>
              <a:t>Submitted by</a:t>
            </a:r>
            <a:endParaRPr lang="en-US" dirty="0">
              <a:solidFill>
                <a:schemeClr val="tx1"/>
              </a:solidFill>
            </a:endParaRPr>
          </a:p>
          <a:p>
            <a:pPr algn="l"/>
            <a:r>
              <a:rPr lang="en-US" sz="2400" dirty="0">
                <a:solidFill>
                  <a:schemeClr val="tx1"/>
                </a:solidFill>
              </a:rPr>
              <a:t>                                                                                                 </a:t>
            </a:r>
            <a:r>
              <a:rPr lang="en-US" sz="2800" dirty="0" err="1">
                <a:solidFill>
                  <a:schemeClr val="tx1"/>
                </a:solidFill>
              </a:rPr>
              <a:t>K.Rajeswari</a:t>
            </a:r>
            <a:endParaRPr lang="en-IN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857140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EC8BF4-BC9C-0490-A6DF-22981C77C6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091" y="78658"/>
            <a:ext cx="6823587" cy="608114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CONCLUSION AND FUTURE SCOPE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C42578-6873-25C8-9325-89E5882C3E0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99303" y="845575"/>
            <a:ext cx="9144000" cy="4896464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Conclusion: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Built a fully functional visualizer using Python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Helps users interpret stock data with clarity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Future Scope: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Add predictive analytics with machine learning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 real-time updates with Dash or </a:t>
            </a:r>
            <a:r>
              <a:rPr lang="en-US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Export graphs as reports for investors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9492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E9A35-5896-8A36-9341-773BC3B30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8929" y="98322"/>
            <a:ext cx="2271252" cy="66859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ABSTRACT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26E699-5E54-39D8-C7C9-A2C9C5D275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8026" y="943895"/>
            <a:ext cx="8878529" cy="4748981"/>
          </a:xfrm>
        </p:spPr>
        <p:txBody>
          <a:bodyPr>
            <a:normAutofit fontScale="92500"/>
          </a:bodyPr>
          <a:lstStyle/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This project aims to build a Stock Market Trend Visualizer using Python. It fetches real-time stock data using the </a:t>
            </a:r>
            <a:r>
              <a:rPr lang="en-US" sz="28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yFinance</a:t>
            </a:r>
            <a:r>
              <a:rPr lang="en-US" sz="28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library and analyzes patterns using daily, weekly, and monthly trends. Visualizations like volume vs. price, moving averages, and candlestick charts help users understand market volatility and make informed decisions.</a:t>
            </a:r>
          </a:p>
          <a:p>
            <a:pPr marL="457200" indent="-4572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8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9315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DAABA7-F844-4553-06AE-8BCA94D1A6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14633" y="68826"/>
            <a:ext cx="4198374" cy="568785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PROJECT OVERVIEW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D326B44-5E2A-E4AD-E6D4-8D12962EBE1A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327356" y="905665"/>
            <a:ext cx="8662220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stock data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Trends shown at daily, weekly, and monthly intervals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Tools: 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yFinance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data, Matplotlib/</a:t>
            </a:r>
            <a:r>
              <a:rPr kumimoji="0" lang="en-US" altLang="en-US" sz="2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visualization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Target users: beginner investors, students, and analysts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Goal: identify patterns, volatility, and long-term trends</a:t>
            </a:r>
          </a:p>
        </p:txBody>
      </p:sp>
    </p:spTree>
    <p:extLst>
      <p:ext uri="{BB962C8B-B14F-4D97-AF65-F5344CB8AC3E}">
        <p14:creationId xmlns:p14="http://schemas.microsoft.com/office/powerpoint/2010/main" val="197659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AE192-939D-F883-10BC-59BD871A99E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2284" y="108153"/>
            <a:ext cx="4257368" cy="560439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PROBLEM STATEMENT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BE0087-03CE-E4C0-7C16-06CCC1DEDB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71484" y="825911"/>
            <a:ext cx="9144000" cy="4886632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The stock market is highly dynamic and volatile.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  <a:endParaRPr lang="en-US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Investors struggle to identify trends visually.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Lack of user-friendly tools to display patterns from real-time stock data.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Need:</a:t>
            </a:r>
            <a:b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tool to easily visualize stock trends, volume-price relations, and moving averages in one place.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7193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4EA29F-760E-77D9-F672-FDCC818D88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9767" y="74527"/>
            <a:ext cx="5860026" cy="627779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OBJECTIVES OF THE PROJECT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F4F7D13E-FE74-E0CB-9812-ACDF934526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50141" y="702306"/>
            <a:ext cx="9635614" cy="514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Fetch live stock data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yFinance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Analyze daily, weekly, and monthly price trends.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Create visualizations: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Volume vs. price plots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Moving average indicators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Trendlines and volatility zones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Provide actionable insights through visual storytelling</a:t>
            </a:r>
          </a:p>
        </p:txBody>
      </p:sp>
    </p:spTree>
    <p:extLst>
      <p:ext uri="{BB962C8B-B14F-4D97-AF65-F5344CB8AC3E}">
        <p14:creationId xmlns:p14="http://schemas.microsoft.com/office/powerpoint/2010/main" val="40223814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AEC26-8C75-F2FB-415C-9922839728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265" y="88491"/>
            <a:ext cx="5771535" cy="648928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TOOLS AND TECHNOLOGIES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4780C2A-920C-46DE-03BB-B96D65EB7AC2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094270" y="854834"/>
            <a:ext cx="6636753" cy="5148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Language: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Python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Libraries: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yFinance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(data collection)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Pandas (data handling)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Matplotlib /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Plotly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(visualization)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NumPy (mathematical operations)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Jupyter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Notebook /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VSCode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development</a:t>
            </a:r>
          </a:p>
        </p:txBody>
      </p:sp>
    </p:spTree>
    <p:extLst>
      <p:ext uri="{BB962C8B-B14F-4D97-AF65-F5344CB8AC3E}">
        <p14:creationId xmlns:p14="http://schemas.microsoft.com/office/powerpoint/2010/main" val="36345416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9F0EC-75EA-F0FF-28D3-578C66D1B6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090" y="80145"/>
            <a:ext cx="8249266" cy="578618"/>
          </a:xfrm>
        </p:spPr>
        <p:txBody>
          <a:bodyPr>
            <a:normAutofit fontScale="90000"/>
          </a:bodyPr>
          <a:lstStyle/>
          <a:p>
            <a:r>
              <a:rPr lang="en-US" sz="3600" b="1" dirty="0">
                <a:latin typeface="Century Gothic" panose="020B0502020202020204" pitchFamily="34" charset="0"/>
              </a:rPr>
              <a:t>DATA COLLECTION AND PREPROCESSING</a:t>
            </a:r>
            <a:endParaRPr lang="en-IN" sz="3600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7B21D4-0EA3-AE09-1A3E-4AFD4F56B88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0142" y="856891"/>
            <a:ext cx="9144000" cy="4482025"/>
          </a:xfrm>
        </p:spPr>
        <p:txBody>
          <a:bodyPr>
            <a:norm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Source:</a:t>
            </a: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Yahoo Finance API via </a:t>
            </a:r>
            <a:r>
              <a:rPr lang="en-IN" sz="24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yFinance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Steps:</a:t>
            </a: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Import historical stock data (e.g., AAPL, TSLA)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Select desired date range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Clean data: handle missing values, convert date formats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Generate time frames (daily, weekly, monthly)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51517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97C70-0EED-3D8A-DD9E-AD355A063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8091" y="98322"/>
            <a:ext cx="7669161" cy="598282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VISUALIZATION AND IMPLEMENTATION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B5443C6-D745-63DB-4842-4B53D348E5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36955" y="770334"/>
            <a:ext cx="10658167" cy="44096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Line Charts: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For price trends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Candlestick Charts: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Show open-high-low-close (OHLC)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Moving Averages: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7-day, 30-day, 90-day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Volume vs. Price Plots: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Identify high activity zones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Code implemented in Python using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matplotlib.pyplot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plotly.graph_objects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6088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784A2-1CF1-F5E8-7F61-72126F9286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264" y="70311"/>
            <a:ext cx="4699819" cy="647443"/>
          </a:xfrm>
        </p:spPr>
        <p:txBody>
          <a:bodyPr>
            <a:normAutofit/>
          </a:bodyPr>
          <a:lstStyle/>
          <a:p>
            <a:r>
              <a:rPr lang="en-US" sz="3200" b="1" dirty="0">
                <a:latin typeface="Century Gothic" panose="020B0502020202020204" pitchFamily="34" charset="0"/>
              </a:rPr>
              <a:t>RESULTS AND INSIGHTS</a:t>
            </a:r>
            <a:endParaRPr lang="en-IN" sz="3200" b="1" dirty="0">
              <a:latin typeface="Century Gothic" panose="020B0502020202020204" pitchFamily="34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CA90F0-F860-60CF-202E-AC47390A4A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0309" y="884903"/>
            <a:ext cx="7885471" cy="4473678"/>
          </a:xfrm>
        </p:spPr>
        <p:txBody>
          <a:bodyPr>
            <a:noAutofit/>
          </a:bodyPr>
          <a:lstStyle/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Clear visualization of short-term and long-term trends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Moving average crossovers predict bullish/bearish movements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Volume spikes often correlate with major price changes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Enables better decision-making based on visual analysis</a:t>
            </a:r>
          </a:p>
          <a:p>
            <a:pPr marL="342900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IN" sz="24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210223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</TotalTime>
  <Words>423</Words>
  <Application>Microsoft Office PowerPoint</Application>
  <PresentationFormat>Widescreen</PresentationFormat>
  <Paragraphs>63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Century Gothic</vt:lpstr>
      <vt:lpstr>Trebuchet MS</vt:lpstr>
      <vt:lpstr>Wingdings 3</vt:lpstr>
      <vt:lpstr>Facet</vt:lpstr>
      <vt:lpstr>STOCK MARKET TREND VISUALIZER</vt:lpstr>
      <vt:lpstr>ABSTRACT</vt:lpstr>
      <vt:lpstr>PROJECT OVERVIEW</vt:lpstr>
      <vt:lpstr>PROBLEM STATEMENT</vt:lpstr>
      <vt:lpstr>OBJECTIVES OF THE PROJECT</vt:lpstr>
      <vt:lpstr>TOOLS AND TECHNOLOGIES</vt:lpstr>
      <vt:lpstr>DATA COLLECTION AND PREPROCESSING</vt:lpstr>
      <vt:lpstr>VISUALIZATION AND IMPLEMENTATION</vt:lpstr>
      <vt:lpstr>RESULTS AND INSIGHTS</vt:lpstr>
      <vt:lpstr>CONCLUSION AND FUTURE SCOPE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RAJESWARI K</dc:creator>
  <cp:lastModifiedBy>RAJESWARI K</cp:lastModifiedBy>
  <cp:revision>1</cp:revision>
  <dcterms:created xsi:type="dcterms:W3CDTF">2025-07-10T09:08:11Z</dcterms:created>
  <dcterms:modified xsi:type="dcterms:W3CDTF">2025-07-10T09:59:35Z</dcterms:modified>
</cp:coreProperties>
</file>