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9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95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7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6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1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6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7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5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0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E33662-A642-4FA9-A30D-2353976AC59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C28A-1F3D-40E7-8653-2CA60C2A0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67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01F9-BF14-5864-7940-A20B3D0BB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Arial Black" panose="020B0A04020102020204" pitchFamily="34" charset="0"/>
              </a:rPr>
              <a:t>Superstore Analytics Dashboard</a:t>
            </a:r>
            <a:br>
              <a:rPr lang="en-IN" sz="5400" dirty="0">
                <a:latin typeface="Arial Black" panose="020B0A04020102020204" pitchFamily="34" charset="0"/>
              </a:rPr>
            </a:b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C145-0BB0-6220-548D-FE51A71D1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935" y="4614761"/>
            <a:ext cx="9144000" cy="1655762"/>
          </a:xfrm>
        </p:spPr>
        <p:txBody>
          <a:bodyPr/>
          <a:lstStyle/>
          <a:p>
            <a:r>
              <a:rPr lang="en-US" b="1" dirty="0"/>
              <a:t>                                                                                                      Submitted by</a:t>
            </a:r>
          </a:p>
          <a:p>
            <a:r>
              <a:rPr lang="en-US" dirty="0"/>
              <a:t>                                                                                                      </a:t>
            </a:r>
            <a:r>
              <a:rPr lang="en-US" dirty="0" err="1"/>
              <a:t>K.Rajeswari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94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C38D-5BAF-C569-506B-6AC78299F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4" y="511276"/>
            <a:ext cx="7875639" cy="6881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CONCULSION &amp; FUTURE SCOPE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8C8CF-57FA-D605-6FA5-336E7A77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980" y="1783068"/>
            <a:ext cx="9144000" cy="478979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/>
              <a:t>Conclusion</a:t>
            </a:r>
            <a:r>
              <a:rPr lang="en-US" sz="2000" dirty="0"/>
              <a:t>:</a:t>
            </a:r>
          </a:p>
          <a:p>
            <a:pPr algn="l"/>
            <a:br>
              <a:rPr lang="en-US" sz="2000" dirty="0"/>
            </a:br>
            <a:r>
              <a:rPr lang="en-US" sz="2000" dirty="0"/>
              <a:t>            The Power BI dashboard helps Superstore monitor key metrics, identify issues, and improve strategic planning.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/>
              <a:t>Future Scope</a:t>
            </a:r>
            <a:r>
              <a:rPr lang="en-US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Add forecasting models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Integrate live data for real-time dashboards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Include customer satisfaction and feedback data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Automate email reports to stakeholders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964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EC6C-4E2E-71F5-01D1-764B2C4B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540774"/>
            <a:ext cx="3264311" cy="6094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ABSTRACT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FB3E-B1A8-617D-9289-EFABB66A1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646" y="1733909"/>
            <a:ext cx="9144000" cy="258245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This project analyzes sales performance data from a fictional Superstore using Power BI.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It uncovers key patterns in sales, profits, customer behavior, and regional trends. The dashboard enables quick business insights and data-driven decisions for strategic growth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42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8775-9E0B-8FA3-BF84-E7F0CB387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4" y="589935"/>
            <a:ext cx="4906297" cy="6291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PROJECT OVERVIEW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99180-A1D0-EB58-ACA6-E7704252E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4748"/>
            <a:ext cx="9144000" cy="418511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/>
              <a:t>Industry: Retail / E-commerce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/>
              <a:t>Goal: Visualize and </a:t>
            </a:r>
            <a:r>
              <a:rPr lang="en-IN" sz="2000" dirty="0" err="1"/>
              <a:t>analyze</a:t>
            </a:r>
            <a:r>
              <a:rPr lang="en-IN" sz="2000" dirty="0"/>
              <a:t> Superstore's performance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/>
              <a:t>Dataset: Superstore Sales (Orders, Customers, Products, Regions)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/>
              <a:t>Platform: Power BI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/>
              <a:t>Deliverable: Interactive dashboard for business insights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51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C71F-8E29-2784-0335-A6F7D47D5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3" y="639097"/>
            <a:ext cx="5378245" cy="6684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PROBLEM STATEMENT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39190-5E0E-CE78-AA0C-B5C65C748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3573"/>
            <a:ext cx="9144000" cy="488320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Superstore management lacks a unified view of business performance.</a:t>
            </a:r>
            <a:br>
              <a:rPr lang="en-US" sz="2000" dirty="0"/>
            </a:br>
            <a:r>
              <a:rPr lang="en-US" sz="2000" dirty="0"/>
              <a:t>They need to: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Identify underperforming products/regions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Monitor profit margins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Track sales trends over time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Optimize inventory and customer strategy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695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FAE8-FC07-3D48-FD3E-11F7C5F6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511278"/>
            <a:ext cx="7216877" cy="7470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OBJECTIVES OF THE PROJECT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4F4079-7FEE-7272-ADEB-6D54D60C03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13936" y="2113857"/>
            <a:ext cx="62853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an interactive dashboard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KPIs: Sales, Profit, Orders, Quantity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performance by Region, Category, and Segment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Discover high and low-performing areas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data-driven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5270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2485-12A6-5871-07BA-98DBA803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8" y="639095"/>
            <a:ext cx="6223819" cy="6291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TOOLS &amp; TECHNOLOGIES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E8F006-7062-DBFF-5816-EB8622D6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297" y="1842065"/>
            <a:ext cx="9144000" cy="42736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/>
              <a:t>Power BI</a:t>
            </a:r>
            <a:r>
              <a:rPr lang="en-IN" sz="2000" dirty="0"/>
              <a:t> – Data visualization &amp; dashboard creation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/>
              <a:t>Microsoft Excel</a:t>
            </a:r>
            <a:r>
              <a:rPr lang="en-IN" sz="2000" dirty="0"/>
              <a:t> – Data preparation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/>
              <a:t>DAX</a:t>
            </a:r>
            <a:r>
              <a:rPr lang="en-IN" sz="2000" dirty="0"/>
              <a:t> – Data analysis and calculated measures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/>
              <a:t>Power Query</a:t>
            </a:r>
            <a:r>
              <a:rPr lang="en-IN" sz="2000" dirty="0"/>
              <a:t> – Data transformation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/>
              <a:t>Optional: SQL / Python (for preprocessing)</a:t>
            </a:r>
          </a:p>
        </p:txBody>
      </p:sp>
    </p:spTree>
    <p:extLst>
      <p:ext uri="{BB962C8B-B14F-4D97-AF65-F5344CB8AC3E}">
        <p14:creationId xmlns:p14="http://schemas.microsoft.com/office/powerpoint/2010/main" val="299298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3F4B-6674-5E93-690B-411EE0E0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1276"/>
            <a:ext cx="9144000" cy="6897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DATA COLLECTION &amp; PREPROCESSING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49F392-5ECE-969D-46A7-F8CA2896D5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18285" y="2212179"/>
            <a:ext cx="62945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Superstore sales dataset (CSV format)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duplicates and nulls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Converted data types (e.g., dates, currency)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calculated fields (e.g., Profit Margin)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Grouped by Category, Region, Segment</a:t>
            </a:r>
          </a:p>
        </p:txBody>
      </p:sp>
    </p:spTree>
    <p:extLst>
      <p:ext uri="{BB962C8B-B14F-4D97-AF65-F5344CB8AC3E}">
        <p14:creationId xmlns:p14="http://schemas.microsoft.com/office/powerpoint/2010/main" val="19705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10EA-1128-E855-2907-B1C81097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7" y="521109"/>
            <a:ext cx="9144000" cy="7372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VISUALISATION &amp; IMPLEMENTATION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E98C10-5054-B900-F6AB-BA00EBE08B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8297" y="2153186"/>
            <a:ext cx="71282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Total Sales, Profit, Orders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Regional 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Sales &amp; profit by state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Bar charts for product category performance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Line charts for monthly sales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Segment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Sales by customer types</a:t>
            </a:r>
          </a:p>
        </p:txBody>
      </p:sp>
    </p:spTree>
    <p:extLst>
      <p:ext uri="{BB962C8B-B14F-4D97-AF65-F5344CB8AC3E}">
        <p14:creationId xmlns:p14="http://schemas.microsoft.com/office/powerpoint/2010/main" val="11755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D4E4-3188-B8C9-DE76-9320C89D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8" y="580104"/>
            <a:ext cx="5702710" cy="6684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RESULTS &amp; INSIGHTS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939193-F12C-516B-89AD-CAA112B355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7123" y="2222011"/>
            <a:ext cx="627030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West Region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generated the highest profit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category performed best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had higher sales but lower profit margin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California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top-performing state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Profits dropped during Q2, highlighting seasonal impact</a:t>
            </a:r>
          </a:p>
        </p:txBody>
      </p:sp>
    </p:spTree>
    <p:extLst>
      <p:ext uri="{BB962C8B-B14F-4D97-AF65-F5344CB8AC3E}">
        <p14:creationId xmlns:p14="http://schemas.microsoft.com/office/powerpoint/2010/main" val="2347621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382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Wingdings</vt:lpstr>
      <vt:lpstr>Wingdings 3</vt:lpstr>
      <vt:lpstr>Ion</vt:lpstr>
      <vt:lpstr>Superstore Analytics Dashboard </vt:lpstr>
      <vt:lpstr>ABSTRACT</vt:lpstr>
      <vt:lpstr>PROJECT OVERVIEW</vt:lpstr>
      <vt:lpstr>PROBLEM STATEMENT</vt:lpstr>
      <vt:lpstr>OBJECTIVES OF THE PROJECT</vt:lpstr>
      <vt:lpstr>TOOLS &amp; TECHNOLOGIES</vt:lpstr>
      <vt:lpstr>DATA COLLECTION &amp; PREPROCESSING</vt:lpstr>
      <vt:lpstr>VISUALISATION &amp; IMPLEMENTATION</vt:lpstr>
      <vt:lpstr>RESULTS &amp; INSIGHTS</vt:lpstr>
      <vt:lpstr>CONCULSION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RAJESWARI K</dc:creator>
  <cp:lastModifiedBy>RAJESWARI K</cp:lastModifiedBy>
  <cp:revision>1</cp:revision>
  <dcterms:created xsi:type="dcterms:W3CDTF">2025-07-10T19:24:33Z</dcterms:created>
  <dcterms:modified xsi:type="dcterms:W3CDTF">2025-07-10T20:03:24Z</dcterms:modified>
</cp:coreProperties>
</file>