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6"/>
  </p:notesMasterIdLst>
  <p:sldIdLst>
    <p:sldId id="256" r:id="rId2"/>
    <p:sldId id="304" r:id="rId3"/>
    <p:sldId id="258" r:id="rId4"/>
    <p:sldId id="259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6" r:id="rId14"/>
    <p:sldId id="307" r:id="rId15"/>
  </p:sldIdLst>
  <p:sldSz cx="9144000" cy="5143500" type="screen16x9"/>
  <p:notesSz cx="6858000" cy="9144000"/>
  <p:embeddedFontLst>
    <p:embeddedFont>
      <p:font typeface="Bebas Neue" panose="020B060402020202020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Inter" panose="020B0604020202020204" charset="0"/>
      <p:regular r:id="rId22"/>
      <p:bold r:id="rId23"/>
    </p:embeddedFont>
    <p:embeddedFont>
      <p:font typeface="Passion One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E5D59C-9A69-4420-AB2B-0C9D0D9833A3}">
  <a:tblStyle styleId="{70E5D59C-9A69-4420-AB2B-0C9D0D9833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82" autoAdjust="0"/>
    <p:restoredTop sz="82376" autoAdjust="0"/>
  </p:normalViewPr>
  <p:slideViewPr>
    <p:cSldViewPr snapToGrid="0">
      <p:cViewPr>
        <p:scale>
          <a:sx n="100" d="100"/>
          <a:sy n="100" d="100"/>
        </p:scale>
        <p:origin x="907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6913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3188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6229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564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6822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3243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6181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0354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0126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5097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9699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545187" y="2539113"/>
            <a:ext cx="2909077" cy="2909077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7073900" y="4334213"/>
            <a:ext cx="2909077" cy="2909077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90650" y="-73963"/>
            <a:ext cx="2085177" cy="901987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8488469" y="990668"/>
            <a:ext cx="2306972" cy="2306972"/>
          </a:xfrm>
          <a:custGeom>
            <a:avLst/>
            <a:gdLst/>
            <a:ahLst/>
            <a:cxnLst/>
            <a:rect l="l" t="t" r="r" b="b"/>
            <a:pathLst>
              <a:path w="2306972" h="2306972" extrusionOk="0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431847" y="3177967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2700000">
            <a:off x="8734960" y="342095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-2700000">
            <a:off x="8734956" y="47086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2700000">
            <a:off x="3258027" y="294804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-2700000">
            <a:off x="2091794" y="4654300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2700000">
            <a:off x="266135" y="189449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495722" y="171242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5548472" y="4814317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14850" y="1577788"/>
            <a:ext cx="5514300" cy="17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2430150" y="3547500"/>
            <a:ext cx="4283700" cy="45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ctrTitle" idx="2"/>
          </p:nvPr>
        </p:nvSpPr>
        <p:spPr>
          <a:xfrm>
            <a:off x="6938575" y="552675"/>
            <a:ext cx="1492200" cy="450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>
            <a:spLocks noGrp="1"/>
          </p:cNvSpPr>
          <p:nvPr>
            <p:ph type="subTitle" idx="1"/>
          </p:nvPr>
        </p:nvSpPr>
        <p:spPr>
          <a:xfrm>
            <a:off x="720075" y="1229900"/>
            <a:ext cx="4149300" cy="26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9"/>
          <p:cNvSpPr txBox="1">
            <a:spLocks noGrp="1"/>
          </p:cNvSpPr>
          <p:nvPr>
            <p:ph type="subTitle" idx="2"/>
          </p:nvPr>
        </p:nvSpPr>
        <p:spPr>
          <a:xfrm>
            <a:off x="5258200" y="1229900"/>
            <a:ext cx="3165900" cy="3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9"/>
          <p:cNvSpPr/>
          <p:nvPr/>
        </p:nvSpPr>
        <p:spPr>
          <a:xfrm>
            <a:off x="-1066000" y="4148624"/>
            <a:ext cx="2318705" cy="2318705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9"/>
          <p:cNvSpPr/>
          <p:nvPr/>
        </p:nvSpPr>
        <p:spPr>
          <a:xfrm rot="-2700000">
            <a:off x="8725469" y="4535350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9"/>
          <p:cNvSpPr/>
          <p:nvPr/>
        </p:nvSpPr>
        <p:spPr>
          <a:xfrm rot="5400000">
            <a:off x="7832400" y="516812"/>
            <a:ext cx="2085177" cy="901987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9"/>
          <p:cNvSpPr/>
          <p:nvPr/>
        </p:nvSpPr>
        <p:spPr>
          <a:xfrm rot="-2700000">
            <a:off x="248002" y="2229704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9"/>
          <p:cNvSpPr/>
          <p:nvPr/>
        </p:nvSpPr>
        <p:spPr>
          <a:xfrm>
            <a:off x="3253647" y="480100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9"/>
          <p:cNvSpPr/>
          <p:nvPr/>
        </p:nvSpPr>
        <p:spPr>
          <a:xfrm>
            <a:off x="-1253581" y="-1661857"/>
            <a:ext cx="2306972" cy="2306972"/>
          </a:xfrm>
          <a:custGeom>
            <a:avLst/>
            <a:gdLst/>
            <a:ahLst/>
            <a:cxnLst/>
            <a:rect l="l" t="t" r="r" b="b"/>
            <a:pathLst>
              <a:path w="2306972" h="2306972" extrusionOk="0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9"/>
          <p:cNvSpPr/>
          <p:nvPr/>
        </p:nvSpPr>
        <p:spPr>
          <a:xfrm rot="-2700000">
            <a:off x="2499794" y="13181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 txBox="1">
            <a:spLocks noGrp="1"/>
          </p:cNvSpPr>
          <p:nvPr>
            <p:ph type="subTitle" idx="1"/>
          </p:nvPr>
        </p:nvSpPr>
        <p:spPr>
          <a:xfrm>
            <a:off x="4938050" y="2727754"/>
            <a:ext cx="3346200" cy="8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9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_2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"/>
          <p:cNvSpPr txBox="1">
            <a:spLocks noGrp="1"/>
          </p:cNvSpPr>
          <p:nvPr>
            <p:ph type="subTitle" idx="1"/>
          </p:nvPr>
        </p:nvSpPr>
        <p:spPr>
          <a:xfrm>
            <a:off x="1647700" y="1527800"/>
            <a:ext cx="62220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title" idx="2" hasCustomPrompt="1"/>
          </p:nvPr>
        </p:nvSpPr>
        <p:spPr>
          <a:xfrm>
            <a:off x="796200" y="1270850"/>
            <a:ext cx="7314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9" name="Google Shape;259;p23"/>
          <p:cNvSpPr txBox="1">
            <a:spLocks noGrp="1"/>
          </p:cNvSpPr>
          <p:nvPr>
            <p:ph type="subTitle" idx="3"/>
          </p:nvPr>
        </p:nvSpPr>
        <p:spPr>
          <a:xfrm>
            <a:off x="1647700" y="1194650"/>
            <a:ext cx="6222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0" name="Google Shape;260;p23"/>
          <p:cNvSpPr txBox="1">
            <a:spLocks noGrp="1"/>
          </p:cNvSpPr>
          <p:nvPr>
            <p:ph type="subTitle" idx="4"/>
          </p:nvPr>
        </p:nvSpPr>
        <p:spPr>
          <a:xfrm>
            <a:off x="1647700" y="2392800"/>
            <a:ext cx="62220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23"/>
          <p:cNvSpPr txBox="1">
            <a:spLocks noGrp="1"/>
          </p:cNvSpPr>
          <p:nvPr>
            <p:ph type="title" idx="5" hasCustomPrompt="1"/>
          </p:nvPr>
        </p:nvSpPr>
        <p:spPr>
          <a:xfrm>
            <a:off x="796200" y="2135850"/>
            <a:ext cx="7314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2" name="Google Shape;262;p23"/>
          <p:cNvSpPr txBox="1">
            <a:spLocks noGrp="1"/>
          </p:cNvSpPr>
          <p:nvPr>
            <p:ph type="subTitle" idx="6"/>
          </p:nvPr>
        </p:nvSpPr>
        <p:spPr>
          <a:xfrm>
            <a:off x="1647700" y="2059650"/>
            <a:ext cx="6222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3" name="Google Shape;263;p23"/>
          <p:cNvSpPr txBox="1">
            <a:spLocks noGrp="1"/>
          </p:cNvSpPr>
          <p:nvPr>
            <p:ph type="subTitle" idx="7"/>
          </p:nvPr>
        </p:nvSpPr>
        <p:spPr>
          <a:xfrm>
            <a:off x="1647700" y="3257800"/>
            <a:ext cx="62220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23"/>
          <p:cNvSpPr txBox="1">
            <a:spLocks noGrp="1"/>
          </p:cNvSpPr>
          <p:nvPr>
            <p:ph type="title" idx="8" hasCustomPrompt="1"/>
          </p:nvPr>
        </p:nvSpPr>
        <p:spPr>
          <a:xfrm>
            <a:off x="796200" y="3000850"/>
            <a:ext cx="7314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5" name="Google Shape;265;p23"/>
          <p:cNvSpPr txBox="1">
            <a:spLocks noGrp="1"/>
          </p:cNvSpPr>
          <p:nvPr>
            <p:ph type="subTitle" idx="9"/>
          </p:nvPr>
        </p:nvSpPr>
        <p:spPr>
          <a:xfrm>
            <a:off x="1647700" y="2924650"/>
            <a:ext cx="6222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6" name="Google Shape;266;p23"/>
          <p:cNvSpPr txBox="1">
            <a:spLocks noGrp="1"/>
          </p:cNvSpPr>
          <p:nvPr>
            <p:ph type="subTitle" idx="13"/>
          </p:nvPr>
        </p:nvSpPr>
        <p:spPr>
          <a:xfrm>
            <a:off x="1647700" y="4122800"/>
            <a:ext cx="62220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23"/>
          <p:cNvSpPr txBox="1">
            <a:spLocks noGrp="1"/>
          </p:cNvSpPr>
          <p:nvPr>
            <p:ph type="title" idx="14" hasCustomPrompt="1"/>
          </p:nvPr>
        </p:nvSpPr>
        <p:spPr>
          <a:xfrm>
            <a:off x="796200" y="3865850"/>
            <a:ext cx="7314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8" name="Google Shape;268;p23"/>
          <p:cNvSpPr txBox="1">
            <a:spLocks noGrp="1"/>
          </p:cNvSpPr>
          <p:nvPr>
            <p:ph type="subTitle" idx="15"/>
          </p:nvPr>
        </p:nvSpPr>
        <p:spPr>
          <a:xfrm>
            <a:off x="1647700" y="3789650"/>
            <a:ext cx="6222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9" name="Google Shape;269;p23"/>
          <p:cNvSpPr/>
          <p:nvPr/>
        </p:nvSpPr>
        <p:spPr>
          <a:xfrm>
            <a:off x="-1584350" y="287197"/>
            <a:ext cx="2181807" cy="2181807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3"/>
          <p:cNvSpPr/>
          <p:nvPr/>
        </p:nvSpPr>
        <p:spPr>
          <a:xfrm rot="5400000">
            <a:off x="7650425" y="3747962"/>
            <a:ext cx="2085177" cy="901987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1" name="Google Shape;271;p23"/>
          <p:cNvGrpSpPr/>
          <p:nvPr/>
        </p:nvGrpSpPr>
        <p:grpSpPr>
          <a:xfrm>
            <a:off x="7809396" y="3638666"/>
            <a:ext cx="901968" cy="901968"/>
            <a:chOff x="1350404" y="-3124999"/>
            <a:chExt cx="1570279" cy="1570279"/>
          </a:xfrm>
        </p:grpSpPr>
        <p:sp>
          <p:nvSpPr>
            <p:cNvPr id="272" name="Google Shape;272;p23"/>
            <p:cNvSpPr/>
            <p:nvPr/>
          </p:nvSpPr>
          <p:spPr>
            <a:xfrm>
              <a:off x="2135530" y="-3124999"/>
              <a:ext cx="2889" cy="1570279"/>
            </a:xfrm>
            <a:custGeom>
              <a:avLst/>
              <a:gdLst/>
              <a:ahLst/>
              <a:cxnLst/>
              <a:rect l="l" t="t" r="r" b="b"/>
              <a:pathLst>
                <a:path w="2889" h="1570279" extrusionOk="0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1350404" y="-2339874"/>
              <a:ext cx="1570279" cy="2889"/>
            </a:xfrm>
            <a:custGeom>
              <a:avLst/>
              <a:gdLst/>
              <a:ahLst/>
              <a:cxnLst/>
              <a:rect l="l" t="t" r="r" b="b"/>
              <a:pathLst>
                <a:path w="1570279" h="2889" extrusionOk="0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6" name="Google Shape;276;p23"/>
          <p:cNvSpPr/>
          <p:nvPr/>
        </p:nvSpPr>
        <p:spPr>
          <a:xfrm rot="-2700000">
            <a:off x="242648" y="432258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3"/>
          <p:cNvSpPr/>
          <p:nvPr/>
        </p:nvSpPr>
        <p:spPr>
          <a:xfrm rot="-2700000">
            <a:off x="5260819" y="4841036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3"/>
          <p:cNvSpPr/>
          <p:nvPr/>
        </p:nvSpPr>
        <p:spPr>
          <a:xfrm>
            <a:off x="251447" y="81075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3"/>
          <p:cNvSpPr/>
          <p:nvPr/>
        </p:nvSpPr>
        <p:spPr>
          <a:xfrm rot="-2700000">
            <a:off x="8687852" y="2562279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3"/>
          <p:cNvSpPr/>
          <p:nvPr/>
        </p:nvSpPr>
        <p:spPr>
          <a:xfrm rot="-2700000">
            <a:off x="4121110" y="10237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"/>
          <p:cNvSpPr/>
          <p:nvPr/>
        </p:nvSpPr>
        <p:spPr>
          <a:xfrm>
            <a:off x="-753977" y="3910975"/>
            <a:ext cx="2489827" cy="2489827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0" name="Google Shape;320;p26"/>
          <p:cNvGrpSpPr/>
          <p:nvPr/>
        </p:nvGrpSpPr>
        <p:grpSpPr>
          <a:xfrm>
            <a:off x="295975" y="4188655"/>
            <a:ext cx="1694813" cy="830678"/>
            <a:chOff x="-215300" y="3851305"/>
            <a:chExt cx="1694813" cy="830678"/>
          </a:xfrm>
        </p:grpSpPr>
        <p:sp>
          <p:nvSpPr>
            <p:cNvPr id="321" name="Google Shape;321;p26"/>
            <p:cNvSpPr/>
            <p:nvPr/>
          </p:nvSpPr>
          <p:spPr>
            <a:xfrm>
              <a:off x="861887" y="3947362"/>
              <a:ext cx="215345" cy="42222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61887" y="4031521"/>
              <a:ext cx="137882" cy="60495"/>
              <a:chOff x="1949580" y="3551527"/>
              <a:chExt cx="247410" cy="108551"/>
            </a:xfrm>
          </p:grpSpPr>
          <p:sp>
            <p:nvSpPr>
              <p:cNvPr id="323" name="Google Shape;323;p26"/>
              <p:cNvSpPr/>
              <p:nvPr/>
            </p:nvSpPr>
            <p:spPr>
              <a:xfrm>
                <a:off x="1949580" y="3551527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6"/>
              <p:cNvSpPr/>
              <p:nvPr/>
            </p:nvSpPr>
            <p:spPr>
              <a:xfrm>
                <a:off x="1949580" y="3601966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6"/>
              <p:cNvSpPr/>
              <p:nvPr/>
            </p:nvSpPr>
            <p:spPr>
              <a:xfrm>
                <a:off x="1949580" y="3652482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6" name="Google Shape;326;p26"/>
            <p:cNvSpPr/>
            <p:nvPr/>
          </p:nvSpPr>
          <p:spPr>
            <a:xfrm>
              <a:off x="-85801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104109" y="4375950"/>
              <a:ext cx="105745" cy="305846"/>
            </a:xfrm>
            <a:custGeom>
              <a:avLst/>
              <a:gdLst/>
              <a:ahLst/>
              <a:cxnLst/>
              <a:rect l="l" t="t" r="r" b="b"/>
              <a:pathLst>
                <a:path w="189678" h="548602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548602"/>
                  </a:lnTo>
                  <a:lnTo>
                    <a:pt x="0" y="54860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294020" y="4210340"/>
              <a:ext cx="105745" cy="471557"/>
            </a:xfrm>
            <a:custGeom>
              <a:avLst/>
              <a:gdLst/>
              <a:ahLst/>
              <a:cxnLst/>
              <a:rect l="l" t="t" r="r" b="b"/>
              <a:pathLst>
                <a:path w="189678" h="845843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845844"/>
                  </a:lnTo>
                  <a:lnTo>
                    <a:pt x="0" y="84584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483972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673882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863835" y="4347926"/>
              <a:ext cx="105745" cy="333923"/>
            </a:xfrm>
            <a:custGeom>
              <a:avLst/>
              <a:gdLst/>
              <a:ahLst/>
              <a:cxnLst/>
              <a:rect l="l" t="t" r="r" b="b"/>
              <a:pathLst>
                <a:path w="189678" h="598965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598965"/>
                  </a:lnTo>
                  <a:lnTo>
                    <a:pt x="0" y="59896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1053745" y="4472133"/>
              <a:ext cx="105745" cy="209628"/>
            </a:xfrm>
            <a:custGeom>
              <a:avLst/>
              <a:gdLst/>
              <a:ahLst/>
              <a:cxnLst/>
              <a:rect l="l" t="t" r="r" b="b"/>
              <a:pathLst>
                <a:path w="189678" h="376014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376015"/>
                  </a:lnTo>
                  <a:lnTo>
                    <a:pt x="0" y="37601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1243698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-32968" y="4087783"/>
              <a:ext cx="1329975" cy="420315"/>
            </a:xfrm>
            <a:custGeom>
              <a:avLst/>
              <a:gdLst/>
              <a:ahLst/>
              <a:cxnLst/>
              <a:rect l="l" t="t" r="r" b="b"/>
              <a:pathLst>
                <a:path w="2385606" h="753929" extrusionOk="0">
                  <a:moveTo>
                    <a:pt x="0" y="0"/>
                  </a:moveTo>
                  <a:lnTo>
                    <a:pt x="340844" y="555135"/>
                  </a:lnTo>
                  <a:lnTo>
                    <a:pt x="681613" y="262147"/>
                  </a:lnTo>
                  <a:lnTo>
                    <a:pt x="1022381" y="0"/>
                  </a:lnTo>
                  <a:lnTo>
                    <a:pt x="1363225" y="0"/>
                  </a:lnTo>
                  <a:lnTo>
                    <a:pt x="1703993" y="517077"/>
                  </a:lnTo>
                  <a:lnTo>
                    <a:pt x="2044838" y="753929"/>
                  </a:lnTo>
                  <a:lnTo>
                    <a:pt x="2385606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-61417" y="4059335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128536" y="4354614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318446" y="4189385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508356" y="4059335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5" y="102094"/>
                    <a:pt x="0" y="79239"/>
                    <a:pt x="0" y="51047"/>
                  </a:cubicBezTo>
                  <a:cubicBezTo>
                    <a:pt x="0" y="22854"/>
                    <a:pt x="22855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698309" y="4059335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893172" y="4336368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1078172" y="4457909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1268082" y="4046253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-215300" y="3851305"/>
              <a:ext cx="1694813" cy="830678"/>
            </a:xfrm>
            <a:custGeom>
              <a:avLst/>
              <a:gdLst/>
              <a:ahLst/>
              <a:cxnLst/>
              <a:rect l="l" t="t" r="r" b="b"/>
              <a:pathLst>
                <a:path w="3040023" h="1490006" extrusionOk="0">
                  <a:moveTo>
                    <a:pt x="2916053" y="1490007"/>
                  </a:moveTo>
                  <a:lnTo>
                    <a:pt x="123971" y="1490007"/>
                  </a:lnTo>
                  <a:cubicBezTo>
                    <a:pt x="55529" y="1490007"/>
                    <a:pt x="0" y="1434478"/>
                    <a:pt x="0" y="1366036"/>
                  </a:cubicBezTo>
                  <a:lnTo>
                    <a:pt x="0" y="123971"/>
                  </a:lnTo>
                  <a:cubicBezTo>
                    <a:pt x="0" y="55529"/>
                    <a:pt x="55529" y="0"/>
                    <a:pt x="123971" y="0"/>
                  </a:cubicBezTo>
                  <a:lnTo>
                    <a:pt x="2916053" y="0"/>
                  </a:lnTo>
                  <a:cubicBezTo>
                    <a:pt x="2984495" y="0"/>
                    <a:pt x="3040024" y="55529"/>
                    <a:pt x="3040024" y="123971"/>
                  </a:cubicBezTo>
                  <a:lnTo>
                    <a:pt x="3040024" y="1366036"/>
                  </a:lnTo>
                  <a:cubicBezTo>
                    <a:pt x="3040024" y="1434554"/>
                    <a:pt x="2984495" y="1490007"/>
                    <a:pt x="2916053" y="14900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4" name="Google Shape;344;p26"/>
          <p:cNvSpPr/>
          <p:nvPr/>
        </p:nvSpPr>
        <p:spPr>
          <a:xfrm rot="-2700000">
            <a:off x="7679247" y="18329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6"/>
          <p:cNvSpPr/>
          <p:nvPr/>
        </p:nvSpPr>
        <p:spPr>
          <a:xfrm rot="-2700000">
            <a:off x="422294" y="567925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6"/>
          <p:cNvSpPr/>
          <p:nvPr/>
        </p:nvSpPr>
        <p:spPr>
          <a:xfrm rot="-2700000">
            <a:off x="8760102" y="3593879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6"/>
          <p:cNvSpPr/>
          <p:nvPr/>
        </p:nvSpPr>
        <p:spPr>
          <a:xfrm rot="-2700000">
            <a:off x="228123" y="304080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6"/>
          <p:cNvSpPr/>
          <p:nvPr/>
        </p:nvSpPr>
        <p:spPr>
          <a:xfrm rot="-2700000">
            <a:off x="4242256" y="474611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6"/>
          <p:cNvSpPr/>
          <p:nvPr/>
        </p:nvSpPr>
        <p:spPr>
          <a:xfrm>
            <a:off x="3199535" y="19210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0" name="Google Shape;350;p26"/>
          <p:cNvGrpSpPr/>
          <p:nvPr/>
        </p:nvGrpSpPr>
        <p:grpSpPr>
          <a:xfrm>
            <a:off x="8430783" y="1741366"/>
            <a:ext cx="901968" cy="901968"/>
            <a:chOff x="1350404" y="-3124999"/>
            <a:chExt cx="1570279" cy="1570279"/>
          </a:xfrm>
        </p:grpSpPr>
        <p:sp>
          <p:nvSpPr>
            <p:cNvPr id="351" name="Google Shape;351;p26"/>
            <p:cNvSpPr/>
            <p:nvPr/>
          </p:nvSpPr>
          <p:spPr>
            <a:xfrm>
              <a:off x="2135530" y="-3124999"/>
              <a:ext cx="2889" cy="1570279"/>
            </a:xfrm>
            <a:custGeom>
              <a:avLst/>
              <a:gdLst/>
              <a:ahLst/>
              <a:cxnLst/>
              <a:rect l="l" t="t" r="r" b="b"/>
              <a:pathLst>
                <a:path w="2889" h="1570279" extrusionOk="0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50404" y="-2339874"/>
              <a:ext cx="1570279" cy="2889"/>
            </a:xfrm>
            <a:custGeom>
              <a:avLst/>
              <a:gdLst/>
              <a:ahLst/>
              <a:cxnLst/>
              <a:rect l="l" t="t" r="r" b="b"/>
              <a:pathLst>
                <a:path w="1570279" h="2889" extrusionOk="0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5" name="Google Shape;355;p26"/>
          <p:cNvSpPr/>
          <p:nvPr/>
        </p:nvSpPr>
        <p:spPr>
          <a:xfrm>
            <a:off x="4407973" y="-1942300"/>
            <a:ext cx="2489827" cy="2489827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6"/>
          <p:cNvSpPr/>
          <p:nvPr/>
        </p:nvSpPr>
        <p:spPr>
          <a:xfrm>
            <a:off x="8146410" y="475490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7"/>
          <p:cNvSpPr/>
          <p:nvPr/>
        </p:nvSpPr>
        <p:spPr>
          <a:xfrm>
            <a:off x="7128375" y="0"/>
            <a:ext cx="2517166" cy="1088852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9" name="Google Shape;359;p27"/>
          <p:cNvGrpSpPr/>
          <p:nvPr/>
        </p:nvGrpSpPr>
        <p:grpSpPr>
          <a:xfrm>
            <a:off x="7650716" y="539506"/>
            <a:ext cx="1022136" cy="829949"/>
            <a:chOff x="7329141" y="362469"/>
            <a:chExt cx="1022136" cy="829949"/>
          </a:xfrm>
        </p:grpSpPr>
        <p:sp>
          <p:nvSpPr>
            <p:cNvPr id="360" name="Google Shape;360;p27"/>
            <p:cNvSpPr/>
            <p:nvPr/>
          </p:nvSpPr>
          <p:spPr>
            <a:xfrm>
              <a:off x="7329141" y="362469"/>
              <a:ext cx="1022136" cy="829949"/>
            </a:xfrm>
            <a:custGeom>
              <a:avLst/>
              <a:gdLst/>
              <a:ahLst/>
              <a:cxnLst/>
              <a:rect l="l" t="t" r="r" b="b"/>
              <a:pathLst>
                <a:path w="1901648" h="1544092" extrusionOk="0">
                  <a:moveTo>
                    <a:pt x="1770840" y="1544092"/>
                  </a:moveTo>
                  <a:lnTo>
                    <a:pt x="130807" y="1544092"/>
                  </a:lnTo>
                  <a:cubicBezTo>
                    <a:pt x="58567" y="1544092"/>
                    <a:pt x="0" y="1485525"/>
                    <a:pt x="0" y="1413285"/>
                  </a:cubicBezTo>
                  <a:lnTo>
                    <a:pt x="0" y="130808"/>
                  </a:lnTo>
                  <a:cubicBezTo>
                    <a:pt x="0" y="58567"/>
                    <a:pt x="58567" y="0"/>
                    <a:pt x="130807" y="0"/>
                  </a:cubicBezTo>
                  <a:lnTo>
                    <a:pt x="1770840" y="0"/>
                  </a:lnTo>
                  <a:cubicBezTo>
                    <a:pt x="1843081" y="0"/>
                    <a:pt x="1901648" y="58567"/>
                    <a:pt x="1901648" y="130808"/>
                  </a:cubicBezTo>
                  <a:lnTo>
                    <a:pt x="1901648" y="1413285"/>
                  </a:lnTo>
                  <a:cubicBezTo>
                    <a:pt x="1901648" y="1485449"/>
                    <a:pt x="1843081" y="1544092"/>
                    <a:pt x="1770840" y="15440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7479397" y="507863"/>
              <a:ext cx="275724" cy="489918"/>
            </a:xfrm>
            <a:custGeom>
              <a:avLst/>
              <a:gdLst/>
              <a:ahLst/>
              <a:cxnLst/>
              <a:rect l="l" t="t" r="r" b="b"/>
              <a:pathLst>
                <a:path w="512975" h="911475" extrusionOk="0">
                  <a:moveTo>
                    <a:pt x="512976" y="0"/>
                  </a:moveTo>
                  <a:cubicBezTo>
                    <a:pt x="229635" y="0"/>
                    <a:pt x="0" y="229635"/>
                    <a:pt x="0" y="512976"/>
                  </a:cubicBezTo>
                  <a:cubicBezTo>
                    <a:pt x="0" y="673864"/>
                    <a:pt x="74064" y="817434"/>
                    <a:pt x="189983" y="911476"/>
                  </a:cubicBezTo>
                  <a:lnTo>
                    <a:pt x="512976" y="512976"/>
                  </a:lnTo>
                  <a:lnTo>
                    <a:pt x="5129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2" name="Google Shape;362;p27"/>
            <p:cNvGrpSpPr/>
            <p:nvPr/>
          </p:nvGrpSpPr>
          <p:grpSpPr>
            <a:xfrm>
              <a:off x="7581570" y="507863"/>
              <a:ext cx="449624" cy="551756"/>
              <a:chOff x="6727477" y="1096947"/>
              <a:chExt cx="836044" cy="1025951"/>
            </a:xfrm>
          </p:grpSpPr>
          <p:sp>
            <p:nvSpPr>
              <p:cNvPr id="363" name="Google Shape;363;p27"/>
              <p:cNvSpPr/>
              <p:nvPr/>
            </p:nvSpPr>
            <p:spPr>
              <a:xfrm>
                <a:off x="7050546" y="1096947"/>
                <a:ext cx="512975" cy="1014176"/>
              </a:xfrm>
              <a:custGeom>
                <a:avLst/>
                <a:gdLst/>
                <a:ahLst/>
                <a:cxnLst/>
                <a:rect l="l" t="t" r="r" b="b"/>
                <a:pathLst>
                  <a:path w="512975" h="1014176" extrusionOk="0">
                    <a:moveTo>
                      <a:pt x="512976" y="512976"/>
                    </a:moveTo>
                    <a:cubicBezTo>
                      <a:pt x="512976" y="229635"/>
                      <a:pt x="283341" y="0"/>
                      <a:pt x="0" y="0"/>
                    </a:cubicBezTo>
                    <a:lnTo>
                      <a:pt x="0" y="512976"/>
                    </a:lnTo>
                    <a:lnTo>
                      <a:pt x="109538" y="1014177"/>
                    </a:lnTo>
                    <a:cubicBezTo>
                      <a:pt x="340161" y="963966"/>
                      <a:pt x="512976" y="758639"/>
                      <a:pt x="512976" y="5129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27"/>
              <p:cNvSpPr/>
              <p:nvPr/>
            </p:nvSpPr>
            <p:spPr>
              <a:xfrm>
                <a:off x="6727477" y="1609923"/>
                <a:ext cx="432531" cy="512975"/>
              </a:xfrm>
              <a:custGeom>
                <a:avLst/>
                <a:gdLst/>
                <a:ahLst/>
                <a:cxnLst/>
                <a:rect l="l" t="t" r="r" b="b"/>
                <a:pathLst>
                  <a:path w="432531" h="512975" extrusionOk="0">
                    <a:moveTo>
                      <a:pt x="0" y="398500"/>
                    </a:moveTo>
                    <a:cubicBezTo>
                      <a:pt x="88192" y="470057"/>
                      <a:pt x="200617" y="512976"/>
                      <a:pt x="322993" y="512976"/>
                    </a:cubicBezTo>
                    <a:cubicBezTo>
                      <a:pt x="360594" y="512976"/>
                      <a:pt x="397208" y="508874"/>
                      <a:pt x="432531" y="501201"/>
                    </a:cubicBezTo>
                    <a:lnTo>
                      <a:pt x="322993" y="0"/>
                    </a:lnTo>
                    <a:lnTo>
                      <a:pt x="0" y="3985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5" name="Google Shape;365;p27"/>
            <p:cNvSpPr/>
            <p:nvPr/>
          </p:nvSpPr>
          <p:spPr>
            <a:xfrm>
              <a:off x="7755275" y="507863"/>
              <a:ext cx="222278" cy="438881"/>
            </a:xfrm>
            <a:custGeom>
              <a:avLst/>
              <a:gdLst/>
              <a:ahLst/>
              <a:cxnLst/>
              <a:rect l="l" t="t" r="r" b="b"/>
              <a:pathLst>
                <a:path w="413540" h="816522" extrusionOk="0">
                  <a:moveTo>
                    <a:pt x="0" y="0"/>
                  </a:moveTo>
                  <a:lnTo>
                    <a:pt x="0" y="512976"/>
                  </a:lnTo>
                  <a:lnTo>
                    <a:pt x="413541" y="81652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7918481" y="577354"/>
              <a:ext cx="207620" cy="40707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7986379" y="855683"/>
              <a:ext cx="207620" cy="40707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8078706" y="664248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8078706" y="691415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8078706" y="718541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8078706" y="946989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7"/>
            <p:cNvSpPr/>
            <p:nvPr/>
          </p:nvSpPr>
          <p:spPr>
            <a:xfrm>
              <a:off x="8078706" y="974156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7"/>
            <p:cNvSpPr/>
            <p:nvPr/>
          </p:nvSpPr>
          <p:spPr>
            <a:xfrm>
              <a:off x="8078706" y="1001323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4" name="Google Shape;374;p27"/>
          <p:cNvSpPr/>
          <p:nvPr/>
        </p:nvSpPr>
        <p:spPr>
          <a:xfrm>
            <a:off x="6005759" y="4604009"/>
            <a:ext cx="2087690" cy="2087690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27"/>
          <p:cNvSpPr/>
          <p:nvPr/>
        </p:nvSpPr>
        <p:spPr>
          <a:xfrm rot="-2700000">
            <a:off x="547497" y="24057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27"/>
          <p:cNvSpPr/>
          <p:nvPr/>
        </p:nvSpPr>
        <p:spPr>
          <a:xfrm rot="-2700000">
            <a:off x="3740631" y="4706475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27"/>
          <p:cNvSpPr/>
          <p:nvPr/>
        </p:nvSpPr>
        <p:spPr>
          <a:xfrm rot="-2700000">
            <a:off x="4869215" y="240579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7"/>
          <p:cNvSpPr/>
          <p:nvPr/>
        </p:nvSpPr>
        <p:spPr>
          <a:xfrm rot="-2700000">
            <a:off x="249023" y="419300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7"/>
          <p:cNvSpPr/>
          <p:nvPr/>
        </p:nvSpPr>
        <p:spPr>
          <a:xfrm rot="-2700000">
            <a:off x="8701281" y="2057586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8370935" y="4715280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7"/>
          <p:cNvSpPr/>
          <p:nvPr/>
        </p:nvSpPr>
        <p:spPr>
          <a:xfrm>
            <a:off x="-141118" y="4603993"/>
            <a:ext cx="2306972" cy="2306972"/>
          </a:xfrm>
          <a:custGeom>
            <a:avLst/>
            <a:gdLst/>
            <a:ahLst/>
            <a:cxnLst/>
            <a:rect l="l" t="t" r="r" b="b"/>
            <a:pathLst>
              <a:path w="2306972" h="2306972" extrusionOk="0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-1383791" y="1516059"/>
            <a:ext cx="2087690" cy="2087690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1442285" y="183230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65" r:id="rId4"/>
    <p:sldLayoutId id="2147483669" r:id="rId5"/>
    <p:sldLayoutId id="2147483672" r:id="rId6"/>
    <p:sldLayoutId id="2147483673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orient="horz" pos="290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1"/>
          <p:cNvSpPr txBox="1">
            <a:spLocks noGrp="1"/>
          </p:cNvSpPr>
          <p:nvPr>
            <p:ph type="ctrTitle"/>
          </p:nvPr>
        </p:nvSpPr>
        <p:spPr>
          <a:xfrm>
            <a:off x="1814850" y="1666797"/>
            <a:ext cx="5514300" cy="16565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Analysing Student Behaviour</a:t>
            </a:r>
          </a:p>
        </p:txBody>
      </p:sp>
      <p:sp>
        <p:nvSpPr>
          <p:cNvPr id="395" name="Google Shape;395;p31"/>
          <p:cNvSpPr txBox="1">
            <a:spLocks noGrp="1"/>
          </p:cNvSpPr>
          <p:nvPr>
            <p:ph type="subTitle" idx="1"/>
          </p:nvPr>
        </p:nvSpPr>
        <p:spPr>
          <a:xfrm>
            <a:off x="2425453" y="3856700"/>
            <a:ext cx="4283700" cy="4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By. 3143 SURAJ SHETE</a:t>
            </a:r>
            <a:endParaRPr dirty="0"/>
          </a:p>
        </p:txBody>
      </p:sp>
      <p:grpSp>
        <p:nvGrpSpPr>
          <p:cNvPr id="396" name="Google Shape;396;p31"/>
          <p:cNvGrpSpPr/>
          <p:nvPr/>
        </p:nvGrpSpPr>
        <p:grpSpPr>
          <a:xfrm>
            <a:off x="8118467" y="4032000"/>
            <a:ext cx="1098804" cy="732535"/>
            <a:chOff x="8118467" y="4032000"/>
            <a:chExt cx="1098804" cy="732535"/>
          </a:xfrm>
        </p:grpSpPr>
        <p:sp>
          <p:nvSpPr>
            <p:cNvPr id="397" name="Google Shape;397;p31"/>
            <p:cNvSpPr/>
            <p:nvPr/>
          </p:nvSpPr>
          <p:spPr>
            <a:xfrm>
              <a:off x="8118467" y="4032000"/>
              <a:ext cx="183134" cy="183133"/>
            </a:xfrm>
            <a:custGeom>
              <a:avLst/>
              <a:gdLst/>
              <a:ahLst/>
              <a:cxnLst/>
              <a:rect l="l" t="t" r="r" b="b"/>
              <a:pathLst>
                <a:path w="254247" h="254246" extrusionOk="0">
                  <a:moveTo>
                    <a:pt x="254248" y="254247"/>
                  </a:moveTo>
                  <a:lnTo>
                    <a:pt x="0" y="254247"/>
                  </a:lnTo>
                  <a:lnTo>
                    <a:pt x="0" y="106044"/>
                  </a:lnTo>
                  <a:cubicBezTo>
                    <a:pt x="0" y="47477"/>
                    <a:pt x="47477" y="0"/>
                    <a:pt x="106044" y="0"/>
                  </a:cubicBezTo>
                  <a:lnTo>
                    <a:pt x="254248" y="0"/>
                  </a:lnTo>
                  <a:lnTo>
                    <a:pt x="254248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8118467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8118467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8118467" y="4581402"/>
              <a:ext cx="183134" cy="183079"/>
            </a:xfrm>
            <a:custGeom>
              <a:avLst/>
              <a:gdLst/>
              <a:ahLst/>
              <a:cxnLst/>
              <a:rect l="l" t="t" r="r" b="b"/>
              <a:pathLst>
                <a:path w="254247" h="254170" extrusionOk="0">
                  <a:moveTo>
                    <a:pt x="254248" y="254171"/>
                  </a:moveTo>
                  <a:lnTo>
                    <a:pt x="106044" y="254171"/>
                  </a:lnTo>
                  <a:cubicBezTo>
                    <a:pt x="47477" y="254171"/>
                    <a:pt x="0" y="206694"/>
                    <a:pt x="0" y="148127"/>
                  </a:cubicBezTo>
                  <a:lnTo>
                    <a:pt x="0" y="0"/>
                  </a:lnTo>
                  <a:lnTo>
                    <a:pt x="254248" y="0"/>
                  </a:lnTo>
                  <a:lnTo>
                    <a:pt x="254248" y="25417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8301601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8301601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8301601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8301601" y="4581402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8484735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8484735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8484735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8484735" y="4581402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8667869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8667869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8667869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8667869" y="4581402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8851003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8851003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8851003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8851003" y="4581402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9034137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254247" y="254247"/>
                  </a:moveTo>
                  <a:lnTo>
                    <a:pt x="0" y="254247"/>
                  </a:lnTo>
                  <a:lnTo>
                    <a:pt x="0" y="0"/>
                  </a:lnTo>
                  <a:lnTo>
                    <a:pt x="148203" y="0"/>
                  </a:lnTo>
                  <a:cubicBezTo>
                    <a:pt x="206770" y="0"/>
                    <a:pt x="254247" y="47477"/>
                    <a:pt x="254247" y="106044"/>
                  </a:cubicBezTo>
                  <a:lnTo>
                    <a:pt x="254247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9034137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9034137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9034082" y="4581402"/>
              <a:ext cx="183133" cy="183079"/>
            </a:xfrm>
            <a:custGeom>
              <a:avLst/>
              <a:gdLst/>
              <a:ahLst/>
              <a:cxnLst/>
              <a:rect l="l" t="t" r="r" b="b"/>
              <a:pathLst>
                <a:path w="254246" h="254170" extrusionOk="0">
                  <a:moveTo>
                    <a:pt x="148203" y="254171"/>
                  </a:moveTo>
                  <a:lnTo>
                    <a:pt x="0" y="254171"/>
                  </a:lnTo>
                  <a:lnTo>
                    <a:pt x="0" y="0"/>
                  </a:lnTo>
                  <a:lnTo>
                    <a:pt x="254247" y="0"/>
                  </a:lnTo>
                  <a:lnTo>
                    <a:pt x="254247" y="148203"/>
                  </a:lnTo>
                  <a:cubicBezTo>
                    <a:pt x="254323" y="206694"/>
                    <a:pt x="206770" y="254171"/>
                    <a:pt x="148203" y="2541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8273696" y="4184110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76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8368300" y="4275103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8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8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8588258" y="4076429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8456830" y="4433997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086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8726908" y="4658168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0" y="60137"/>
                    <a:pt x="0" y="38741"/>
                  </a:cubicBezTo>
                  <a:cubicBezTo>
                    <a:pt x="0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8518057" y="4370363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8170393" y="4076429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086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8456830" y="4293542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086" y="0"/>
                    <a:pt x="77482" y="17319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8368300" y="4378844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8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8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8202566" y="4461903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086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8174660" y="4617132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2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2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20"/>
                    <a:pt x="17320" y="0"/>
                    <a:pt x="38742" y="0"/>
                  </a:cubicBezTo>
                  <a:cubicBezTo>
                    <a:pt x="60163" y="0"/>
                    <a:pt x="77482" y="17396"/>
                    <a:pt x="77482" y="387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8273696" y="4321447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19"/>
                    <a:pt x="77482" y="387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8919671" y="4247252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19"/>
                    <a:pt x="77482" y="387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4" name="Google Shape;434;p31"/>
          <p:cNvGrpSpPr/>
          <p:nvPr/>
        </p:nvGrpSpPr>
        <p:grpSpPr>
          <a:xfrm>
            <a:off x="1062846" y="290916"/>
            <a:ext cx="901968" cy="901968"/>
            <a:chOff x="1350404" y="-3124999"/>
            <a:chExt cx="1570279" cy="1570279"/>
          </a:xfrm>
        </p:grpSpPr>
        <p:sp>
          <p:nvSpPr>
            <p:cNvPr id="435" name="Google Shape;435;p31"/>
            <p:cNvSpPr/>
            <p:nvPr/>
          </p:nvSpPr>
          <p:spPr>
            <a:xfrm>
              <a:off x="2135530" y="-3124999"/>
              <a:ext cx="2889" cy="1570279"/>
            </a:xfrm>
            <a:custGeom>
              <a:avLst/>
              <a:gdLst/>
              <a:ahLst/>
              <a:cxnLst/>
              <a:rect l="l" t="t" r="r" b="b"/>
              <a:pathLst>
                <a:path w="2889" h="1570279" extrusionOk="0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1350404" y="-2339874"/>
              <a:ext cx="1570279" cy="2889"/>
            </a:xfrm>
            <a:custGeom>
              <a:avLst/>
              <a:gdLst/>
              <a:ahLst/>
              <a:cxnLst/>
              <a:rect l="l" t="t" r="r" b="b"/>
              <a:pathLst>
                <a:path w="1570279" h="2889" extrusionOk="0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0" name="Google Shape;440;p31"/>
          <p:cNvGrpSpPr/>
          <p:nvPr/>
        </p:nvGrpSpPr>
        <p:grpSpPr>
          <a:xfrm>
            <a:off x="4060641" y="362469"/>
            <a:ext cx="1022706" cy="830413"/>
            <a:chOff x="7329141" y="362469"/>
            <a:chExt cx="1022706" cy="830413"/>
          </a:xfrm>
        </p:grpSpPr>
        <p:sp>
          <p:nvSpPr>
            <p:cNvPr id="441" name="Google Shape;441;p31"/>
            <p:cNvSpPr/>
            <p:nvPr/>
          </p:nvSpPr>
          <p:spPr>
            <a:xfrm>
              <a:off x="7329141" y="362469"/>
              <a:ext cx="1022706" cy="830413"/>
            </a:xfrm>
            <a:custGeom>
              <a:avLst/>
              <a:gdLst/>
              <a:ahLst/>
              <a:cxnLst/>
              <a:rect l="l" t="t" r="r" b="b"/>
              <a:pathLst>
                <a:path w="1901648" h="1544092" extrusionOk="0">
                  <a:moveTo>
                    <a:pt x="1770840" y="1544092"/>
                  </a:moveTo>
                  <a:lnTo>
                    <a:pt x="130807" y="1544092"/>
                  </a:lnTo>
                  <a:cubicBezTo>
                    <a:pt x="58567" y="1544092"/>
                    <a:pt x="0" y="1485525"/>
                    <a:pt x="0" y="1413285"/>
                  </a:cubicBezTo>
                  <a:lnTo>
                    <a:pt x="0" y="130808"/>
                  </a:lnTo>
                  <a:cubicBezTo>
                    <a:pt x="0" y="58567"/>
                    <a:pt x="58567" y="0"/>
                    <a:pt x="130807" y="0"/>
                  </a:cubicBezTo>
                  <a:lnTo>
                    <a:pt x="1770840" y="0"/>
                  </a:lnTo>
                  <a:cubicBezTo>
                    <a:pt x="1843081" y="0"/>
                    <a:pt x="1901648" y="58567"/>
                    <a:pt x="1901648" y="130808"/>
                  </a:cubicBezTo>
                  <a:lnTo>
                    <a:pt x="1901648" y="1413285"/>
                  </a:lnTo>
                  <a:cubicBezTo>
                    <a:pt x="1901648" y="1485449"/>
                    <a:pt x="1843081" y="1544092"/>
                    <a:pt x="1770840" y="15440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7479397" y="507863"/>
              <a:ext cx="275878" cy="490191"/>
            </a:xfrm>
            <a:custGeom>
              <a:avLst/>
              <a:gdLst/>
              <a:ahLst/>
              <a:cxnLst/>
              <a:rect l="l" t="t" r="r" b="b"/>
              <a:pathLst>
                <a:path w="512975" h="911475" extrusionOk="0">
                  <a:moveTo>
                    <a:pt x="512976" y="0"/>
                  </a:moveTo>
                  <a:cubicBezTo>
                    <a:pt x="229635" y="0"/>
                    <a:pt x="0" y="229635"/>
                    <a:pt x="0" y="512976"/>
                  </a:cubicBezTo>
                  <a:cubicBezTo>
                    <a:pt x="0" y="673864"/>
                    <a:pt x="74064" y="817434"/>
                    <a:pt x="189983" y="911476"/>
                  </a:cubicBezTo>
                  <a:lnTo>
                    <a:pt x="512976" y="512976"/>
                  </a:lnTo>
                  <a:lnTo>
                    <a:pt x="5129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3" name="Google Shape;443;p31"/>
            <p:cNvGrpSpPr/>
            <p:nvPr/>
          </p:nvGrpSpPr>
          <p:grpSpPr>
            <a:xfrm>
              <a:off x="7581570" y="507863"/>
              <a:ext cx="449624" cy="551756"/>
              <a:chOff x="6727477" y="1096947"/>
              <a:chExt cx="836044" cy="1025951"/>
            </a:xfrm>
          </p:grpSpPr>
          <p:sp>
            <p:nvSpPr>
              <p:cNvPr id="444" name="Google Shape;444;p31"/>
              <p:cNvSpPr/>
              <p:nvPr/>
            </p:nvSpPr>
            <p:spPr>
              <a:xfrm>
                <a:off x="7050546" y="1096947"/>
                <a:ext cx="512975" cy="1014176"/>
              </a:xfrm>
              <a:custGeom>
                <a:avLst/>
                <a:gdLst/>
                <a:ahLst/>
                <a:cxnLst/>
                <a:rect l="l" t="t" r="r" b="b"/>
                <a:pathLst>
                  <a:path w="512975" h="1014176" extrusionOk="0">
                    <a:moveTo>
                      <a:pt x="512976" y="512976"/>
                    </a:moveTo>
                    <a:cubicBezTo>
                      <a:pt x="512976" y="229635"/>
                      <a:pt x="283341" y="0"/>
                      <a:pt x="0" y="0"/>
                    </a:cubicBezTo>
                    <a:lnTo>
                      <a:pt x="0" y="512976"/>
                    </a:lnTo>
                    <a:lnTo>
                      <a:pt x="109538" y="1014177"/>
                    </a:lnTo>
                    <a:cubicBezTo>
                      <a:pt x="340161" y="963966"/>
                      <a:pt x="512976" y="758639"/>
                      <a:pt x="512976" y="5129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31"/>
              <p:cNvSpPr/>
              <p:nvPr/>
            </p:nvSpPr>
            <p:spPr>
              <a:xfrm>
                <a:off x="6727477" y="1609923"/>
                <a:ext cx="432531" cy="512975"/>
              </a:xfrm>
              <a:custGeom>
                <a:avLst/>
                <a:gdLst/>
                <a:ahLst/>
                <a:cxnLst/>
                <a:rect l="l" t="t" r="r" b="b"/>
                <a:pathLst>
                  <a:path w="432531" h="512975" extrusionOk="0">
                    <a:moveTo>
                      <a:pt x="0" y="398500"/>
                    </a:moveTo>
                    <a:cubicBezTo>
                      <a:pt x="88192" y="470057"/>
                      <a:pt x="200617" y="512976"/>
                      <a:pt x="322993" y="512976"/>
                    </a:cubicBezTo>
                    <a:cubicBezTo>
                      <a:pt x="360594" y="512976"/>
                      <a:pt x="397208" y="508874"/>
                      <a:pt x="432531" y="501201"/>
                    </a:cubicBezTo>
                    <a:lnTo>
                      <a:pt x="322993" y="0"/>
                    </a:lnTo>
                    <a:lnTo>
                      <a:pt x="0" y="3985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6" name="Google Shape;446;p31"/>
            <p:cNvSpPr/>
            <p:nvPr/>
          </p:nvSpPr>
          <p:spPr>
            <a:xfrm>
              <a:off x="7755275" y="507863"/>
              <a:ext cx="222402" cy="439126"/>
            </a:xfrm>
            <a:custGeom>
              <a:avLst/>
              <a:gdLst/>
              <a:ahLst/>
              <a:cxnLst/>
              <a:rect l="l" t="t" r="r" b="b"/>
              <a:pathLst>
                <a:path w="413540" h="816522" extrusionOk="0">
                  <a:moveTo>
                    <a:pt x="0" y="0"/>
                  </a:moveTo>
                  <a:lnTo>
                    <a:pt x="0" y="512976"/>
                  </a:lnTo>
                  <a:lnTo>
                    <a:pt x="413541" y="81652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7918481" y="577354"/>
              <a:ext cx="207735" cy="40730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7986379" y="855683"/>
              <a:ext cx="207735" cy="40730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8078706" y="664248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8078706" y="691415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8078706" y="718541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8078706" y="946989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8078706" y="974156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8078706" y="1001323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5" name="Google Shape;455;p31"/>
          <p:cNvGrpSpPr/>
          <p:nvPr/>
        </p:nvGrpSpPr>
        <p:grpSpPr>
          <a:xfrm>
            <a:off x="-215300" y="3851305"/>
            <a:ext cx="1694813" cy="830678"/>
            <a:chOff x="-215300" y="3851305"/>
            <a:chExt cx="1694813" cy="830678"/>
          </a:xfrm>
        </p:grpSpPr>
        <p:sp>
          <p:nvSpPr>
            <p:cNvPr id="456" name="Google Shape;456;p31"/>
            <p:cNvSpPr/>
            <p:nvPr/>
          </p:nvSpPr>
          <p:spPr>
            <a:xfrm>
              <a:off x="861887" y="3947362"/>
              <a:ext cx="215268" cy="42207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7" name="Google Shape;457;p31"/>
            <p:cNvGrpSpPr/>
            <p:nvPr/>
          </p:nvGrpSpPr>
          <p:grpSpPr>
            <a:xfrm>
              <a:off x="861887" y="4031521"/>
              <a:ext cx="137882" cy="60495"/>
              <a:chOff x="1949580" y="3551527"/>
              <a:chExt cx="247410" cy="108551"/>
            </a:xfrm>
          </p:grpSpPr>
          <p:sp>
            <p:nvSpPr>
              <p:cNvPr id="458" name="Google Shape;458;p31"/>
              <p:cNvSpPr/>
              <p:nvPr/>
            </p:nvSpPr>
            <p:spPr>
              <a:xfrm>
                <a:off x="1949580" y="3551527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31"/>
              <p:cNvSpPr/>
              <p:nvPr/>
            </p:nvSpPr>
            <p:spPr>
              <a:xfrm>
                <a:off x="1949580" y="3601966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31"/>
              <p:cNvSpPr/>
              <p:nvPr/>
            </p:nvSpPr>
            <p:spPr>
              <a:xfrm>
                <a:off x="1949580" y="3652482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61" name="Google Shape;461;p31"/>
            <p:cNvSpPr/>
            <p:nvPr/>
          </p:nvSpPr>
          <p:spPr>
            <a:xfrm>
              <a:off x="-85801" y="4070172"/>
              <a:ext cx="105708" cy="61151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104109" y="4375950"/>
              <a:ext cx="105745" cy="305846"/>
            </a:xfrm>
            <a:custGeom>
              <a:avLst/>
              <a:gdLst/>
              <a:ahLst/>
              <a:cxnLst/>
              <a:rect l="l" t="t" r="r" b="b"/>
              <a:pathLst>
                <a:path w="189678" h="548602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548602"/>
                  </a:lnTo>
                  <a:lnTo>
                    <a:pt x="0" y="54860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294020" y="4210340"/>
              <a:ext cx="105708" cy="471388"/>
            </a:xfrm>
            <a:custGeom>
              <a:avLst/>
              <a:gdLst/>
              <a:ahLst/>
              <a:cxnLst/>
              <a:rect l="l" t="t" r="r" b="b"/>
              <a:pathLst>
                <a:path w="189678" h="845843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845844"/>
                  </a:lnTo>
                  <a:lnTo>
                    <a:pt x="0" y="84584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483972" y="4070172"/>
              <a:ext cx="105708" cy="61151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673882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863835" y="4347926"/>
              <a:ext cx="105745" cy="333923"/>
            </a:xfrm>
            <a:custGeom>
              <a:avLst/>
              <a:gdLst/>
              <a:ahLst/>
              <a:cxnLst/>
              <a:rect l="l" t="t" r="r" b="b"/>
              <a:pathLst>
                <a:path w="189678" h="598965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598965"/>
                  </a:lnTo>
                  <a:lnTo>
                    <a:pt x="0" y="59896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1053745" y="4472133"/>
              <a:ext cx="105708" cy="209553"/>
            </a:xfrm>
            <a:custGeom>
              <a:avLst/>
              <a:gdLst/>
              <a:ahLst/>
              <a:cxnLst/>
              <a:rect l="l" t="t" r="r" b="b"/>
              <a:pathLst>
                <a:path w="189678" h="376014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376015"/>
                  </a:lnTo>
                  <a:lnTo>
                    <a:pt x="0" y="37601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1243698" y="4070172"/>
              <a:ext cx="105708" cy="61151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-32968" y="4087783"/>
              <a:ext cx="1329498" cy="420165"/>
            </a:xfrm>
            <a:custGeom>
              <a:avLst/>
              <a:gdLst/>
              <a:ahLst/>
              <a:cxnLst/>
              <a:rect l="l" t="t" r="r" b="b"/>
              <a:pathLst>
                <a:path w="2385606" h="753929" extrusionOk="0">
                  <a:moveTo>
                    <a:pt x="0" y="0"/>
                  </a:moveTo>
                  <a:lnTo>
                    <a:pt x="340844" y="555135"/>
                  </a:lnTo>
                  <a:lnTo>
                    <a:pt x="681613" y="262147"/>
                  </a:lnTo>
                  <a:lnTo>
                    <a:pt x="1022381" y="0"/>
                  </a:lnTo>
                  <a:lnTo>
                    <a:pt x="1363225" y="0"/>
                  </a:lnTo>
                  <a:lnTo>
                    <a:pt x="1703993" y="517077"/>
                  </a:lnTo>
                  <a:lnTo>
                    <a:pt x="2044838" y="753929"/>
                  </a:lnTo>
                  <a:lnTo>
                    <a:pt x="2385606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-61417" y="4059335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128536" y="4354614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318446" y="4189385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508356" y="4059335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5" y="102094"/>
                    <a:pt x="0" y="79239"/>
                    <a:pt x="0" y="51047"/>
                  </a:cubicBezTo>
                  <a:cubicBezTo>
                    <a:pt x="0" y="22854"/>
                    <a:pt x="22855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698309" y="4059335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893172" y="4336368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1078172" y="4457909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1268082" y="4046253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-215300" y="3851305"/>
              <a:ext cx="1694813" cy="830678"/>
            </a:xfrm>
            <a:custGeom>
              <a:avLst/>
              <a:gdLst/>
              <a:ahLst/>
              <a:cxnLst/>
              <a:rect l="l" t="t" r="r" b="b"/>
              <a:pathLst>
                <a:path w="3040023" h="1490006" extrusionOk="0">
                  <a:moveTo>
                    <a:pt x="2916053" y="1490007"/>
                  </a:moveTo>
                  <a:lnTo>
                    <a:pt x="123971" y="1490007"/>
                  </a:lnTo>
                  <a:cubicBezTo>
                    <a:pt x="55529" y="1490007"/>
                    <a:pt x="0" y="1434478"/>
                    <a:pt x="0" y="1366036"/>
                  </a:cubicBezTo>
                  <a:lnTo>
                    <a:pt x="0" y="123971"/>
                  </a:lnTo>
                  <a:cubicBezTo>
                    <a:pt x="0" y="55529"/>
                    <a:pt x="55529" y="0"/>
                    <a:pt x="123971" y="0"/>
                  </a:cubicBezTo>
                  <a:lnTo>
                    <a:pt x="2916053" y="0"/>
                  </a:lnTo>
                  <a:cubicBezTo>
                    <a:pt x="2984495" y="0"/>
                    <a:pt x="3040024" y="55529"/>
                    <a:pt x="3040024" y="123971"/>
                  </a:cubicBezTo>
                  <a:lnTo>
                    <a:pt x="3040024" y="1366036"/>
                  </a:lnTo>
                  <a:cubicBezTo>
                    <a:pt x="3040024" y="1434554"/>
                    <a:pt x="2984495" y="1490007"/>
                    <a:pt x="2916053" y="14900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BF63CEA9-BED1-4A13-9598-E1335120277E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>
            <a:off x="6090699" y="552675"/>
            <a:ext cx="2340076" cy="450000"/>
          </a:xfrm>
        </p:spPr>
        <p:txBody>
          <a:bodyPr/>
          <a:lstStyle/>
          <a:p>
            <a:r>
              <a:rPr lang="en-IN" dirty="0"/>
              <a:t>Advance Statistics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4"/>
          <p:cNvSpPr txBox="1">
            <a:spLocks noGrp="1"/>
          </p:cNvSpPr>
          <p:nvPr>
            <p:ph type="title"/>
          </p:nvPr>
        </p:nvSpPr>
        <p:spPr>
          <a:xfrm>
            <a:off x="720000" y="43099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Hypothesis Testing: Chi-square test</a:t>
            </a:r>
            <a:endParaRPr lang="en-IN" dirty="0"/>
          </a:p>
        </p:txBody>
      </p:sp>
      <p:sp>
        <p:nvSpPr>
          <p:cNvPr id="558" name="Google Shape;558;p34"/>
          <p:cNvSpPr txBox="1">
            <a:spLocks noGrp="1"/>
          </p:cNvSpPr>
          <p:nvPr>
            <p:ph type="subTitle" idx="2"/>
          </p:nvPr>
        </p:nvSpPr>
        <p:spPr>
          <a:xfrm>
            <a:off x="350755" y="1091912"/>
            <a:ext cx="7991502" cy="17808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Null Hypothesis (H0): There is no significant association between Certification Courses and Willingness to Pursue a Career Based on Your Degree.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Alternative Hypothesis (H1): There is a significant association between Certification Courses and Willingness to Pursue a Career Based on Your Degree.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Result: p-value = 0.7489 &gt; 0.05, accept the null hypothesis suggesting no significant association between Certification Courses and Willingness to Pursue a Career Based on Your Degree.</a:t>
            </a:r>
          </a:p>
        </p:txBody>
      </p:sp>
      <p:grpSp>
        <p:nvGrpSpPr>
          <p:cNvPr id="559" name="Google Shape;559;p34"/>
          <p:cNvGrpSpPr/>
          <p:nvPr/>
        </p:nvGrpSpPr>
        <p:grpSpPr>
          <a:xfrm>
            <a:off x="350755" y="4018677"/>
            <a:ext cx="902056" cy="901976"/>
            <a:chOff x="4246593" y="503852"/>
            <a:chExt cx="902056" cy="901976"/>
          </a:xfrm>
        </p:grpSpPr>
        <p:grpSp>
          <p:nvGrpSpPr>
            <p:cNvPr id="560" name="Google Shape;560;p34"/>
            <p:cNvGrpSpPr/>
            <p:nvPr/>
          </p:nvGrpSpPr>
          <p:grpSpPr>
            <a:xfrm>
              <a:off x="4246593" y="503900"/>
              <a:ext cx="901831" cy="901928"/>
              <a:chOff x="5998919" y="3270921"/>
              <a:chExt cx="1426046" cy="1426198"/>
            </a:xfrm>
          </p:grpSpPr>
          <p:sp>
            <p:nvSpPr>
              <p:cNvPr id="561" name="Google Shape;561;p34"/>
              <p:cNvSpPr/>
              <p:nvPr/>
            </p:nvSpPr>
            <p:spPr>
              <a:xfrm>
                <a:off x="5998919" y="3270921"/>
                <a:ext cx="713137" cy="713137"/>
              </a:xfrm>
              <a:custGeom>
                <a:avLst/>
                <a:gdLst/>
                <a:ahLst/>
                <a:cxnLst/>
                <a:rect l="l" t="t" r="r" b="b"/>
                <a:pathLst>
                  <a:path w="713137" h="713137" extrusionOk="0">
                    <a:moveTo>
                      <a:pt x="713137" y="521407"/>
                    </a:moveTo>
                    <a:lnTo>
                      <a:pt x="713137" y="0"/>
                    </a:lnTo>
                    <a:cubicBezTo>
                      <a:pt x="319271" y="0"/>
                      <a:pt x="0" y="319271"/>
                      <a:pt x="0" y="713137"/>
                    </a:cubicBezTo>
                    <a:lnTo>
                      <a:pt x="521408" y="713137"/>
                    </a:lnTo>
                    <a:cubicBezTo>
                      <a:pt x="521408" y="607245"/>
                      <a:pt x="607245" y="521407"/>
                      <a:pt x="713137" y="5214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34"/>
              <p:cNvSpPr/>
              <p:nvPr/>
            </p:nvSpPr>
            <p:spPr>
              <a:xfrm>
                <a:off x="5998919" y="3983982"/>
                <a:ext cx="1426046" cy="713137"/>
              </a:xfrm>
              <a:custGeom>
                <a:avLst/>
                <a:gdLst/>
                <a:ahLst/>
                <a:cxnLst/>
                <a:rect l="l" t="t" r="r" b="b"/>
                <a:pathLst>
                  <a:path w="1426046" h="713137" extrusionOk="0">
                    <a:moveTo>
                      <a:pt x="904715" y="5165"/>
                    </a:moveTo>
                    <a:cubicBezTo>
                      <a:pt x="901981" y="108702"/>
                      <a:pt x="817282" y="191730"/>
                      <a:pt x="713137" y="191730"/>
                    </a:cubicBezTo>
                    <a:cubicBezTo>
                      <a:pt x="607245" y="191730"/>
                      <a:pt x="521408" y="105892"/>
                      <a:pt x="521408" y="0"/>
                    </a:cubicBezTo>
                    <a:lnTo>
                      <a:pt x="0" y="0"/>
                    </a:lnTo>
                    <a:cubicBezTo>
                      <a:pt x="0" y="393866"/>
                      <a:pt x="319271" y="713137"/>
                      <a:pt x="713137" y="713137"/>
                    </a:cubicBezTo>
                    <a:cubicBezTo>
                      <a:pt x="1100623" y="713137"/>
                      <a:pt x="1415867" y="404121"/>
                      <a:pt x="1426047" y="19067"/>
                    </a:cubicBezTo>
                    <a:lnTo>
                      <a:pt x="904715" y="516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63" name="Google Shape;563;p34"/>
            <p:cNvSpPr/>
            <p:nvPr/>
          </p:nvSpPr>
          <p:spPr>
            <a:xfrm>
              <a:off x="4783305" y="636091"/>
              <a:ext cx="365344" cy="330991"/>
            </a:xfrm>
            <a:custGeom>
              <a:avLst/>
              <a:gdLst/>
              <a:ahLst/>
              <a:cxnLst/>
              <a:rect l="l" t="t" r="r" b="b"/>
              <a:pathLst>
                <a:path w="577619" h="523306" extrusionOk="0">
                  <a:moveTo>
                    <a:pt x="56213" y="504164"/>
                  </a:moveTo>
                  <a:cubicBezTo>
                    <a:pt x="56213" y="505911"/>
                    <a:pt x="56136" y="507582"/>
                    <a:pt x="56060" y="509329"/>
                  </a:cubicBezTo>
                  <a:lnTo>
                    <a:pt x="577392" y="523306"/>
                  </a:lnTo>
                  <a:cubicBezTo>
                    <a:pt x="577544" y="516926"/>
                    <a:pt x="577620" y="510621"/>
                    <a:pt x="577620" y="504240"/>
                  </a:cubicBezTo>
                  <a:cubicBezTo>
                    <a:pt x="577620" y="307345"/>
                    <a:pt x="497783" y="129060"/>
                    <a:pt x="368722" y="0"/>
                  </a:cubicBezTo>
                  <a:lnTo>
                    <a:pt x="0" y="368722"/>
                  </a:lnTo>
                  <a:cubicBezTo>
                    <a:pt x="34791" y="403286"/>
                    <a:pt x="56213" y="451218"/>
                    <a:pt x="56213" y="5041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4810784" y="788761"/>
              <a:ext cx="309659" cy="122566"/>
            </a:xfrm>
            <a:custGeom>
              <a:avLst/>
              <a:gdLst/>
              <a:ahLst/>
              <a:cxnLst/>
              <a:rect l="l" t="t" r="r" b="b"/>
              <a:pathLst>
                <a:path w="489579" h="193780" extrusionOk="0">
                  <a:moveTo>
                    <a:pt x="0" y="193781"/>
                  </a:moveTo>
                  <a:lnTo>
                    <a:pt x="48957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5" name="Google Shape;565;p34"/>
            <p:cNvGrpSpPr/>
            <p:nvPr/>
          </p:nvGrpSpPr>
          <p:grpSpPr>
            <a:xfrm>
              <a:off x="4246593" y="503852"/>
              <a:ext cx="901928" cy="901976"/>
              <a:chOff x="5998919" y="3270845"/>
              <a:chExt cx="1426198" cy="1426274"/>
            </a:xfrm>
          </p:grpSpPr>
          <p:sp>
            <p:nvSpPr>
              <p:cNvPr id="566" name="Google Shape;566;p34"/>
              <p:cNvSpPr/>
              <p:nvPr/>
            </p:nvSpPr>
            <p:spPr>
              <a:xfrm>
                <a:off x="6712056" y="3270845"/>
                <a:ext cx="504239" cy="577619"/>
              </a:xfrm>
              <a:custGeom>
                <a:avLst/>
                <a:gdLst/>
                <a:ahLst/>
                <a:cxnLst/>
                <a:rect l="l" t="t" r="r" b="b"/>
                <a:pathLst>
                  <a:path w="504239" h="577619" extrusionOk="0">
                    <a:moveTo>
                      <a:pt x="135518" y="577620"/>
                    </a:moveTo>
                    <a:lnTo>
                      <a:pt x="504240" y="208897"/>
                    </a:lnTo>
                    <a:cubicBezTo>
                      <a:pt x="375179" y="79837"/>
                      <a:pt x="196895" y="0"/>
                      <a:pt x="0" y="0"/>
                    </a:cubicBezTo>
                    <a:lnTo>
                      <a:pt x="0" y="521408"/>
                    </a:lnTo>
                    <a:cubicBezTo>
                      <a:pt x="52946" y="521483"/>
                      <a:pt x="100879" y="542905"/>
                      <a:pt x="135518" y="57762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34"/>
              <p:cNvSpPr/>
              <p:nvPr/>
            </p:nvSpPr>
            <p:spPr>
              <a:xfrm>
                <a:off x="6847498" y="3479895"/>
                <a:ext cx="577619" cy="523306"/>
              </a:xfrm>
              <a:custGeom>
                <a:avLst/>
                <a:gdLst/>
                <a:ahLst/>
                <a:cxnLst/>
                <a:rect l="l" t="t" r="r" b="b"/>
                <a:pathLst>
                  <a:path w="577619" h="523306" extrusionOk="0">
                    <a:moveTo>
                      <a:pt x="56213" y="504164"/>
                    </a:moveTo>
                    <a:cubicBezTo>
                      <a:pt x="56213" y="505911"/>
                      <a:pt x="56136" y="507582"/>
                      <a:pt x="56060" y="509329"/>
                    </a:cubicBezTo>
                    <a:lnTo>
                      <a:pt x="577392" y="523306"/>
                    </a:lnTo>
                    <a:cubicBezTo>
                      <a:pt x="577544" y="516926"/>
                      <a:pt x="577620" y="510621"/>
                      <a:pt x="577620" y="504240"/>
                    </a:cubicBezTo>
                    <a:cubicBezTo>
                      <a:pt x="577620" y="307345"/>
                      <a:pt x="497783" y="129060"/>
                      <a:pt x="368722" y="0"/>
                    </a:cubicBezTo>
                    <a:lnTo>
                      <a:pt x="0" y="368722"/>
                    </a:lnTo>
                    <a:cubicBezTo>
                      <a:pt x="34791" y="403286"/>
                      <a:pt x="56213" y="451218"/>
                      <a:pt x="56213" y="50416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34"/>
              <p:cNvSpPr/>
              <p:nvPr/>
            </p:nvSpPr>
            <p:spPr>
              <a:xfrm>
                <a:off x="5998919" y="3270845"/>
                <a:ext cx="1426046" cy="1426274"/>
              </a:xfrm>
              <a:custGeom>
                <a:avLst/>
                <a:gdLst/>
                <a:ahLst/>
                <a:cxnLst/>
                <a:rect l="l" t="t" r="r" b="b"/>
                <a:pathLst>
                  <a:path w="1426046" h="1426274" extrusionOk="0">
                    <a:moveTo>
                      <a:pt x="904715" y="718303"/>
                    </a:moveTo>
                    <a:cubicBezTo>
                      <a:pt x="901981" y="821840"/>
                      <a:pt x="817282" y="904867"/>
                      <a:pt x="713137" y="904867"/>
                    </a:cubicBezTo>
                    <a:cubicBezTo>
                      <a:pt x="607245" y="904867"/>
                      <a:pt x="521408" y="819029"/>
                      <a:pt x="521408" y="713137"/>
                    </a:cubicBezTo>
                    <a:cubicBezTo>
                      <a:pt x="521408" y="607245"/>
                      <a:pt x="607245" y="521408"/>
                      <a:pt x="713137" y="521408"/>
                    </a:cubicBezTo>
                    <a:lnTo>
                      <a:pt x="713137" y="0"/>
                    </a:lnTo>
                    <a:cubicBezTo>
                      <a:pt x="319271" y="0"/>
                      <a:pt x="0" y="319271"/>
                      <a:pt x="0" y="713137"/>
                    </a:cubicBezTo>
                    <a:cubicBezTo>
                      <a:pt x="0" y="1107003"/>
                      <a:pt x="319271" y="1426274"/>
                      <a:pt x="713137" y="1426274"/>
                    </a:cubicBezTo>
                    <a:cubicBezTo>
                      <a:pt x="1100623" y="1426274"/>
                      <a:pt x="1415867" y="1117258"/>
                      <a:pt x="1426047" y="732204"/>
                    </a:cubicBezTo>
                    <a:lnTo>
                      <a:pt x="904715" y="718303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2E6CE305-EFB9-4CC9-8974-6C403AA2705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49550" y="2634784"/>
            <a:ext cx="3644900" cy="146875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0265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4"/>
          <p:cNvSpPr txBox="1">
            <a:spLocks noGrp="1"/>
          </p:cNvSpPr>
          <p:nvPr>
            <p:ph type="title"/>
          </p:nvPr>
        </p:nvSpPr>
        <p:spPr>
          <a:xfrm>
            <a:off x="720000" y="43099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Hypothesis Testing: Two sample t-test</a:t>
            </a:r>
            <a:endParaRPr lang="en-IN" dirty="0"/>
          </a:p>
        </p:txBody>
      </p:sp>
      <p:sp>
        <p:nvSpPr>
          <p:cNvPr id="558" name="Google Shape;558;p34"/>
          <p:cNvSpPr txBox="1">
            <a:spLocks noGrp="1"/>
          </p:cNvSpPr>
          <p:nvPr>
            <p:ph type="subTitle" idx="2"/>
          </p:nvPr>
        </p:nvSpPr>
        <p:spPr>
          <a:xfrm>
            <a:off x="720000" y="1095565"/>
            <a:ext cx="7692480" cy="1579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- Null Hypothesis (H0): There is no difference in the mean salary expectations between male and female respondents.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-Alternative Hypothesis: There is a difference in the mean salary expectations between male and female respondents.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- </a:t>
            </a:r>
            <a:r>
              <a:rPr lang="en-US" sz="1200" b="1" dirty="0"/>
              <a:t>Result</a:t>
            </a:r>
            <a:r>
              <a:rPr lang="en-US" sz="1200" dirty="0"/>
              <a:t>: </a:t>
            </a:r>
            <a:r>
              <a:rPr lang="en-US" sz="1200" b="1" dirty="0"/>
              <a:t>Accept the null hypothesis p= 0.3938 (p &gt; 0.05), suggesting no significant difference in the mean salary expectations between male and female respondents.</a:t>
            </a:r>
          </a:p>
        </p:txBody>
      </p:sp>
      <p:grpSp>
        <p:nvGrpSpPr>
          <p:cNvPr id="559" name="Google Shape;559;p34"/>
          <p:cNvGrpSpPr/>
          <p:nvPr/>
        </p:nvGrpSpPr>
        <p:grpSpPr>
          <a:xfrm>
            <a:off x="350755" y="4018677"/>
            <a:ext cx="902056" cy="901976"/>
            <a:chOff x="4246593" y="503852"/>
            <a:chExt cx="902056" cy="901976"/>
          </a:xfrm>
        </p:grpSpPr>
        <p:grpSp>
          <p:nvGrpSpPr>
            <p:cNvPr id="560" name="Google Shape;560;p34"/>
            <p:cNvGrpSpPr/>
            <p:nvPr/>
          </p:nvGrpSpPr>
          <p:grpSpPr>
            <a:xfrm>
              <a:off x="4246593" y="503900"/>
              <a:ext cx="901831" cy="901928"/>
              <a:chOff x="5998919" y="3270921"/>
              <a:chExt cx="1426046" cy="1426198"/>
            </a:xfrm>
          </p:grpSpPr>
          <p:sp>
            <p:nvSpPr>
              <p:cNvPr id="561" name="Google Shape;561;p34"/>
              <p:cNvSpPr/>
              <p:nvPr/>
            </p:nvSpPr>
            <p:spPr>
              <a:xfrm>
                <a:off x="5998919" y="3270921"/>
                <a:ext cx="713137" cy="713137"/>
              </a:xfrm>
              <a:custGeom>
                <a:avLst/>
                <a:gdLst/>
                <a:ahLst/>
                <a:cxnLst/>
                <a:rect l="l" t="t" r="r" b="b"/>
                <a:pathLst>
                  <a:path w="713137" h="713137" extrusionOk="0">
                    <a:moveTo>
                      <a:pt x="713137" y="521407"/>
                    </a:moveTo>
                    <a:lnTo>
                      <a:pt x="713137" y="0"/>
                    </a:lnTo>
                    <a:cubicBezTo>
                      <a:pt x="319271" y="0"/>
                      <a:pt x="0" y="319271"/>
                      <a:pt x="0" y="713137"/>
                    </a:cubicBezTo>
                    <a:lnTo>
                      <a:pt x="521408" y="713137"/>
                    </a:lnTo>
                    <a:cubicBezTo>
                      <a:pt x="521408" y="607245"/>
                      <a:pt x="607245" y="521407"/>
                      <a:pt x="713137" y="5214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34"/>
              <p:cNvSpPr/>
              <p:nvPr/>
            </p:nvSpPr>
            <p:spPr>
              <a:xfrm>
                <a:off x="5998919" y="3983982"/>
                <a:ext cx="1426046" cy="713137"/>
              </a:xfrm>
              <a:custGeom>
                <a:avLst/>
                <a:gdLst/>
                <a:ahLst/>
                <a:cxnLst/>
                <a:rect l="l" t="t" r="r" b="b"/>
                <a:pathLst>
                  <a:path w="1426046" h="713137" extrusionOk="0">
                    <a:moveTo>
                      <a:pt x="904715" y="5165"/>
                    </a:moveTo>
                    <a:cubicBezTo>
                      <a:pt x="901981" y="108702"/>
                      <a:pt x="817282" y="191730"/>
                      <a:pt x="713137" y="191730"/>
                    </a:cubicBezTo>
                    <a:cubicBezTo>
                      <a:pt x="607245" y="191730"/>
                      <a:pt x="521408" y="105892"/>
                      <a:pt x="521408" y="0"/>
                    </a:cubicBezTo>
                    <a:lnTo>
                      <a:pt x="0" y="0"/>
                    </a:lnTo>
                    <a:cubicBezTo>
                      <a:pt x="0" y="393866"/>
                      <a:pt x="319271" y="713137"/>
                      <a:pt x="713137" y="713137"/>
                    </a:cubicBezTo>
                    <a:cubicBezTo>
                      <a:pt x="1100623" y="713137"/>
                      <a:pt x="1415867" y="404121"/>
                      <a:pt x="1426047" y="19067"/>
                    </a:cubicBezTo>
                    <a:lnTo>
                      <a:pt x="904715" y="516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63" name="Google Shape;563;p34"/>
            <p:cNvSpPr/>
            <p:nvPr/>
          </p:nvSpPr>
          <p:spPr>
            <a:xfrm>
              <a:off x="4783305" y="636091"/>
              <a:ext cx="365344" cy="330991"/>
            </a:xfrm>
            <a:custGeom>
              <a:avLst/>
              <a:gdLst/>
              <a:ahLst/>
              <a:cxnLst/>
              <a:rect l="l" t="t" r="r" b="b"/>
              <a:pathLst>
                <a:path w="577619" h="523306" extrusionOk="0">
                  <a:moveTo>
                    <a:pt x="56213" y="504164"/>
                  </a:moveTo>
                  <a:cubicBezTo>
                    <a:pt x="56213" y="505911"/>
                    <a:pt x="56136" y="507582"/>
                    <a:pt x="56060" y="509329"/>
                  </a:cubicBezTo>
                  <a:lnTo>
                    <a:pt x="577392" y="523306"/>
                  </a:lnTo>
                  <a:cubicBezTo>
                    <a:pt x="577544" y="516926"/>
                    <a:pt x="577620" y="510621"/>
                    <a:pt x="577620" y="504240"/>
                  </a:cubicBezTo>
                  <a:cubicBezTo>
                    <a:pt x="577620" y="307345"/>
                    <a:pt x="497783" y="129060"/>
                    <a:pt x="368722" y="0"/>
                  </a:cubicBezTo>
                  <a:lnTo>
                    <a:pt x="0" y="368722"/>
                  </a:lnTo>
                  <a:cubicBezTo>
                    <a:pt x="34791" y="403286"/>
                    <a:pt x="56213" y="451218"/>
                    <a:pt x="56213" y="5041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4810784" y="788761"/>
              <a:ext cx="309659" cy="122566"/>
            </a:xfrm>
            <a:custGeom>
              <a:avLst/>
              <a:gdLst/>
              <a:ahLst/>
              <a:cxnLst/>
              <a:rect l="l" t="t" r="r" b="b"/>
              <a:pathLst>
                <a:path w="489579" h="193780" extrusionOk="0">
                  <a:moveTo>
                    <a:pt x="0" y="193781"/>
                  </a:moveTo>
                  <a:lnTo>
                    <a:pt x="48957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5" name="Google Shape;565;p34"/>
            <p:cNvGrpSpPr/>
            <p:nvPr/>
          </p:nvGrpSpPr>
          <p:grpSpPr>
            <a:xfrm>
              <a:off x="4246593" y="503852"/>
              <a:ext cx="901928" cy="901976"/>
              <a:chOff x="5998919" y="3270845"/>
              <a:chExt cx="1426198" cy="1426274"/>
            </a:xfrm>
          </p:grpSpPr>
          <p:sp>
            <p:nvSpPr>
              <p:cNvPr id="566" name="Google Shape;566;p34"/>
              <p:cNvSpPr/>
              <p:nvPr/>
            </p:nvSpPr>
            <p:spPr>
              <a:xfrm>
                <a:off x="6712056" y="3270845"/>
                <a:ext cx="504239" cy="577619"/>
              </a:xfrm>
              <a:custGeom>
                <a:avLst/>
                <a:gdLst/>
                <a:ahLst/>
                <a:cxnLst/>
                <a:rect l="l" t="t" r="r" b="b"/>
                <a:pathLst>
                  <a:path w="504239" h="577619" extrusionOk="0">
                    <a:moveTo>
                      <a:pt x="135518" y="577620"/>
                    </a:moveTo>
                    <a:lnTo>
                      <a:pt x="504240" y="208897"/>
                    </a:lnTo>
                    <a:cubicBezTo>
                      <a:pt x="375179" y="79837"/>
                      <a:pt x="196895" y="0"/>
                      <a:pt x="0" y="0"/>
                    </a:cubicBezTo>
                    <a:lnTo>
                      <a:pt x="0" y="521408"/>
                    </a:lnTo>
                    <a:cubicBezTo>
                      <a:pt x="52946" y="521483"/>
                      <a:pt x="100879" y="542905"/>
                      <a:pt x="135518" y="57762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34"/>
              <p:cNvSpPr/>
              <p:nvPr/>
            </p:nvSpPr>
            <p:spPr>
              <a:xfrm>
                <a:off x="6847498" y="3479895"/>
                <a:ext cx="577619" cy="523306"/>
              </a:xfrm>
              <a:custGeom>
                <a:avLst/>
                <a:gdLst/>
                <a:ahLst/>
                <a:cxnLst/>
                <a:rect l="l" t="t" r="r" b="b"/>
                <a:pathLst>
                  <a:path w="577619" h="523306" extrusionOk="0">
                    <a:moveTo>
                      <a:pt x="56213" y="504164"/>
                    </a:moveTo>
                    <a:cubicBezTo>
                      <a:pt x="56213" y="505911"/>
                      <a:pt x="56136" y="507582"/>
                      <a:pt x="56060" y="509329"/>
                    </a:cubicBezTo>
                    <a:lnTo>
                      <a:pt x="577392" y="523306"/>
                    </a:lnTo>
                    <a:cubicBezTo>
                      <a:pt x="577544" y="516926"/>
                      <a:pt x="577620" y="510621"/>
                      <a:pt x="577620" y="504240"/>
                    </a:cubicBezTo>
                    <a:cubicBezTo>
                      <a:pt x="577620" y="307345"/>
                      <a:pt x="497783" y="129060"/>
                      <a:pt x="368722" y="0"/>
                    </a:cubicBezTo>
                    <a:lnTo>
                      <a:pt x="0" y="368722"/>
                    </a:lnTo>
                    <a:cubicBezTo>
                      <a:pt x="34791" y="403286"/>
                      <a:pt x="56213" y="451218"/>
                      <a:pt x="56213" y="50416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34"/>
              <p:cNvSpPr/>
              <p:nvPr/>
            </p:nvSpPr>
            <p:spPr>
              <a:xfrm>
                <a:off x="5998919" y="3270845"/>
                <a:ext cx="1426046" cy="1426274"/>
              </a:xfrm>
              <a:custGeom>
                <a:avLst/>
                <a:gdLst/>
                <a:ahLst/>
                <a:cxnLst/>
                <a:rect l="l" t="t" r="r" b="b"/>
                <a:pathLst>
                  <a:path w="1426046" h="1426274" extrusionOk="0">
                    <a:moveTo>
                      <a:pt x="904715" y="718303"/>
                    </a:moveTo>
                    <a:cubicBezTo>
                      <a:pt x="901981" y="821840"/>
                      <a:pt x="817282" y="904867"/>
                      <a:pt x="713137" y="904867"/>
                    </a:cubicBezTo>
                    <a:cubicBezTo>
                      <a:pt x="607245" y="904867"/>
                      <a:pt x="521408" y="819029"/>
                      <a:pt x="521408" y="713137"/>
                    </a:cubicBezTo>
                    <a:cubicBezTo>
                      <a:pt x="521408" y="607245"/>
                      <a:pt x="607245" y="521408"/>
                      <a:pt x="713137" y="521408"/>
                    </a:cubicBezTo>
                    <a:lnTo>
                      <a:pt x="713137" y="0"/>
                    </a:lnTo>
                    <a:cubicBezTo>
                      <a:pt x="319271" y="0"/>
                      <a:pt x="0" y="319271"/>
                      <a:pt x="0" y="713137"/>
                    </a:cubicBezTo>
                    <a:cubicBezTo>
                      <a:pt x="0" y="1107003"/>
                      <a:pt x="319271" y="1426274"/>
                      <a:pt x="713137" y="1426274"/>
                    </a:cubicBezTo>
                    <a:cubicBezTo>
                      <a:pt x="1100623" y="1426274"/>
                      <a:pt x="1415867" y="1117258"/>
                      <a:pt x="1426047" y="732204"/>
                    </a:cubicBezTo>
                    <a:lnTo>
                      <a:pt x="904715" y="718303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C80C81C-D033-489B-B796-89219E91220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11062" y="2652187"/>
            <a:ext cx="3911600" cy="19526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88363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4"/>
          <p:cNvSpPr txBox="1">
            <a:spLocks noGrp="1"/>
          </p:cNvSpPr>
          <p:nvPr>
            <p:ph type="title"/>
          </p:nvPr>
        </p:nvSpPr>
        <p:spPr>
          <a:xfrm>
            <a:off x="720000" y="43099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Hypothesis Testing: Kruskal-Wallis Test</a:t>
            </a:r>
            <a:endParaRPr lang="en-IN" dirty="0"/>
          </a:p>
        </p:txBody>
      </p:sp>
      <p:sp>
        <p:nvSpPr>
          <p:cNvPr id="558" name="Google Shape;558;p34"/>
          <p:cNvSpPr txBox="1">
            <a:spLocks noGrp="1"/>
          </p:cNvSpPr>
          <p:nvPr>
            <p:ph type="subTitle" idx="2"/>
          </p:nvPr>
        </p:nvSpPr>
        <p:spPr>
          <a:xfrm>
            <a:off x="720000" y="1229900"/>
            <a:ext cx="7704000" cy="14848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Null Hypothesis (H0): There is no difference in the median graduation marks among the different departments.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Alternative Hypothesis (H1): There is a difference in the median graduation marks among the different departments.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Result: p-value = 0.007105 &lt; 0.05, we reject the null hypothesis so there is a difference in the median graduation marks among the different departments.</a:t>
            </a:r>
          </a:p>
        </p:txBody>
      </p:sp>
      <p:grpSp>
        <p:nvGrpSpPr>
          <p:cNvPr id="559" name="Google Shape;559;p34"/>
          <p:cNvGrpSpPr/>
          <p:nvPr/>
        </p:nvGrpSpPr>
        <p:grpSpPr>
          <a:xfrm>
            <a:off x="350755" y="4018677"/>
            <a:ext cx="902056" cy="901976"/>
            <a:chOff x="4246593" y="503852"/>
            <a:chExt cx="902056" cy="901976"/>
          </a:xfrm>
        </p:grpSpPr>
        <p:grpSp>
          <p:nvGrpSpPr>
            <p:cNvPr id="560" name="Google Shape;560;p34"/>
            <p:cNvGrpSpPr/>
            <p:nvPr/>
          </p:nvGrpSpPr>
          <p:grpSpPr>
            <a:xfrm>
              <a:off x="4246593" y="503900"/>
              <a:ext cx="901831" cy="901928"/>
              <a:chOff x="5998919" y="3270921"/>
              <a:chExt cx="1426046" cy="1426198"/>
            </a:xfrm>
          </p:grpSpPr>
          <p:sp>
            <p:nvSpPr>
              <p:cNvPr id="561" name="Google Shape;561;p34"/>
              <p:cNvSpPr/>
              <p:nvPr/>
            </p:nvSpPr>
            <p:spPr>
              <a:xfrm>
                <a:off x="5998919" y="3270921"/>
                <a:ext cx="713137" cy="713137"/>
              </a:xfrm>
              <a:custGeom>
                <a:avLst/>
                <a:gdLst/>
                <a:ahLst/>
                <a:cxnLst/>
                <a:rect l="l" t="t" r="r" b="b"/>
                <a:pathLst>
                  <a:path w="713137" h="713137" extrusionOk="0">
                    <a:moveTo>
                      <a:pt x="713137" y="521407"/>
                    </a:moveTo>
                    <a:lnTo>
                      <a:pt x="713137" y="0"/>
                    </a:lnTo>
                    <a:cubicBezTo>
                      <a:pt x="319271" y="0"/>
                      <a:pt x="0" y="319271"/>
                      <a:pt x="0" y="713137"/>
                    </a:cubicBezTo>
                    <a:lnTo>
                      <a:pt x="521408" y="713137"/>
                    </a:lnTo>
                    <a:cubicBezTo>
                      <a:pt x="521408" y="607245"/>
                      <a:pt x="607245" y="521407"/>
                      <a:pt x="713137" y="5214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34"/>
              <p:cNvSpPr/>
              <p:nvPr/>
            </p:nvSpPr>
            <p:spPr>
              <a:xfrm>
                <a:off x="5998919" y="3983982"/>
                <a:ext cx="1426046" cy="713137"/>
              </a:xfrm>
              <a:custGeom>
                <a:avLst/>
                <a:gdLst/>
                <a:ahLst/>
                <a:cxnLst/>
                <a:rect l="l" t="t" r="r" b="b"/>
                <a:pathLst>
                  <a:path w="1426046" h="713137" extrusionOk="0">
                    <a:moveTo>
                      <a:pt x="904715" y="5165"/>
                    </a:moveTo>
                    <a:cubicBezTo>
                      <a:pt x="901981" y="108702"/>
                      <a:pt x="817282" y="191730"/>
                      <a:pt x="713137" y="191730"/>
                    </a:cubicBezTo>
                    <a:cubicBezTo>
                      <a:pt x="607245" y="191730"/>
                      <a:pt x="521408" y="105892"/>
                      <a:pt x="521408" y="0"/>
                    </a:cubicBezTo>
                    <a:lnTo>
                      <a:pt x="0" y="0"/>
                    </a:lnTo>
                    <a:cubicBezTo>
                      <a:pt x="0" y="393866"/>
                      <a:pt x="319271" y="713137"/>
                      <a:pt x="713137" y="713137"/>
                    </a:cubicBezTo>
                    <a:cubicBezTo>
                      <a:pt x="1100623" y="713137"/>
                      <a:pt x="1415867" y="404121"/>
                      <a:pt x="1426047" y="19067"/>
                    </a:cubicBezTo>
                    <a:lnTo>
                      <a:pt x="904715" y="516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63" name="Google Shape;563;p34"/>
            <p:cNvSpPr/>
            <p:nvPr/>
          </p:nvSpPr>
          <p:spPr>
            <a:xfrm>
              <a:off x="4783305" y="636091"/>
              <a:ext cx="365344" cy="330991"/>
            </a:xfrm>
            <a:custGeom>
              <a:avLst/>
              <a:gdLst/>
              <a:ahLst/>
              <a:cxnLst/>
              <a:rect l="l" t="t" r="r" b="b"/>
              <a:pathLst>
                <a:path w="577619" h="523306" extrusionOk="0">
                  <a:moveTo>
                    <a:pt x="56213" y="504164"/>
                  </a:moveTo>
                  <a:cubicBezTo>
                    <a:pt x="56213" y="505911"/>
                    <a:pt x="56136" y="507582"/>
                    <a:pt x="56060" y="509329"/>
                  </a:cubicBezTo>
                  <a:lnTo>
                    <a:pt x="577392" y="523306"/>
                  </a:lnTo>
                  <a:cubicBezTo>
                    <a:pt x="577544" y="516926"/>
                    <a:pt x="577620" y="510621"/>
                    <a:pt x="577620" y="504240"/>
                  </a:cubicBezTo>
                  <a:cubicBezTo>
                    <a:pt x="577620" y="307345"/>
                    <a:pt x="497783" y="129060"/>
                    <a:pt x="368722" y="0"/>
                  </a:cubicBezTo>
                  <a:lnTo>
                    <a:pt x="0" y="368722"/>
                  </a:lnTo>
                  <a:cubicBezTo>
                    <a:pt x="34791" y="403286"/>
                    <a:pt x="56213" y="451218"/>
                    <a:pt x="56213" y="5041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4810784" y="788761"/>
              <a:ext cx="309659" cy="122566"/>
            </a:xfrm>
            <a:custGeom>
              <a:avLst/>
              <a:gdLst/>
              <a:ahLst/>
              <a:cxnLst/>
              <a:rect l="l" t="t" r="r" b="b"/>
              <a:pathLst>
                <a:path w="489579" h="193780" extrusionOk="0">
                  <a:moveTo>
                    <a:pt x="0" y="193781"/>
                  </a:moveTo>
                  <a:lnTo>
                    <a:pt x="48957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5" name="Google Shape;565;p34"/>
            <p:cNvGrpSpPr/>
            <p:nvPr/>
          </p:nvGrpSpPr>
          <p:grpSpPr>
            <a:xfrm>
              <a:off x="4246593" y="503852"/>
              <a:ext cx="901928" cy="901976"/>
              <a:chOff x="5998919" y="3270845"/>
              <a:chExt cx="1426198" cy="1426274"/>
            </a:xfrm>
          </p:grpSpPr>
          <p:sp>
            <p:nvSpPr>
              <p:cNvPr id="566" name="Google Shape;566;p34"/>
              <p:cNvSpPr/>
              <p:nvPr/>
            </p:nvSpPr>
            <p:spPr>
              <a:xfrm>
                <a:off x="6712056" y="3270845"/>
                <a:ext cx="504239" cy="577619"/>
              </a:xfrm>
              <a:custGeom>
                <a:avLst/>
                <a:gdLst/>
                <a:ahLst/>
                <a:cxnLst/>
                <a:rect l="l" t="t" r="r" b="b"/>
                <a:pathLst>
                  <a:path w="504239" h="577619" extrusionOk="0">
                    <a:moveTo>
                      <a:pt x="135518" y="577620"/>
                    </a:moveTo>
                    <a:lnTo>
                      <a:pt x="504240" y="208897"/>
                    </a:lnTo>
                    <a:cubicBezTo>
                      <a:pt x="375179" y="79837"/>
                      <a:pt x="196895" y="0"/>
                      <a:pt x="0" y="0"/>
                    </a:cubicBezTo>
                    <a:lnTo>
                      <a:pt x="0" y="521408"/>
                    </a:lnTo>
                    <a:cubicBezTo>
                      <a:pt x="52946" y="521483"/>
                      <a:pt x="100879" y="542905"/>
                      <a:pt x="135518" y="57762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34"/>
              <p:cNvSpPr/>
              <p:nvPr/>
            </p:nvSpPr>
            <p:spPr>
              <a:xfrm>
                <a:off x="6847498" y="3479895"/>
                <a:ext cx="577619" cy="523306"/>
              </a:xfrm>
              <a:custGeom>
                <a:avLst/>
                <a:gdLst/>
                <a:ahLst/>
                <a:cxnLst/>
                <a:rect l="l" t="t" r="r" b="b"/>
                <a:pathLst>
                  <a:path w="577619" h="523306" extrusionOk="0">
                    <a:moveTo>
                      <a:pt x="56213" y="504164"/>
                    </a:moveTo>
                    <a:cubicBezTo>
                      <a:pt x="56213" y="505911"/>
                      <a:pt x="56136" y="507582"/>
                      <a:pt x="56060" y="509329"/>
                    </a:cubicBezTo>
                    <a:lnTo>
                      <a:pt x="577392" y="523306"/>
                    </a:lnTo>
                    <a:cubicBezTo>
                      <a:pt x="577544" y="516926"/>
                      <a:pt x="577620" y="510621"/>
                      <a:pt x="577620" y="504240"/>
                    </a:cubicBezTo>
                    <a:cubicBezTo>
                      <a:pt x="577620" y="307345"/>
                      <a:pt x="497783" y="129060"/>
                      <a:pt x="368722" y="0"/>
                    </a:cubicBezTo>
                    <a:lnTo>
                      <a:pt x="0" y="368722"/>
                    </a:lnTo>
                    <a:cubicBezTo>
                      <a:pt x="34791" y="403286"/>
                      <a:pt x="56213" y="451218"/>
                      <a:pt x="56213" y="50416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34"/>
              <p:cNvSpPr/>
              <p:nvPr/>
            </p:nvSpPr>
            <p:spPr>
              <a:xfrm>
                <a:off x="5998919" y="3270845"/>
                <a:ext cx="1426046" cy="1426274"/>
              </a:xfrm>
              <a:custGeom>
                <a:avLst/>
                <a:gdLst/>
                <a:ahLst/>
                <a:cxnLst/>
                <a:rect l="l" t="t" r="r" b="b"/>
                <a:pathLst>
                  <a:path w="1426046" h="1426274" extrusionOk="0">
                    <a:moveTo>
                      <a:pt x="904715" y="718303"/>
                    </a:moveTo>
                    <a:cubicBezTo>
                      <a:pt x="901981" y="821840"/>
                      <a:pt x="817282" y="904867"/>
                      <a:pt x="713137" y="904867"/>
                    </a:cubicBezTo>
                    <a:cubicBezTo>
                      <a:pt x="607245" y="904867"/>
                      <a:pt x="521408" y="819029"/>
                      <a:pt x="521408" y="713137"/>
                    </a:cubicBezTo>
                    <a:cubicBezTo>
                      <a:pt x="521408" y="607245"/>
                      <a:pt x="607245" y="521408"/>
                      <a:pt x="713137" y="521408"/>
                    </a:cubicBezTo>
                    <a:lnTo>
                      <a:pt x="713137" y="0"/>
                    </a:lnTo>
                    <a:cubicBezTo>
                      <a:pt x="319271" y="0"/>
                      <a:pt x="0" y="319271"/>
                      <a:pt x="0" y="713137"/>
                    </a:cubicBezTo>
                    <a:cubicBezTo>
                      <a:pt x="0" y="1107003"/>
                      <a:pt x="319271" y="1426274"/>
                      <a:pt x="713137" y="1426274"/>
                    </a:cubicBezTo>
                    <a:cubicBezTo>
                      <a:pt x="1100623" y="1426274"/>
                      <a:pt x="1415867" y="1117258"/>
                      <a:pt x="1426047" y="732204"/>
                    </a:cubicBezTo>
                    <a:lnTo>
                      <a:pt x="904715" y="718303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BE554F23-4098-488F-9DD3-C964734AF72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47919" y="2899086"/>
            <a:ext cx="4076825" cy="148487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1381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Conclusion:</a:t>
            </a:r>
            <a:endParaRPr dirty="0"/>
          </a:p>
        </p:txBody>
      </p:sp>
      <p:sp>
        <p:nvSpPr>
          <p:cNvPr id="526" name="Google Shape;526;p33"/>
          <p:cNvSpPr txBox="1">
            <a:spLocks noGrp="1"/>
          </p:cNvSpPr>
          <p:nvPr>
            <p:ph type="subTitle" idx="1"/>
          </p:nvPr>
        </p:nvSpPr>
        <p:spPr>
          <a:xfrm>
            <a:off x="1861530" y="1270850"/>
            <a:ext cx="6222000" cy="7743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tests including Chi-square, T-test, and Kruskal-Wallis were conducted to test hypotheses.</a:t>
            </a:r>
          </a:p>
        </p:txBody>
      </p:sp>
      <p:sp>
        <p:nvSpPr>
          <p:cNvPr id="527" name="Google Shape;527;p33"/>
          <p:cNvSpPr txBox="1">
            <a:spLocks noGrp="1"/>
          </p:cNvSpPr>
          <p:nvPr>
            <p:ph type="subTitle" idx="7"/>
          </p:nvPr>
        </p:nvSpPr>
        <p:spPr>
          <a:xfrm>
            <a:off x="1785330" y="2752582"/>
            <a:ext cx="6222000" cy="1164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analysis provides valuable insights into student behavior,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academic performance, and factors influencing student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outcomes.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9" name="Google Shape;529;p33"/>
          <p:cNvSpPr txBox="1">
            <a:spLocks noGrp="1"/>
          </p:cNvSpPr>
          <p:nvPr>
            <p:ph type="title" idx="2"/>
          </p:nvPr>
        </p:nvSpPr>
        <p:spPr>
          <a:xfrm>
            <a:off x="796200" y="1270850"/>
            <a:ext cx="731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530" name="Google Shape;530;p33"/>
          <p:cNvSpPr txBox="1">
            <a:spLocks noGrp="1"/>
          </p:cNvSpPr>
          <p:nvPr>
            <p:ph type="title" idx="8"/>
          </p:nvPr>
        </p:nvSpPr>
        <p:spPr>
          <a:xfrm>
            <a:off x="796200" y="2752582"/>
            <a:ext cx="731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533" name="Google Shape;533;p33"/>
          <p:cNvSpPr txBox="1">
            <a:spLocks noGrp="1"/>
          </p:cNvSpPr>
          <p:nvPr>
            <p:ph type="subTitle" idx="4"/>
          </p:nvPr>
        </p:nvSpPr>
        <p:spPr>
          <a:xfrm>
            <a:off x="1785330" y="1968892"/>
            <a:ext cx="6084370" cy="7743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Significant associations were found between graduation marks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department.</a:t>
            </a:r>
          </a:p>
        </p:txBody>
      </p:sp>
      <p:sp>
        <p:nvSpPr>
          <p:cNvPr id="535" name="Google Shape;535;p33"/>
          <p:cNvSpPr txBox="1">
            <a:spLocks noGrp="1"/>
          </p:cNvSpPr>
          <p:nvPr>
            <p:ph type="title" idx="5"/>
          </p:nvPr>
        </p:nvSpPr>
        <p:spPr>
          <a:xfrm>
            <a:off x="796200" y="2054261"/>
            <a:ext cx="731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grpSp>
        <p:nvGrpSpPr>
          <p:cNvPr id="538" name="Google Shape;538;p33"/>
          <p:cNvGrpSpPr/>
          <p:nvPr/>
        </p:nvGrpSpPr>
        <p:grpSpPr>
          <a:xfrm>
            <a:off x="8424007" y="739272"/>
            <a:ext cx="1269123" cy="979170"/>
            <a:chOff x="713232" y="1645097"/>
            <a:chExt cx="1269123" cy="979170"/>
          </a:xfrm>
        </p:grpSpPr>
        <p:sp>
          <p:nvSpPr>
            <p:cNvPr id="539" name="Google Shape;539;p33"/>
            <p:cNvSpPr/>
            <p:nvPr/>
          </p:nvSpPr>
          <p:spPr>
            <a:xfrm>
              <a:off x="713232" y="1645097"/>
              <a:ext cx="1269098" cy="979170"/>
            </a:xfrm>
            <a:custGeom>
              <a:avLst/>
              <a:gdLst/>
              <a:ahLst/>
              <a:cxnLst/>
              <a:rect l="l" t="t" r="r" b="b"/>
              <a:pathLst>
                <a:path w="1762636" h="1359958" extrusionOk="0">
                  <a:moveTo>
                    <a:pt x="0" y="0"/>
                  </a:moveTo>
                  <a:lnTo>
                    <a:pt x="1762637" y="0"/>
                  </a:lnTo>
                  <a:lnTo>
                    <a:pt x="1762637" y="1359959"/>
                  </a:lnTo>
                  <a:lnTo>
                    <a:pt x="0" y="1359959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757776" y="1689040"/>
              <a:ext cx="1224578" cy="870877"/>
            </a:xfrm>
            <a:custGeom>
              <a:avLst/>
              <a:gdLst/>
              <a:ahLst/>
              <a:cxnLst/>
              <a:rect l="l" t="t" r="r" b="b"/>
              <a:pathLst>
                <a:path w="1700803" h="1209552" extrusionOk="0">
                  <a:moveTo>
                    <a:pt x="1700803" y="0"/>
                  </a:moveTo>
                  <a:lnTo>
                    <a:pt x="1700803" y="1209553"/>
                  </a:lnTo>
                  <a:lnTo>
                    <a:pt x="112349" y="1209553"/>
                  </a:lnTo>
                  <a:cubicBezTo>
                    <a:pt x="50287" y="1209553"/>
                    <a:pt x="0" y="1159266"/>
                    <a:pt x="0" y="1097280"/>
                  </a:cubicBezTo>
                  <a:lnTo>
                    <a:pt x="0" y="112349"/>
                  </a:lnTo>
                  <a:cubicBezTo>
                    <a:pt x="0" y="50363"/>
                    <a:pt x="50287" y="0"/>
                    <a:pt x="112349" y="0"/>
                  </a:cubicBezTo>
                  <a:lnTo>
                    <a:pt x="1700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895406" y="1822018"/>
              <a:ext cx="1015268" cy="621368"/>
            </a:xfrm>
            <a:custGeom>
              <a:avLst/>
              <a:gdLst/>
              <a:ahLst/>
              <a:cxnLst/>
              <a:rect l="l" t="t" r="r" b="b"/>
              <a:pathLst>
                <a:path w="1410094" h="863011" extrusionOk="0">
                  <a:moveTo>
                    <a:pt x="0" y="0"/>
                  </a:moveTo>
                  <a:lnTo>
                    <a:pt x="0" y="863011"/>
                  </a:lnTo>
                  <a:lnTo>
                    <a:pt x="1410094" y="86301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895406" y="1928400"/>
              <a:ext cx="1015268" cy="515044"/>
            </a:xfrm>
            <a:custGeom>
              <a:avLst/>
              <a:gdLst/>
              <a:ahLst/>
              <a:cxnLst/>
              <a:rect l="l" t="t" r="r" b="b"/>
              <a:pathLst>
                <a:path w="1410094" h="715339" extrusionOk="0">
                  <a:moveTo>
                    <a:pt x="0" y="715340"/>
                  </a:moveTo>
                  <a:lnTo>
                    <a:pt x="328690" y="452053"/>
                  </a:lnTo>
                  <a:lnTo>
                    <a:pt x="454712" y="559085"/>
                  </a:lnTo>
                  <a:lnTo>
                    <a:pt x="905550" y="83027"/>
                  </a:lnTo>
                  <a:lnTo>
                    <a:pt x="1077986" y="318207"/>
                  </a:lnTo>
                  <a:lnTo>
                    <a:pt x="1410094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1017604" y="2293844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1575619" y="2039379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1819686" y="1961125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96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1293848" y="2198242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95"/>
                    <a:pt x="77482" y="387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991282" y="1857861"/>
              <a:ext cx="278114" cy="54528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48" name="Google Shape;548;p33"/>
            <p:cNvGrpSpPr/>
            <p:nvPr/>
          </p:nvGrpSpPr>
          <p:grpSpPr>
            <a:xfrm>
              <a:off x="991282" y="1966652"/>
              <a:ext cx="178234" cy="78199"/>
              <a:chOff x="3931369" y="3641467"/>
              <a:chExt cx="247410" cy="108550"/>
            </a:xfrm>
          </p:grpSpPr>
          <p:sp>
            <p:nvSpPr>
              <p:cNvPr id="549" name="Google Shape;549;p33"/>
              <p:cNvSpPr/>
              <p:nvPr/>
            </p:nvSpPr>
            <p:spPr>
              <a:xfrm>
                <a:off x="3931369" y="3641467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33"/>
              <p:cNvSpPr/>
              <p:nvPr/>
            </p:nvSpPr>
            <p:spPr>
              <a:xfrm>
                <a:off x="3931369" y="3691906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33"/>
              <p:cNvSpPr/>
              <p:nvPr/>
            </p:nvSpPr>
            <p:spPr>
              <a:xfrm>
                <a:off x="3931369" y="3742421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2225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110;p50">
            <a:extLst>
              <a:ext uri="{FF2B5EF4-FFF2-40B4-BE49-F238E27FC236}">
                <a16:creationId xmlns:a16="http://schemas.microsoft.com/office/drawing/2014/main" id="{72021412-92CB-466C-874C-F9FDCEAF11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6113" y="1899069"/>
            <a:ext cx="4448100" cy="11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Thank You!</a:t>
            </a:r>
            <a:endParaRPr sz="8000" dirty="0"/>
          </a:p>
        </p:txBody>
      </p:sp>
      <p:grpSp>
        <p:nvGrpSpPr>
          <p:cNvPr id="139" name="Google Shape;1116;p50">
            <a:extLst>
              <a:ext uri="{FF2B5EF4-FFF2-40B4-BE49-F238E27FC236}">
                <a16:creationId xmlns:a16="http://schemas.microsoft.com/office/drawing/2014/main" id="{EB5C71D1-3842-4704-972E-EB59535C692E}"/>
              </a:ext>
            </a:extLst>
          </p:cNvPr>
          <p:cNvGrpSpPr/>
          <p:nvPr/>
        </p:nvGrpSpPr>
        <p:grpSpPr>
          <a:xfrm>
            <a:off x="554728" y="1452090"/>
            <a:ext cx="1277710" cy="851703"/>
            <a:chOff x="5491417" y="588600"/>
            <a:chExt cx="1098728" cy="732459"/>
          </a:xfrm>
        </p:grpSpPr>
        <p:sp>
          <p:nvSpPr>
            <p:cNvPr id="140" name="Google Shape;1117;p50">
              <a:extLst>
                <a:ext uri="{FF2B5EF4-FFF2-40B4-BE49-F238E27FC236}">
                  <a16:creationId xmlns:a16="http://schemas.microsoft.com/office/drawing/2014/main" id="{19D47B2B-0CE8-4DDF-8AB6-49BDD48BD368}"/>
                </a:ext>
              </a:extLst>
            </p:cNvPr>
            <p:cNvSpPr/>
            <p:nvPr/>
          </p:nvSpPr>
          <p:spPr>
            <a:xfrm>
              <a:off x="5491417" y="588600"/>
              <a:ext cx="183058" cy="183057"/>
            </a:xfrm>
            <a:custGeom>
              <a:avLst/>
              <a:gdLst/>
              <a:ahLst/>
              <a:cxnLst/>
              <a:rect l="l" t="t" r="r" b="b"/>
              <a:pathLst>
                <a:path w="254247" h="254246" extrusionOk="0">
                  <a:moveTo>
                    <a:pt x="254248" y="254247"/>
                  </a:moveTo>
                  <a:lnTo>
                    <a:pt x="0" y="254247"/>
                  </a:lnTo>
                  <a:lnTo>
                    <a:pt x="0" y="106044"/>
                  </a:lnTo>
                  <a:cubicBezTo>
                    <a:pt x="0" y="47477"/>
                    <a:pt x="47477" y="0"/>
                    <a:pt x="106044" y="0"/>
                  </a:cubicBezTo>
                  <a:lnTo>
                    <a:pt x="254248" y="0"/>
                  </a:lnTo>
                  <a:lnTo>
                    <a:pt x="254248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118;p50">
              <a:extLst>
                <a:ext uri="{FF2B5EF4-FFF2-40B4-BE49-F238E27FC236}">
                  <a16:creationId xmlns:a16="http://schemas.microsoft.com/office/drawing/2014/main" id="{EF17AD68-CE7E-4459-8791-4458E821778E}"/>
                </a:ext>
              </a:extLst>
            </p:cNvPr>
            <p:cNvSpPr/>
            <p:nvPr/>
          </p:nvSpPr>
          <p:spPr>
            <a:xfrm>
              <a:off x="5491417" y="771734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119;p50">
              <a:extLst>
                <a:ext uri="{FF2B5EF4-FFF2-40B4-BE49-F238E27FC236}">
                  <a16:creationId xmlns:a16="http://schemas.microsoft.com/office/drawing/2014/main" id="{B1298FAA-F9BB-450F-A9DF-C6AA3165F018}"/>
                </a:ext>
              </a:extLst>
            </p:cNvPr>
            <p:cNvSpPr/>
            <p:nvPr/>
          </p:nvSpPr>
          <p:spPr>
            <a:xfrm>
              <a:off x="5491417" y="954868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120;p50">
              <a:extLst>
                <a:ext uri="{FF2B5EF4-FFF2-40B4-BE49-F238E27FC236}">
                  <a16:creationId xmlns:a16="http://schemas.microsoft.com/office/drawing/2014/main" id="{F2744DCB-17E2-4603-A45D-0E34C6E22B93}"/>
                </a:ext>
              </a:extLst>
            </p:cNvPr>
            <p:cNvSpPr/>
            <p:nvPr/>
          </p:nvSpPr>
          <p:spPr>
            <a:xfrm>
              <a:off x="5491417" y="1138002"/>
              <a:ext cx="183058" cy="183002"/>
            </a:xfrm>
            <a:custGeom>
              <a:avLst/>
              <a:gdLst/>
              <a:ahLst/>
              <a:cxnLst/>
              <a:rect l="l" t="t" r="r" b="b"/>
              <a:pathLst>
                <a:path w="254247" h="254170" extrusionOk="0">
                  <a:moveTo>
                    <a:pt x="254248" y="254171"/>
                  </a:moveTo>
                  <a:lnTo>
                    <a:pt x="106044" y="254171"/>
                  </a:lnTo>
                  <a:cubicBezTo>
                    <a:pt x="47477" y="254171"/>
                    <a:pt x="0" y="206694"/>
                    <a:pt x="0" y="148127"/>
                  </a:cubicBezTo>
                  <a:lnTo>
                    <a:pt x="0" y="0"/>
                  </a:lnTo>
                  <a:lnTo>
                    <a:pt x="254248" y="0"/>
                  </a:lnTo>
                  <a:lnTo>
                    <a:pt x="254248" y="25417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121;p50">
              <a:extLst>
                <a:ext uri="{FF2B5EF4-FFF2-40B4-BE49-F238E27FC236}">
                  <a16:creationId xmlns:a16="http://schemas.microsoft.com/office/drawing/2014/main" id="{17DB68A9-7B0F-4556-9D38-AA1F16642F99}"/>
                </a:ext>
              </a:extLst>
            </p:cNvPr>
            <p:cNvSpPr/>
            <p:nvPr/>
          </p:nvSpPr>
          <p:spPr>
            <a:xfrm>
              <a:off x="5674551" y="588600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122;p50">
              <a:extLst>
                <a:ext uri="{FF2B5EF4-FFF2-40B4-BE49-F238E27FC236}">
                  <a16:creationId xmlns:a16="http://schemas.microsoft.com/office/drawing/2014/main" id="{E755CD3A-0CE3-4F9C-A064-D1CB92F6BEB6}"/>
                </a:ext>
              </a:extLst>
            </p:cNvPr>
            <p:cNvSpPr/>
            <p:nvPr/>
          </p:nvSpPr>
          <p:spPr>
            <a:xfrm>
              <a:off x="5674551" y="771734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123;p50">
              <a:extLst>
                <a:ext uri="{FF2B5EF4-FFF2-40B4-BE49-F238E27FC236}">
                  <a16:creationId xmlns:a16="http://schemas.microsoft.com/office/drawing/2014/main" id="{01CFE4BB-B507-412B-94CF-6D5809F40000}"/>
                </a:ext>
              </a:extLst>
            </p:cNvPr>
            <p:cNvSpPr/>
            <p:nvPr/>
          </p:nvSpPr>
          <p:spPr>
            <a:xfrm>
              <a:off x="5674551" y="954868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124;p50">
              <a:extLst>
                <a:ext uri="{FF2B5EF4-FFF2-40B4-BE49-F238E27FC236}">
                  <a16:creationId xmlns:a16="http://schemas.microsoft.com/office/drawing/2014/main" id="{AEC7A5D5-3CE8-4ED1-B14F-EE2864C5EC59}"/>
                </a:ext>
              </a:extLst>
            </p:cNvPr>
            <p:cNvSpPr/>
            <p:nvPr/>
          </p:nvSpPr>
          <p:spPr>
            <a:xfrm>
              <a:off x="5674551" y="1138002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125;p50">
              <a:extLst>
                <a:ext uri="{FF2B5EF4-FFF2-40B4-BE49-F238E27FC236}">
                  <a16:creationId xmlns:a16="http://schemas.microsoft.com/office/drawing/2014/main" id="{6F7261F5-FFE1-4BF6-AFAD-793B001A3063}"/>
                </a:ext>
              </a:extLst>
            </p:cNvPr>
            <p:cNvSpPr/>
            <p:nvPr/>
          </p:nvSpPr>
          <p:spPr>
            <a:xfrm>
              <a:off x="5857685" y="588600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126;p50">
              <a:extLst>
                <a:ext uri="{FF2B5EF4-FFF2-40B4-BE49-F238E27FC236}">
                  <a16:creationId xmlns:a16="http://schemas.microsoft.com/office/drawing/2014/main" id="{46849613-6A04-47FC-8A0B-AB7162462CDD}"/>
                </a:ext>
              </a:extLst>
            </p:cNvPr>
            <p:cNvSpPr/>
            <p:nvPr/>
          </p:nvSpPr>
          <p:spPr>
            <a:xfrm>
              <a:off x="5857685" y="771734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127;p50">
              <a:extLst>
                <a:ext uri="{FF2B5EF4-FFF2-40B4-BE49-F238E27FC236}">
                  <a16:creationId xmlns:a16="http://schemas.microsoft.com/office/drawing/2014/main" id="{878B3A8D-C1EF-4D50-A860-03DCDBC0371A}"/>
                </a:ext>
              </a:extLst>
            </p:cNvPr>
            <p:cNvSpPr/>
            <p:nvPr/>
          </p:nvSpPr>
          <p:spPr>
            <a:xfrm>
              <a:off x="5857685" y="954868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128;p50">
              <a:extLst>
                <a:ext uri="{FF2B5EF4-FFF2-40B4-BE49-F238E27FC236}">
                  <a16:creationId xmlns:a16="http://schemas.microsoft.com/office/drawing/2014/main" id="{AB772788-FA25-446D-A619-D305E3786F75}"/>
                </a:ext>
              </a:extLst>
            </p:cNvPr>
            <p:cNvSpPr/>
            <p:nvPr/>
          </p:nvSpPr>
          <p:spPr>
            <a:xfrm>
              <a:off x="5857685" y="1138002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129;p50">
              <a:extLst>
                <a:ext uri="{FF2B5EF4-FFF2-40B4-BE49-F238E27FC236}">
                  <a16:creationId xmlns:a16="http://schemas.microsoft.com/office/drawing/2014/main" id="{3A822B72-9B60-4B24-93C7-CB40F9B19346}"/>
                </a:ext>
              </a:extLst>
            </p:cNvPr>
            <p:cNvSpPr/>
            <p:nvPr/>
          </p:nvSpPr>
          <p:spPr>
            <a:xfrm>
              <a:off x="6040819" y="588600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130;p50">
              <a:extLst>
                <a:ext uri="{FF2B5EF4-FFF2-40B4-BE49-F238E27FC236}">
                  <a16:creationId xmlns:a16="http://schemas.microsoft.com/office/drawing/2014/main" id="{E26713E4-0382-4768-95A0-4C5C27218A0D}"/>
                </a:ext>
              </a:extLst>
            </p:cNvPr>
            <p:cNvSpPr/>
            <p:nvPr/>
          </p:nvSpPr>
          <p:spPr>
            <a:xfrm>
              <a:off x="6040819" y="771734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131;p50">
              <a:extLst>
                <a:ext uri="{FF2B5EF4-FFF2-40B4-BE49-F238E27FC236}">
                  <a16:creationId xmlns:a16="http://schemas.microsoft.com/office/drawing/2014/main" id="{E5A0AE42-989E-4FB9-BDAF-2B8A172E883A}"/>
                </a:ext>
              </a:extLst>
            </p:cNvPr>
            <p:cNvSpPr/>
            <p:nvPr/>
          </p:nvSpPr>
          <p:spPr>
            <a:xfrm>
              <a:off x="6040819" y="954868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132;p50">
              <a:extLst>
                <a:ext uri="{FF2B5EF4-FFF2-40B4-BE49-F238E27FC236}">
                  <a16:creationId xmlns:a16="http://schemas.microsoft.com/office/drawing/2014/main" id="{9640D274-A28F-4148-9C64-BC0628A3B45D}"/>
                </a:ext>
              </a:extLst>
            </p:cNvPr>
            <p:cNvSpPr/>
            <p:nvPr/>
          </p:nvSpPr>
          <p:spPr>
            <a:xfrm>
              <a:off x="6040819" y="1138002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133;p50">
              <a:extLst>
                <a:ext uri="{FF2B5EF4-FFF2-40B4-BE49-F238E27FC236}">
                  <a16:creationId xmlns:a16="http://schemas.microsoft.com/office/drawing/2014/main" id="{20A14B33-9A39-4A11-A10D-D7977CC10D9F}"/>
                </a:ext>
              </a:extLst>
            </p:cNvPr>
            <p:cNvSpPr/>
            <p:nvPr/>
          </p:nvSpPr>
          <p:spPr>
            <a:xfrm>
              <a:off x="6223953" y="588600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134;p50">
              <a:extLst>
                <a:ext uri="{FF2B5EF4-FFF2-40B4-BE49-F238E27FC236}">
                  <a16:creationId xmlns:a16="http://schemas.microsoft.com/office/drawing/2014/main" id="{213D08F8-A919-40D1-97F9-216FE86C7DAE}"/>
                </a:ext>
              </a:extLst>
            </p:cNvPr>
            <p:cNvSpPr/>
            <p:nvPr/>
          </p:nvSpPr>
          <p:spPr>
            <a:xfrm>
              <a:off x="6223953" y="771734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135;p50">
              <a:extLst>
                <a:ext uri="{FF2B5EF4-FFF2-40B4-BE49-F238E27FC236}">
                  <a16:creationId xmlns:a16="http://schemas.microsoft.com/office/drawing/2014/main" id="{719FB5A2-7D25-477D-9D78-4122A3A65888}"/>
                </a:ext>
              </a:extLst>
            </p:cNvPr>
            <p:cNvSpPr/>
            <p:nvPr/>
          </p:nvSpPr>
          <p:spPr>
            <a:xfrm>
              <a:off x="6223953" y="954868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136;p50">
              <a:extLst>
                <a:ext uri="{FF2B5EF4-FFF2-40B4-BE49-F238E27FC236}">
                  <a16:creationId xmlns:a16="http://schemas.microsoft.com/office/drawing/2014/main" id="{923C1EF4-6C00-4E62-9B69-3E0A71CF9DD9}"/>
                </a:ext>
              </a:extLst>
            </p:cNvPr>
            <p:cNvSpPr/>
            <p:nvPr/>
          </p:nvSpPr>
          <p:spPr>
            <a:xfrm>
              <a:off x="6223953" y="1138002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137;p50">
              <a:extLst>
                <a:ext uri="{FF2B5EF4-FFF2-40B4-BE49-F238E27FC236}">
                  <a16:creationId xmlns:a16="http://schemas.microsoft.com/office/drawing/2014/main" id="{FD120053-C839-481F-901A-79AB5CD1C39B}"/>
                </a:ext>
              </a:extLst>
            </p:cNvPr>
            <p:cNvSpPr/>
            <p:nvPr/>
          </p:nvSpPr>
          <p:spPr>
            <a:xfrm>
              <a:off x="6407087" y="588600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254247" y="254247"/>
                  </a:moveTo>
                  <a:lnTo>
                    <a:pt x="0" y="254247"/>
                  </a:lnTo>
                  <a:lnTo>
                    <a:pt x="0" y="0"/>
                  </a:lnTo>
                  <a:lnTo>
                    <a:pt x="148203" y="0"/>
                  </a:lnTo>
                  <a:cubicBezTo>
                    <a:pt x="206770" y="0"/>
                    <a:pt x="254247" y="47477"/>
                    <a:pt x="254247" y="106044"/>
                  </a:cubicBezTo>
                  <a:lnTo>
                    <a:pt x="254247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138;p50">
              <a:extLst>
                <a:ext uri="{FF2B5EF4-FFF2-40B4-BE49-F238E27FC236}">
                  <a16:creationId xmlns:a16="http://schemas.microsoft.com/office/drawing/2014/main" id="{4237F7DE-F7B1-4091-9D4E-6D4D3DCA96DD}"/>
                </a:ext>
              </a:extLst>
            </p:cNvPr>
            <p:cNvSpPr/>
            <p:nvPr/>
          </p:nvSpPr>
          <p:spPr>
            <a:xfrm>
              <a:off x="6407087" y="771734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139;p50">
              <a:extLst>
                <a:ext uri="{FF2B5EF4-FFF2-40B4-BE49-F238E27FC236}">
                  <a16:creationId xmlns:a16="http://schemas.microsoft.com/office/drawing/2014/main" id="{E12BFBF7-391C-42E2-843E-B17C4DFAEB3D}"/>
                </a:ext>
              </a:extLst>
            </p:cNvPr>
            <p:cNvSpPr/>
            <p:nvPr/>
          </p:nvSpPr>
          <p:spPr>
            <a:xfrm>
              <a:off x="6407087" y="954868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140;p50">
              <a:extLst>
                <a:ext uri="{FF2B5EF4-FFF2-40B4-BE49-F238E27FC236}">
                  <a16:creationId xmlns:a16="http://schemas.microsoft.com/office/drawing/2014/main" id="{8085B720-C4DF-4B10-82D8-027C052B9222}"/>
                </a:ext>
              </a:extLst>
            </p:cNvPr>
            <p:cNvSpPr/>
            <p:nvPr/>
          </p:nvSpPr>
          <p:spPr>
            <a:xfrm>
              <a:off x="6407032" y="1138002"/>
              <a:ext cx="183057" cy="183002"/>
            </a:xfrm>
            <a:custGeom>
              <a:avLst/>
              <a:gdLst/>
              <a:ahLst/>
              <a:cxnLst/>
              <a:rect l="l" t="t" r="r" b="b"/>
              <a:pathLst>
                <a:path w="254246" h="254170" extrusionOk="0">
                  <a:moveTo>
                    <a:pt x="148203" y="254171"/>
                  </a:moveTo>
                  <a:lnTo>
                    <a:pt x="0" y="254171"/>
                  </a:lnTo>
                  <a:lnTo>
                    <a:pt x="0" y="0"/>
                  </a:lnTo>
                  <a:lnTo>
                    <a:pt x="254247" y="0"/>
                  </a:lnTo>
                  <a:lnTo>
                    <a:pt x="254247" y="148203"/>
                  </a:lnTo>
                  <a:cubicBezTo>
                    <a:pt x="254323" y="206694"/>
                    <a:pt x="206770" y="254171"/>
                    <a:pt x="148203" y="2541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141;p50">
              <a:extLst>
                <a:ext uri="{FF2B5EF4-FFF2-40B4-BE49-F238E27FC236}">
                  <a16:creationId xmlns:a16="http://schemas.microsoft.com/office/drawing/2014/main" id="{36878CD0-DA13-4501-9E8B-041A14C4C8E5}"/>
                </a:ext>
              </a:extLst>
            </p:cNvPr>
            <p:cNvSpPr/>
            <p:nvPr/>
          </p:nvSpPr>
          <p:spPr>
            <a:xfrm>
              <a:off x="5646646" y="740710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76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142;p50">
              <a:extLst>
                <a:ext uri="{FF2B5EF4-FFF2-40B4-BE49-F238E27FC236}">
                  <a16:creationId xmlns:a16="http://schemas.microsoft.com/office/drawing/2014/main" id="{A9DE0F52-DFE7-4E2C-89ED-F0AC9A2D6117}"/>
                </a:ext>
              </a:extLst>
            </p:cNvPr>
            <p:cNvSpPr/>
            <p:nvPr/>
          </p:nvSpPr>
          <p:spPr>
            <a:xfrm>
              <a:off x="5741250" y="831703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8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8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143;p50">
              <a:extLst>
                <a:ext uri="{FF2B5EF4-FFF2-40B4-BE49-F238E27FC236}">
                  <a16:creationId xmlns:a16="http://schemas.microsoft.com/office/drawing/2014/main" id="{5E256982-C20B-4D0F-9A68-186EFE6EFBF5}"/>
                </a:ext>
              </a:extLst>
            </p:cNvPr>
            <p:cNvSpPr/>
            <p:nvPr/>
          </p:nvSpPr>
          <p:spPr>
            <a:xfrm>
              <a:off x="5961208" y="633029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144;p50">
              <a:extLst>
                <a:ext uri="{FF2B5EF4-FFF2-40B4-BE49-F238E27FC236}">
                  <a16:creationId xmlns:a16="http://schemas.microsoft.com/office/drawing/2014/main" id="{15980E2A-A0F9-4C8A-B571-DBCB97F6508C}"/>
                </a:ext>
              </a:extLst>
            </p:cNvPr>
            <p:cNvSpPr/>
            <p:nvPr/>
          </p:nvSpPr>
          <p:spPr>
            <a:xfrm>
              <a:off x="5829780" y="990597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086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145;p50">
              <a:extLst>
                <a:ext uri="{FF2B5EF4-FFF2-40B4-BE49-F238E27FC236}">
                  <a16:creationId xmlns:a16="http://schemas.microsoft.com/office/drawing/2014/main" id="{6ED170C7-F7B0-49FC-B5D8-936B8CE99A54}"/>
                </a:ext>
              </a:extLst>
            </p:cNvPr>
            <p:cNvSpPr/>
            <p:nvPr/>
          </p:nvSpPr>
          <p:spPr>
            <a:xfrm>
              <a:off x="6099858" y="1214768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0" y="60137"/>
                    <a:pt x="0" y="38741"/>
                  </a:cubicBezTo>
                  <a:cubicBezTo>
                    <a:pt x="0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146;p50">
              <a:extLst>
                <a:ext uri="{FF2B5EF4-FFF2-40B4-BE49-F238E27FC236}">
                  <a16:creationId xmlns:a16="http://schemas.microsoft.com/office/drawing/2014/main" id="{66682E0D-DF40-4365-AA2B-D9645CC3961F}"/>
                </a:ext>
              </a:extLst>
            </p:cNvPr>
            <p:cNvSpPr/>
            <p:nvPr/>
          </p:nvSpPr>
          <p:spPr>
            <a:xfrm>
              <a:off x="5891007" y="926963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147;p50">
              <a:extLst>
                <a:ext uri="{FF2B5EF4-FFF2-40B4-BE49-F238E27FC236}">
                  <a16:creationId xmlns:a16="http://schemas.microsoft.com/office/drawing/2014/main" id="{8C8C9470-5CE5-4BE6-8407-F1FE02DA489B}"/>
                </a:ext>
              </a:extLst>
            </p:cNvPr>
            <p:cNvSpPr/>
            <p:nvPr/>
          </p:nvSpPr>
          <p:spPr>
            <a:xfrm>
              <a:off x="5543343" y="633029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086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148;p50">
              <a:extLst>
                <a:ext uri="{FF2B5EF4-FFF2-40B4-BE49-F238E27FC236}">
                  <a16:creationId xmlns:a16="http://schemas.microsoft.com/office/drawing/2014/main" id="{28E86C2B-EFC4-4EE5-85A4-8889E4C0ABC5}"/>
                </a:ext>
              </a:extLst>
            </p:cNvPr>
            <p:cNvSpPr/>
            <p:nvPr/>
          </p:nvSpPr>
          <p:spPr>
            <a:xfrm>
              <a:off x="5829780" y="850142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086" y="0"/>
                    <a:pt x="77482" y="17319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149;p50">
              <a:extLst>
                <a:ext uri="{FF2B5EF4-FFF2-40B4-BE49-F238E27FC236}">
                  <a16:creationId xmlns:a16="http://schemas.microsoft.com/office/drawing/2014/main" id="{2825A4D1-8AC6-4E2E-B042-FDBFFEEABABE}"/>
                </a:ext>
              </a:extLst>
            </p:cNvPr>
            <p:cNvSpPr/>
            <p:nvPr/>
          </p:nvSpPr>
          <p:spPr>
            <a:xfrm>
              <a:off x="5741250" y="935444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8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8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150;p50">
              <a:extLst>
                <a:ext uri="{FF2B5EF4-FFF2-40B4-BE49-F238E27FC236}">
                  <a16:creationId xmlns:a16="http://schemas.microsoft.com/office/drawing/2014/main" id="{BB2A0E73-D253-4AD2-87C8-866CFDD73E6E}"/>
                </a:ext>
              </a:extLst>
            </p:cNvPr>
            <p:cNvSpPr/>
            <p:nvPr/>
          </p:nvSpPr>
          <p:spPr>
            <a:xfrm>
              <a:off x="5575516" y="1018503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086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151;p50">
              <a:extLst>
                <a:ext uri="{FF2B5EF4-FFF2-40B4-BE49-F238E27FC236}">
                  <a16:creationId xmlns:a16="http://schemas.microsoft.com/office/drawing/2014/main" id="{D9AAE1FC-D3D5-4076-AA4E-34EEE6D3D358}"/>
                </a:ext>
              </a:extLst>
            </p:cNvPr>
            <p:cNvSpPr/>
            <p:nvPr/>
          </p:nvSpPr>
          <p:spPr>
            <a:xfrm>
              <a:off x="5547610" y="1173732"/>
              <a:ext cx="55787" cy="55786"/>
            </a:xfrm>
            <a:custGeom>
              <a:avLst/>
              <a:gdLst/>
              <a:ahLst/>
              <a:cxnLst/>
              <a:rect l="l" t="t" r="r" b="b"/>
              <a:pathLst>
                <a:path w="77482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2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20"/>
                    <a:pt x="17320" y="0"/>
                    <a:pt x="38742" y="0"/>
                  </a:cubicBezTo>
                  <a:cubicBezTo>
                    <a:pt x="60163" y="0"/>
                    <a:pt x="77482" y="17396"/>
                    <a:pt x="77482" y="387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152;p50">
              <a:extLst>
                <a:ext uri="{FF2B5EF4-FFF2-40B4-BE49-F238E27FC236}">
                  <a16:creationId xmlns:a16="http://schemas.microsoft.com/office/drawing/2014/main" id="{4CC2C923-8F20-4659-BD4E-54D0E07B9561}"/>
                </a:ext>
              </a:extLst>
            </p:cNvPr>
            <p:cNvSpPr/>
            <p:nvPr/>
          </p:nvSpPr>
          <p:spPr>
            <a:xfrm>
              <a:off x="5646646" y="878047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19"/>
                    <a:pt x="77482" y="387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153;p50">
              <a:extLst>
                <a:ext uri="{FF2B5EF4-FFF2-40B4-BE49-F238E27FC236}">
                  <a16:creationId xmlns:a16="http://schemas.microsoft.com/office/drawing/2014/main" id="{D8D49E4B-3C02-4CAB-8F37-5FEF2BD3F8E9}"/>
                </a:ext>
              </a:extLst>
            </p:cNvPr>
            <p:cNvSpPr/>
            <p:nvPr/>
          </p:nvSpPr>
          <p:spPr>
            <a:xfrm>
              <a:off x="6292621" y="803852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19"/>
                    <a:pt x="77482" y="387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7" name="Google Shape;1154;p50">
            <a:extLst>
              <a:ext uri="{FF2B5EF4-FFF2-40B4-BE49-F238E27FC236}">
                <a16:creationId xmlns:a16="http://schemas.microsoft.com/office/drawing/2014/main" id="{142B9DB7-8E7D-4CDF-842A-09A1D4E4364E}"/>
              </a:ext>
            </a:extLst>
          </p:cNvPr>
          <p:cNvGrpSpPr/>
          <p:nvPr/>
        </p:nvGrpSpPr>
        <p:grpSpPr>
          <a:xfrm>
            <a:off x="7636455" y="2729777"/>
            <a:ext cx="902056" cy="901976"/>
            <a:chOff x="4246593" y="503852"/>
            <a:chExt cx="902056" cy="901976"/>
          </a:xfrm>
        </p:grpSpPr>
        <p:grpSp>
          <p:nvGrpSpPr>
            <p:cNvPr id="178" name="Google Shape;1155;p50">
              <a:extLst>
                <a:ext uri="{FF2B5EF4-FFF2-40B4-BE49-F238E27FC236}">
                  <a16:creationId xmlns:a16="http://schemas.microsoft.com/office/drawing/2014/main" id="{FA3264EB-C6F7-4BD5-A05D-B3FB03B7AA8B}"/>
                </a:ext>
              </a:extLst>
            </p:cNvPr>
            <p:cNvGrpSpPr/>
            <p:nvPr/>
          </p:nvGrpSpPr>
          <p:grpSpPr>
            <a:xfrm>
              <a:off x="4246593" y="503900"/>
              <a:ext cx="901831" cy="901928"/>
              <a:chOff x="5998919" y="3270921"/>
              <a:chExt cx="1426046" cy="1426198"/>
            </a:xfrm>
          </p:grpSpPr>
          <p:sp>
            <p:nvSpPr>
              <p:cNvPr id="185" name="Google Shape;1156;p50">
                <a:extLst>
                  <a:ext uri="{FF2B5EF4-FFF2-40B4-BE49-F238E27FC236}">
                    <a16:creationId xmlns:a16="http://schemas.microsoft.com/office/drawing/2014/main" id="{4FA942E6-128E-4640-872F-21EC08071C86}"/>
                  </a:ext>
                </a:extLst>
              </p:cNvPr>
              <p:cNvSpPr/>
              <p:nvPr/>
            </p:nvSpPr>
            <p:spPr>
              <a:xfrm>
                <a:off x="5998919" y="3270921"/>
                <a:ext cx="713137" cy="713137"/>
              </a:xfrm>
              <a:custGeom>
                <a:avLst/>
                <a:gdLst/>
                <a:ahLst/>
                <a:cxnLst/>
                <a:rect l="l" t="t" r="r" b="b"/>
                <a:pathLst>
                  <a:path w="713137" h="713137" extrusionOk="0">
                    <a:moveTo>
                      <a:pt x="713137" y="521407"/>
                    </a:moveTo>
                    <a:lnTo>
                      <a:pt x="713137" y="0"/>
                    </a:lnTo>
                    <a:cubicBezTo>
                      <a:pt x="319271" y="0"/>
                      <a:pt x="0" y="319271"/>
                      <a:pt x="0" y="713137"/>
                    </a:cubicBezTo>
                    <a:lnTo>
                      <a:pt x="521408" y="713137"/>
                    </a:lnTo>
                    <a:cubicBezTo>
                      <a:pt x="521408" y="607245"/>
                      <a:pt x="607245" y="521407"/>
                      <a:pt x="713137" y="5214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157;p50">
                <a:extLst>
                  <a:ext uri="{FF2B5EF4-FFF2-40B4-BE49-F238E27FC236}">
                    <a16:creationId xmlns:a16="http://schemas.microsoft.com/office/drawing/2014/main" id="{9EB45EF1-28E7-436E-884A-4CCF54ADEDC4}"/>
                  </a:ext>
                </a:extLst>
              </p:cNvPr>
              <p:cNvSpPr/>
              <p:nvPr/>
            </p:nvSpPr>
            <p:spPr>
              <a:xfrm>
                <a:off x="5998919" y="3983982"/>
                <a:ext cx="1426046" cy="713137"/>
              </a:xfrm>
              <a:custGeom>
                <a:avLst/>
                <a:gdLst/>
                <a:ahLst/>
                <a:cxnLst/>
                <a:rect l="l" t="t" r="r" b="b"/>
                <a:pathLst>
                  <a:path w="1426046" h="713137" extrusionOk="0">
                    <a:moveTo>
                      <a:pt x="904715" y="5165"/>
                    </a:moveTo>
                    <a:cubicBezTo>
                      <a:pt x="901981" y="108702"/>
                      <a:pt x="817282" y="191730"/>
                      <a:pt x="713137" y="191730"/>
                    </a:cubicBezTo>
                    <a:cubicBezTo>
                      <a:pt x="607245" y="191730"/>
                      <a:pt x="521408" y="105892"/>
                      <a:pt x="521408" y="0"/>
                    </a:cubicBezTo>
                    <a:lnTo>
                      <a:pt x="0" y="0"/>
                    </a:lnTo>
                    <a:cubicBezTo>
                      <a:pt x="0" y="393866"/>
                      <a:pt x="319271" y="713137"/>
                      <a:pt x="713137" y="713137"/>
                    </a:cubicBezTo>
                    <a:cubicBezTo>
                      <a:pt x="1100623" y="713137"/>
                      <a:pt x="1415867" y="404121"/>
                      <a:pt x="1426047" y="19067"/>
                    </a:cubicBezTo>
                    <a:lnTo>
                      <a:pt x="904715" y="516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9" name="Google Shape;1158;p50">
              <a:extLst>
                <a:ext uri="{FF2B5EF4-FFF2-40B4-BE49-F238E27FC236}">
                  <a16:creationId xmlns:a16="http://schemas.microsoft.com/office/drawing/2014/main" id="{979F7D32-5635-4E7F-9BD5-17D33558F3A9}"/>
                </a:ext>
              </a:extLst>
            </p:cNvPr>
            <p:cNvSpPr/>
            <p:nvPr/>
          </p:nvSpPr>
          <p:spPr>
            <a:xfrm>
              <a:off x="4783305" y="636091"/>
              <a:ext cx="365344" cy="330991"/>
            </a:xfrm>
            <a:custGeom>
              <a:avLst/>
              <a:gdLst/>
              <a:ahLst/>
              <a:cxnLst/>
              <a:rect l="l" t="t" r="r" b="b"/>
              <a:pathLst>
                <a:path w="577619" h="523306" extrusionOk="0">
                  <a:moveTo>
                    <a:pt x="56213" y="504164"/>
                  </a:moveTo>
                  <a:cubicBezTo>
                    <a:pt x="56213" y="505911"/>
                    <a:pt x="56136" y="507582"/>
                    <a:pt x="56060" y="509329"/>
                  </a:cubicBezTo>
                  <a:lnTo>
                    <a:pt x="577392" y="523306"/>
                  </a:lnTo>
                  <a:cubicBezTo>
                    <a:pt x="577544" y="516926"/>
                    <a:pt x="577620" y="510621"/>
                    <a:pt x="577620" y="504240"/>
                  </a:cubicBezTo>
                  <a:cubicBezTo>
                    <a:pt x="577620" y="307345"/>
                    <a:pt x="497783" y="129060"/>
                    <a:pt x="368722" y="0"/>
                  </a:cubicBezTo>
                  <a:lnTo>
                    <a:pt x="0" y="368722"/>
                  </a:lnTo>
                  <a:cubicBezTo>
                    <a:pt x="34791" y="403286"/>
                    <a:pt x="56213" y="451218"/>
                    <a:pt x="56213" y="5041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159;p50">
              <a:extLst>
                <a:ext uri="{FF2B5EF4-FFF2-40B4-BE49-F238E27FC236}">
                  <a16:creationId xmlns:a16="http://schemas.microsoft.com/office/drawing/2014/main" id="{DBF9A00F-484D-46A5-A56F-907C17679551}"/>
                </a:ext>
              </a:extLst>
            </p:cNvPr>
            <p:cNvSpPr/>
            <p:nvPr/>
          </p:nvSpPr>
          <p:spPr>
            <a:xfrm>
              <a:off x="4810784" y="788761"/>
              <a:ext cx="309659" cy="122566"/>
            </a:xfrm>
            <a:custGeom>
              <a:avLst/>
              <a:gdLst/>
              <a:ahLst/>
              <a:cxnLst/>
              <a:rect l="l" t="t" r="r" b="b"/>
              <a:pathLst>
                <a:path w="489579" h="193780" extrusionOk="0">
                  <a:moveTo>
                    <a:pt x="0" y="193781"/>
                  </a:moveTo>
                  <a:lnTo>
                    <a:pt x="48957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1" name="Google Shape;1160;p50">
              <a:extLst>
                <a:ext uri="{FF2B5EF4-FFF2-40B4-BE49-F238E27FC236}">
                  <a16:creationId xmlns:a16="http://schemas.microsoft.com/office/drawing/2014/main" id="{D5A47929-3AF6-4F5F-B780-54F742EA2ED0}"/>
                </a:ext>
              </a:extLst>
            </p:cNvPr>
            <p:cNvGrpSpPr/>
            <p:nvPr/>
          </p:nvGrpSpPr>
          <p:grpSpPr>
            <a:xfrm>
              <a:off x="4246593" y="503852"/>
              <a:ext cx="901928" cy="901976"/>
              <a:chOff x="5998919" y="3270845"/>
              <a:chExt cx="1426198" cy="1426274"/>
            </a:xfrm>
          </p:grpSpPr>
          <p:sp>
            <p:nvSpPr>
              <p:cNvPr id="182" name="Google Shape;1161;p50">
                <a:extLst>
                  <a:ext uri="{FF2B5EF4-FFF2-40B4-BE49-F238E27FC236}">
                    <a16:creationId xmlns:a16="http://schemas.microsoft.com/office/drawing/2014/main" id="{D9D94FE5-6341-4A66-8ADF-F7608B444E01}"/>
                  </a:ext>
                </a:extLst>
              </p:cNvPr>
              <p:cNvSpPr/>
              <p:nvPr/>
            </p:nvSpPr>
            <p:spPr>
              <a:xfrm>
                <a:off x="6712056" y="3270845"/>
                <a:ext cx="504239" cy="577619"/>
              </a:xfrm>
              <a:custGeom>
                <a:avLst/>
                <a:gdLst/>
                <a:ahLst/>
                <a:cxnLst/>
                <a:rect l="l" t="t" r="r" b="b"/>
                <a:pathLst>
                  <a:path w="504239" h="577619" extrusionOk="0">
                    <a:moveTo>
                      <a:pt x="135518" y="577620"/>
                    </a:moveTo>
                    <a:lnTo>
                      <a:pt x="504240" y="208897"/>
                    </a:lnTo>
                    <a:cubicBezTo>
                      <a:pt x="375179" y="79837"/>
                      <a:pt x="196895" y="0"/>
                      <a:pt x="0" y="0"/>
                    </a:cubicBezTo>
                    <a:lnTo>
                      <a:pt x="0" y="521408"/>
                    </a:lnTo>
                    <a:cubicBezTo>
                      <a:pt x="52946" y="521483"/>
                      <a:pt x="100879" y="542905"/>
                      <a:pt x="135518" y="57762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162;p50">
                <a:extLst>
                  <a:ext uri="{FF2B5EF4-FFF2-40B4-BE49-F238E27FC236}">
                    <a16:creationId xmlns:a16="http://schemas.microsoft.com/office/drawing/2014/main" id="{AB264DEC-0437-4888-B577-D64047B106E5}"/>
                  </a:ext>
                </a:extLst>
              </p:cNvPr>
              <p:cNvSpPr/>
              <p:nvPr/>
            </p:nvSpPr>
            <p:spPr>
              <a:xfrm>
                <a:off x="6847498" y="3479895"/>
                <a:ext cx="577619" cy="523306"/>
              </a:xfrm>
              <a:custGeom>
                <a:avLst/>
                <a:gdLst/>
                <a:ahLst/>
                <a:cxnLst/>
                <a:rect l="l" t="t" r="r" b="b"/>
                <a:pathLst>
                  <a:path w="577619" h="523306" extrusionOk="0">
                    <a:moveTo>
                      <a:pt x="56213" y="504164"/>
                    </a:moveTo>
                    <a:cubicBezTo>
                      <a:pt x="56213" y="505911"/>
                      <a:pt x="56136" y="507582"/>
                      <a:pt x="56060" y="509329"/>
                    </a:cubicBezTo>
                    <a:lnTo>
                      <a:pt x="577392" y="523306"/>
                    </a:lnTo>
                    <a:cubicBezTo>
                      <a:pt x="577544" y="516926"/>
                      <a:pt x="577620" y="510621"/>
                      <a:pt x="577620" y="504240"/>
                    </a:cubicBezTo>
                    <a:cubicBezTo>
                      <a:pt x="577620" y="307345"/>
                      <a:pt x="497783" y="129060"/>
                      <a:pt x="368722" y="0"/>
                    </a:cubicBezTo>
                    <a:lnTo>
                      <a:pt x="0" y="368722"/>
                    </a:lnTo>
                    <a:cubicBezTo>
                      <a:pt x="34791" y="403286"/>
                      <a:pt x="56213" y="451218"/>
                      <a:pt x="56213" y="50416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163;p50">
                <a:extLst>
                  <a:ext uri="{FF2B5EF4-FFF2-40B4-BE49-F238E27FC236}">
                    <a16:creationId xmlns:a16="http://schemas.microsoft.com/office/drawing/2014/main" id="{976F3F85-CFBD-434D-B3B8-1CF8097BE1E9}"/>
                  </a:ext>
                </a:extLst>
              </p:cNvPr>
              <p:cNvSpPr/>
              <p:nvPr/>
            </p:nvSpPr>
            <p:spPr>
              <a:xfrm>
                <a:off x="5998919" y="3270845"/>
                <a:ext cx="1426046" cy="1426274"/>
              </a:xfrm>
              <a:custGeom>
                <a:avLst/>
                <a:gdLst/>
                <a:ahLst/>
                <a:cxnLst/>
                <a:rect l="l" t="t" r="r" b="b"/>
                <a:pathLst>
                  <a:path w="1426046" h="1426274" extrusionOk="0">
                    <a:moveTo>
                      <a:pt x="904715" y="718303"/>
                    </a:moveTo>
                    <a:cubicBezTo>
                      <a:pt x="901981" y="821840"/>
                      <a:pt x="817282" y="904867"/>
                      <a:pt x="713137" y="904867"/>
                    </a:cubicBezTo>
                    <a:cubicBezTo>
                      <a:pt x="607245" y="904867"/>
                      <a:pt x="521408" y="819029"/>
                      <a:pt x="521408" y="713137"/>
                    </a:cubicBezTo>
                    <a:cubicBezTo>
                      <a:pt x="521408" y="607245"/>
                      <a:pt x="607245" y="521408"/>
                      <a:pt x="713137" y="521408"/>
                    </a:cubicBezTo>
                    <a:lnTo>
                      <a:pt x="713137" y="0"/>
                    </a:lnTo>
                    <a:cubicBezTo>
                      <a:pt x="319271" y="0"/>
                      <a:pt x="0" y="319271"/>
                      <a:pt x="0" y="713137"/>
                    </a:cubicBezTo>
                    <a:cubicBezTo>
                      <a:pt x="0" y="1107003"/>
                      <a:pt x="319271" y="1426274"/>
                      <a:pt x="713137" y="1426274"/>
                    </a:cubicBezTo>
                    <a:cubicBezTo>
                      <a:pt x="1100623" y="1426274"/>
                      <a:pt x="1415867" y="1117258"/>
                      <a:pt x="1426047" y="732204"/>
                    </a:cubicBezTo>
                    <a:lnTo>
                      <a:pt x="904715" y="718303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0246B7DA-AFBC-45B3-9F11-5E827E91B781}"/>
              </a:ext>
            </a:extLst>
          </p:cNvPr>
          <p:cNvSpPr txBox="1"/>
          <p:nvPr/>
        </p:nvSpPr>
        <p:spPr>
          <a:xfrm>
            <a:off x="1101048" y="395181"/>
            <a:ext cx="6338205" cy="630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926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Objective:</a:t>
            </a:r>
            <a:endParaRPr dirty="0"/>
          </a:p>
        </p:txBody>
      </p:sp>
      <p:sp>
        <p:nvSpPr>
          <p:cNvPr id="526" name="Google Shape;526;p33"/>
          <p:cNvSpPr txBox="1">
            <a:spLocks noGrp="1"/>
          </p:cNvSpPr>
          <p:nvPr>
            <p:ph type="subTitle" idx="1"/>
          </p:nvPr>
        </p:nvSpPr>
        <p:spPr>
          <a:xfrm>
            <a:off x="1572144" y="1270842"/>
            <a:ext cx="6222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Explore Student Behavior Data:</a:t>
            </a:r>
          </a:p>
        </p:txBody>
      </p:sp>
      <p:sp>
        <p:nvSpPr>
          <p:cNvPr id="527" name="Google Shape;527;p33"/>
          <p:cNvSpPr txBox="1">
            <a:spLocks noGrp="1"/>
          </p:cNvSpPr>
          <p:nvPr>
            <p:ph type="subTitle" idx="7"/>
          </p:nvPr>
        </p:nvSpPr>
        <p:spPr>
          <a:xfrm>
            <a:off x="1647700" y="2612800"/>
            <a:ext cx="62220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Visualize Data: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9" name="Google Shape;529;p33"/>
          <p:cNvSpPr txBox="1">
            <a:spLocks noGrp="1"/>
          </p:cNvSpPr>
          <p:nvPr>
            <p:ph type="title" idx="2"/>
          </p:nvPr>
        </p:nvSpPr>
        <p:spPr>
          <a:xfrm>
            <a:off x="796200" y="1270850"/>
            <a:ext cx="731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530" name="Google Shape;530;p33"/>
          <p:cNvSpPr txBox="1">
            <a:spLocks noGrp="1"/>
          </p:cNvSpPr>
          <p:nvPr>
            <p:ph type="title" idx="8"/>
          </p:nvPr>
        </p:nvSpPr>
        <p:spPr>
          <a:xfrm>
            <a:off x="796200" y="2612800"/>
            <a:ext cx="731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533" name="Google Shape;533;p33"/>
          <p:cNvSpPr txBox="1">
            <a:spLocks noGrp="1"/>
          </p:cNvSpPr>
          <p:nvPr>
            <p:ph type="subTitle" idx="4"/>
          </p:nvPr>
        </p:nvSpPr>
        <p:spPr>
          <a:xfrm>
            <a:off x="1647700" y="1968893"/>
            <a:ext cx="62220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Evaluate Data Quality and Completeness: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35" name="Google Shape;535;p33"/>
          <p:cNvSpPr txBox="1">
            <a:spLocks noGrp="1"/>
          </p:cNvSpPr>
          <p:nvPr>
            <p:ph type="title" idx="5"/>
          </p:nvPr>
        </p:nvSpPr>
        <p:spPr>
          <a:xfrm>
            <a:off x="796200" y="1971575"/>
            <a:ext cx="731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grpSp>
        <p:nvGrpSpPr>
          <p:cNvPr id="538" name="Google Shape;538;p33"/>
          <p:cNvGrpSpPr/>
          <p:nvPr/>
        </p:nvGrpSpPr>
        <p:grpSpPr>
          <a:xfrm>
            <a:off x="8424007" y="739272"/>
            <a:ext cx="1269123" cy="979170"/>
            <a:chOff x="713232" y="1645097"/>
            <a:chExt cx="1269123" cy="979170"/>
          </a:xfrm>
        </p:grpSpPr>
        <p:sp>
          <p:nvSpPr>
            <p:cNvPr id="539" name="Google Shape;539;p33"/>
            <p:cNvSpPr/>
            <p:nvPr/>
          </p:nvSpPr>
          <p:spPr>
            <a:xfrm>
              <a:off x="713232" y="1645097"/>
              <a:ext cx="1269098" cy="979170"/>
            </a:xfrm>
            <a:custGeom>
              <a:avLst/>
              <a:gdLst/>
              <a:ahLst/>
              <a:cxnLst/>
              <a:rect l="l" t="t" r="r" b="b"/>
              <a:pathLst>
                <a:path w="1762636" h="1359958" extrusionOk="0">
                  <a:moveTo>
                    <a:pt x="0" y="0"/>
                  </a:moveTo>
                  <a:lnTo>
                    <a:pt x="1762637" y="0"/>
                  </a:lnTo>
                  <a:lnTo>
                    <a:pt x="1762637" y="1359959"/>
                  </a:lnTo>
                  <a:lnTo>
                    <a:pt x="0" y="1359959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757776" y="1689040"/>
              <a:ext cx="1224578" cy="870877"/>
            </a:xfrm>
            <a:custGeom>
              <a:avLst/>
              <a:gdLst/>
              <a:ahLst/>
              <a:cxnLst/>
              <a:rect l="l" t="t" r="r" b="b"/>
              <a:pathLst>
                <a:path w="1700803" h="1209552" extrusionOk="0">
                  <a:moveTo>
                    <a:pt x="1700803" y="0"/>
                  </a:moveTo>
                  <a:lnTo>
                    <a:pt x="1700803" y="1209553"/>
                  </a:lnTo>
                  <a:lnTo>
                    <a:pt x="112349" y="1209553"/>
                  </a:lnTo>
                  <a:cubicBezTo>
                    <a:pt x="50287" y="1209553"/>
                    <a:pt x="0" y="1159266"/>
                    <a:pt x="0" y="1097280"/>
                  </a:cubicBezTo>
                  <a:lnTo>
                    <a:pt x="0" y="112349"/>
                  </a:lnTo>
                  <a:cubicBezTo>
                    <a:pt x="0" y="50363"/>
                    <a:pt x="50287" y="0"/>
                    <a:pt x="112349" y="0"/>
                  </a:cubicBezTo>
                  <a:lnTo>
                    <a:pt x="1700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895406" y="1822018"/>
              <a:ext cx="1015268" cy="621368"/>
            </a:xfrm>
            <a:custGeom>
              <a:avLst/>
              <a:gdLst/>
              <a:ahLst/>
              <a:cxnLst/>
              <a:rect l="l" t="t" r="r" b="b"/>
              <a:pathLst>
                <a:path w="1410094" h="863011" extrusionOk="0">
                  <a:moveTo>
                    <a:pt x="0" y="0"/>
                  </a:moveTo>
                  <a:lnTo>
                    <a:pt x="0" y="863011"/>
                  </a:lnTo>
                  <a:lnTo>
                    <a:pt x="1410094" y="86301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895406" y="1928400"/>
              <a:ext cx="1015268" cy="515044"/>
            </a:xfrm>
            <a:custGeom>
              <a:avLst/>
              <a:gdLst/>
              <a:ahLst/>
              <a:cxnLst/>
              <a:rect l="l" t="t" r="r" b="b"/>
              <a:pathLst>
                <a:path w="1410094" h="715339" extrusionOk="0">
                  <a:moveTo>
                    <a:pt x="0" y="715340"/>
                  </a:moveTo>
                  <a:lnTo>
                    <a:pt x="328690" y="452053"/>
                  </a:lnTo>
                  <a:lnTo>
                    <a:pt x="454712" y="559085"/>
                  </a:lnTo>
                  <a:lnTo>
                    <a:pt x="905550" y="83027"/>
                  </a:lnTo>
                  <a:lnTo>
                    <a:pt x="1077986" y="318207"/>
                  </a:lnTo>
                  <a:lnTo>
                    <a:pt x="1410094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1017604" y="2293844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1575619" y="2039379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1819686" y="1961125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96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1293848" y="2198242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95"/>
                    <a:pt x="77482" y="387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991282" y="1857861"/>
              <a:ext cx="278114" cy="54528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48" name="Google Shape;548;p33"/>
            <p:cNvGrpSpPr/>
            <p:nvPr/>
          </p:nvGrpSpPr>
          <p:grpSpPr>
            <a:xfrm>
              <a:off x="991282" y="1966652"/>
              <a:ext cx="178234" cy="78199"/>
              <a:chOff x="3931369" y="3641467"/>
              <a:chExt cx="247410" cy="108550"/>
            </a:xfrm>
          </p:grpSpPr>
          <p:sp>
            <p:nvSpPr>
              <p:cNvPr id="549" name="Google Shape;549;p33"/>
              <p:cNvSpPr/>
              <p:nvPr/>
            </p:nvSpPr>
            <p:spPr>
              <a:xfrm>
                <a:off x="3931369" y="3641467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33"/>
              <p:cNvSpPr/>
              <p:nvPr/>
            </p:nvSpPr>
            <p:spPr>
              <a:xfrm>
                <a:off x="3931369" y="3691906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33"/>
              <p:cNvSpPr/>
              <p:nvPr/>
            </p:nvSpPr>
            <p:spPr>
              <a:xfrm>
                <a:off x="3931369" y="3742421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" name="Google Shape;530;p33">
            <a:extLst>
              <a:ext uri="{FF2B5EF4-FFF2-40B4-BE49-F238E27FC236}">
                <a16:creationId xmlns:a16="http://schemas.microsoft.com/office/drawing/2014/main" id="{1E9DF5B1-1AB4-49EB-AE62-A007F1C9521D}"/>
              </a:ext>
            </a:extLst>
          </p:cNvPr>
          <p:cNvSpPr txBox="1">
            <a:spLocks/>
          </p:cNvSpPr>
          <p:nvPr/>
        </p:nvSpPr>
        <p:spPr>
          <a:xfrm>
            <a:off x="796200" y="3254025"/>
            <a:ext cx="7314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24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r>
              <a:rPr lang="en" dirty="0"/>
              <a:t>04.</a:t>
            </a:r>
          </a:p>
        </p:txBody>
      </p:sp>
      <p:sp>
        <p:nvSpPr>
          <p:cNvPr id="24" name="Google Shape;527;p33">
            <a:extLst>
              <a:ext uri="{FF2B5EF4-FFF2-40B4-BE49-F238E27FC236}">
                <a16:creationId xmlns:a16="http://schemas.microsoft.com/office/drawing/2014/main" id="{BE32D537-C926-4938-BDCA-C5BBE8FC9823}"/>
              </a:ext>
            </a:extLst>
          </p:cNvPr>
          <p:cNvSpPr txBox="1">
            <a:spLocks/>
          </p:cNvSpPr>
          <p:nvPr/>
        </p:nvSpPr>
        <p:spPr>
          <a:xfrm>
            <a:off x="1647700" y="3268904"/>
            <a:ext cx="6222000" cy="1693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 Hypothesis Testing: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 hypotheses related to student behavior and academic performance.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Determine significant associations between variables.</a:t>
            </a:r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Dataset</a:t>
            </a:r>
            <a:endParaRPr dirty="0"/>
          </a:p>
        </p:txBody>
      </p:sp>
      <p:sp>
        <p:nvSpPr>
          <p:cNvPr id="526" name="Google Shape;526;p33"/>
          <p:cNvSpPr txBox="1">
            <a:spLocks noGrp="1"/>
          </p:cNvSpPr>
          <p:nvPr>
            <p:ph type="subTitle" idx="1"/>
          </p:nvPr>
        </p:nvSpPr>
        <p:spPr>
          <a:xfrm>
            <a:off x="1572144" y="1189340"/>
            <a:ext cx="6222000" cy="11542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Dataset contains 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19 columns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that provides information about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student department, percentage, stress level, working or not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their financial condition.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7" name="Google Shape;527;p33"/>
          <p:cNvSpPr txBox="1">
            <a:spLocks noGrp="1"/>
          </p:cNvSpPr>
          <p:nvPr>
            <p:ph type="subTitle" idx="7"/>
          </p:nvPr>
        </p:nvSpPr>
        <p:spPr>
          <a:xfrm>
            <a:off x="1647700" y="3115787"/>
            <a:ext cx="62220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data is been manually collected with the help of survey.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9" name="Google Shape;529;p33"/>
          <p:cNvSpPr txBox="1">
            <a:spLocks noGrp="1"/>
          </p:cNvSpPr>
          <p:nvPr>
            <p:ph type="title" idx="2"/>
          </p:nvPr>
        </p:nvSpPr>
        <p:spPr>
          <a:xfrm>
            <a:off x="796200" y="1270850"/>
            <a:ext cx="731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530" name="Google Shape;530;p33"/>
          <p:cNvSpPr txBox="1">
            <a:spLocks noGrp="1"/>
          </p:cNvSpPr>
          <p:nvPr>
            <p:ph type="title" idx="8"/>
          </p:nvPr>
        </p:nvSpPr>
        <p:spPr>
          <a:xfrm>
            <a:off x="796200" y="3090268"/>
            <a:ext cx="731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533" name="Google Shape;533;p33"/>
          <p:cNvSpPr txBox="1">
            <a:spLocks noGrp="1"/>
          </p:cNvSpPr>
          <p:nvPr>
            <p:ph type="subTitle" idx="4"/>
          </p:nvPr>
        </p:nvSpPr>
        <p:spPr>
          <a:xfrm>
            <a:off x="1647700" y="2431600"/>
            <a:ext cx="62220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contains 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84 rows.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35" name="Google Shape;535;p33"/>
          <p:cNvSpPr txBox="1">
            <a:spLocks noGrp="1"/>
          </p:cNvSpPr>
          <p:nvPr>
            <p:ph type="title" idx="5"/>
          </p:nvPr>
        </p:nvSpPr>
        <p:spPr>
          <a:xfrm>
            <a:off x="796200" y="2441787"/>
            <a:ext cx="731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grpSp>
        <p:nvGrpSpPr>
          <p:cNvPr id="538" name="Google Shape;538;p33"/>
          <p:cNvGrpSpPr/>
          <p:nvPr/>
        </p:nvGrpSpPr>
        <p:grpSpPr>
          <a:xfrm>
            <a:off x="8424007" y="739272"/>
            <a:ext cx="1269123" cy="979170"/>
            <a:chOff x="713232" y="1645097"/>
            <a:chExt cx="1269123" cy="979170"/>
          </a:xfrm>
        </p:grpSpPr>
        <p:sp>
          <p:nvSpPr>
            <p:cNvPr id="539" name="Google Shape;539;p33"/>
            <p:cNvSpPr/>
            <p:nvPr/>
          </p:nvSpPr>
          <p:spPr>
            <a:xfrm>
              <a:off x="713232" y="1645097"/>
              <a:ext cx="1269098" cy="979170"/>
            </a:xfrm>
            <a:custGeom>
              <a:avLst/>
              <a:gdLst/>
              <a:ahLst/>
              <a:cxnLst/>
              <a:rect l="l" t="t" r="r" b="b"/>
              <a:pathLst>
                <a:path w="1762636" h="1359958" extrusionOk="0">
                  <a:moveTo>
                    <a:pt x="0" y="0"/>
                  </a:moveTo>
                  <a:lnTo>
                    <a:pt x="1762637" y="0"/>
                  </a:lnTo>
                  <a:lnTo>
                    <a:pt x="1762637" y="1359959"/>
                  </a:lnTo>
                  <a:lnTo>
                    <a:pt x="0" y="1359959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757776" y="1689040"/>
              <a:ext cx="1224578" cy="870877"/>
            </a:xfrm>
            <a:custGeom>
              <a:avLst/>
              <a:gdLst/>
              <a:ahLst/>
              <a:cxnLst/>
              <a:rect l="l" t="t" r="r" b="b"/>
              <a:pathLst>
                <a:path w="1700803" h="1209552" extrusionOk="0">
                  <a:moveTo>
                    <a:pt x="1700803" y="0"/>
                  </a:moveTo>
                  <a:lnTo>
                    <a:pt x="1700803" y="1209553"/>
                  </a:lnTo>
                  <a:lnTo>
                    <a:pt x="112349" y="1209553"/>
                  </a:lnTo>
                  <a:cubicBezTo>
                    <a:pt x="50287" y="1209553"/>
                    <a:pt x="0" y="1159266"/>
                    <a:pt x="0" y="1097280"/>
                  </a:cubicBezTo>
                  <a:lnTo>
                    <a:pt x="0" y="112349"/>
                  </a:lnTo>
                  <a:cubicBezTo>
                    <a:pt x="0" y="50363"/>
                    <a:pt x="50287" y="0"/>
                    <a:pt x="112349" y="0"/>
                  </a:cubicBezTo>
                  <a:lnTo>
                    <a:pt x="1700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895406" y="1822018"/>
              <a:ext cx="1015268" cy="621368"/>
            </a:xfrm>
            <a:custGeom>
              <a:avLst/>
              <a:gdLst/>
              <a:ahLst/>
              <a:cxnLst/>
              <a:rect l="l" t="t" r="r" b="b"/>
              <a:pathLst>
                <a:path w="1410094" h="863011" extrusionOk="0">
                  <a:moveTo>
                    <a:pt x="0" y="0"/>
                  </a:moveTo>
                  <a:lnTo>
                    <a:pt x="0" y="863011"/>
                  </a:lnTo>
                  <a:lnTo>
                    <a:pt x="1410094" y="86301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895406" y="1928400"/>
              <a:ext cx="1015268" cy="515044"/>
            </a:xfrm>
            <a:custGeom>
              <a:avLst/>
              <a:gdLst/>
              <a:ahLst/>
              <a:cxnLst/>
              <a:rect l="l" t="t" r="r" b="b"/>
              <a:pathLst>
                <a:path w="1410094" h="715339" extrusionOk="0">
                  <a:moveTo>
                    <a:pt x="0" y="715340"/>
                  </a:moveTo>
                  <a:lnTo>
                    <a:pt x="328690" y="452053"/>
                  </a:lnTo>
                  <a:lnTo>
                    <a:pt x="454712" y="559085"/>
                  </a:lnTo>
                  <a:lnTo>
                    <a:pt x="905550" y="83027"/>
                  </a:lnTo>
                  <a:lnTo>
                    <a:pt x="1077986" y="318207"/>
                  </a:lnTo>
                  <a:lnTo>
                    <a:pt x="1410094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1017604" y="2293844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1575619" y="2039379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1819686" y="1961125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96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1293848" y="2198242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95"/>
                    <a:pt x="77482" y="387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991282" y="1857861"/>
              <a:ext cx="278114" cy="54528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48" name="Google Shape;548;p33"/>
            <p:cNvGrpSpPr/>
            <p:nvPr/>
          </p:nvGrpSpPr>
          <p:grpSpPr>
            <a:xfrm>
              <a:off x="991282" y="1966652"/>
              <a:ext cx="178234" cy="78199"/>
              <a:chOff x="3931369" y="3641467"/>
              <a:chExt cx="247410" cy="108550"/>
            </a:xfrm>
          </p:grpSpPr>
          <p:sp>
            <p:nvSpPr>
              <p:cNvPr id="549" name="Google Shape;549;p33"/>
              <p:cNvSpPr/>
              <p:nvPr/>
            </p:nvSpPr>
            <p:spPr>
              <a:xfrm>
                <a:off x="3931369" y="3641467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33"/>
              <p:cNvSpPr/>
              <p:nvPr/>
            </p:nvSpPr>
            <p:spPr>
              <a:xfrm>
                <a:off x="3931369" y="3691906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33"/>
              <p:cNvSpPr/>
              <p:nvPr/>
            </p:nvSpPr>
            <p:spPr>
              <a:xfrm>
                <a:off x="3931369" y="3742421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4"/>
          <p:cNvSpPr txBox="1">
            <a:spLocks noGrp="1"/>
          </p:cNvSpPr>
          <p:nvPr>
            <p:ph type="subTitle" idx="1"/>
          </p:nvPr>
        </p:nvSpPr>
        <p:spPr>
          <a:xfrm>
            <a:off x="720075" y="1229900"/>
            <a:ext cx="4149300" cy="26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7" name="Google Shape;557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Data Pre-processing:</a:t>
            </a:r>
          </a:p>
        </p:txBody>
      </p:sp>
      <p:sp>
        <p:nvSpPr>
          <p:cNvPr id="558" name="Google Shape;558;p34"/>
          <p:cNvSpPr txBox="1">
            <a:spLocks noGrp="1"/>
          </p:cNvSpPr>
          <p:nvPr>
            <p:ph type="subTitle" idx="2"/>
          </p:nvPr>
        </p:nvSpPr>
        <p:spPr>
          <a:xfrm>
            <a:off x="5258200" y="1229900"/>
            <a:ext cx="3165900" cy="3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As we can see there are total 84 rows and 19 columns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Using </a:t>
            </a:r>
            <a:r>
              <a:rPr lang="en-IN" dirty="0" err="1"/>
              <a:t>colnames</a:t>
            </a:r>
            <a:r>
              <a:rPr lang="en-IN" dirty="0"/>
              <a:t>() function finding name of all the attributes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59" name="Google Shape;559;p34"/>
          <p:cNvGrpSpPr/>
          <p:nvPr/>
        </p:nvGrpSpPr>
        <p:grpSpPr>
          <a:xfrm>
            <a:off x="350755" y="4018677"/>
            <a:ext cx="902056" cy="901976"/>
            <a:chOff x="4246593" y="503852"/>
            <a:chExt cx="902056" cy="901976"/>
          </a:xfrm>
        </p:grpSpPr>
        <p:grpSp>
          <p:nvGrpSpPr>
            <p:cNvPr id="560" name="Google Shape;560;p34"/>
            <p:cNvGrpSpPr/>
            <p:nvPr/>
          </p:nvGrpSpPr>
          <p:grpSpPr>
            <a:xfrm>
              <a:off x="4246593" y="503900"/>
              <a:ext cx="901831" cy="901928"/>
              <a:chOff x="5998919" y="3270921"/>
              <a:chExt cx="1426046" cy="1426198"/>
            </a:xfrm>
          </p:grpSpPr>
          <p:sp>
            <p:nvSpPr>
              <p:cNvPr id="561" name="Google Shape;561;p34"/>
              <p:cNvSpPr/>
              <p:nvPr/>
            </p:nvSpPr>
            <p:spPr>
              <a:xfrm>
                <a:off x="5998919" y="3270921"/>
                <a:ext cx="713137" cy="713137"/>
              </a:xfrm>
              <a:custGeom>
                <a:avLst/>
                <a:gdLst/>
                <a:ahLst/>
                <a:cxnLst/>
                <a:rect l="l" t="t" r="r" b="b"/>
                <a:pathLst>
                  <a:path w="713137" h="713137" extrusionOk="0">
                    <a:moveTo>
                      <a:pt x="713137" y="521407"/>
                    </a:moveTo>
                    <a:lnTo>
                      <a:pt x="713137" y="0"/>
                    </a:lnTo>
                    <a:cubicBezTo>
                      <a:pt x="319271" y="0"/>
                      <a:pt x="0" y="319271"/>
                      <a:pt x="0" y="713137"/>
                    </a:cubicBezTo>
                    <a:lnTo>
                      <a:pt x="521408" y="713137"/>
                    </a:lnTo>
                    <a:cubicBezTo>
                      <a:pt x="521408" y="607245"/>
                      <a:pt x="607245" y="521407"/>
                      <a:pt x="713137" y="5214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34"/>
              <p:cNvSpPr/>
              <p:nvPr/>
            </p:nvSpPr>
            <p:spPr>
              <a:xfrm>
                <a:off x="5998919" y="3983982"/>
                <a:ext cx="1426046" cy="713137"/>
              </a:xfrm>
              <a:custGeom>
                <a:avLst/>
                <a:gdLst/>
                <a:ahLst/>
                <a:cxnLst/>
                <a:rect l="l" t="t" r="r" b="b"/>
                <a:pathLst>
                  <a:path w="1426046" h="713137" extrusionOk="0">
                    <a:moveTo>
                      <a:pt x="904715" y="5165"/>
                    </a:moveTo>
                    <a:cubicBezTo>
                      <a:pt x="901981" y="108702"/>
                      <a:pt x="817282" y="191730"/>
                      <a:pt x="713137" y="191730"/>
                    </a:cubicBezTo>
                    <a:cubicBezTo>
                      <a:pt x="607245" y="191730"/>
                      <a:pt x="521408" y="105892"/>
                      <a:pt x="521408" y="0"/>
                    </a:cubicBezTo>
                    <a:lnTo>
                      <a:pt x="0" y="0"/>
                    </a:lnTo>
                    <a:cubicBezTo>
                      <a:pt x="0" y="393866"/>
                      <a:pt x="319271" y="713137"/>
                      <a:pt x="713137" y="713137"/>
                    </a:cubicBezTo>
                    <a:cubicBezTo>
                      <a:pt x="1100623" y="713137"/>
                      <a:pt x="1415867" y="404121"/>
                      <a:pt x="1426047" y="19067"/>
                    </a:cubicBezTo>
                    <a:lnTo>
                      <a:pt x="904715" y="516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63" name="Google Shape;563;p34"/>
            <p:cNvSpPr/>
            <p:nvPr/>
          </p:nvSpPr>
          <p:spPr>
            <a:xfrm>
              <a:off x="4783305" y="636091"/>
              <a:ext cx="365344" cy="330991"/>
            </a:xfrm>
            <a:custGeom>
              <a:avLst/>
              <a:gdLst/>
              <a:ahLst/>
              <a:cxnLst/>
              <a:rect l="l" t="t" r="r" b="b"/>
              <a:pathLst>
                <a:path w="577619" h="523306" extrusionOk="0">
                  <a:moveTo>
                    <a:pt x="56213" y="504164"/>
                  </a:moveTo>
                  <a:cubicBezTo>
                    <a:pt x="56213" y="505911"/>
                    <a:pt x="56136" y="507582"/>
                    <a:pt x="56060" y="509329"/>
                  </a:cubicBezTo>
                  <a:lnTo>
                    <a:pt x="577392" y="523306"/>
                  </a:lnTo>
                  <a:cubicBezTo>
                    <a:pt x="577544" y="516926"/>
                    <a:pt x="577620" y="510621"/>
                    <a:pt x="577620" y="504240"/>
                  </a:cubicBezTo>
                  <a:cubicBezTo>
                    <a:pt x="577620" y="307345"/>
                    <a:pt x="497783" y="129060"/>
                    <a:pt x="368722" y="0"/>
                  </a:cubicBezTo>
                  <a:lnTo>
                    <a:pt x="0" y="368722"/>
                  </a:lnTo>
                  <a:cubicBezTo>
                    <a:pt x="34791" y="403286"/>
                    <a:pt x="56213" y="451218"/>
                    <a:pt x="56213" y="5041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4810784" y="788761"/>
              <a:ext cx="309659" cy="122566"/>
            </a:xfrm>
            <a:custGeom>
              <a:avLst/>
              <a:gdLst/>
              <a:ahLst/>
              <a:cxnLst/>
              <a:rect l="l" t="t" r="r" b="b"/>
              <a:pathLst>
                <a:path w="489579" h="193780" extrusionOk="0">
                  <a:moveTo>
                    <a:pt x="0" y="193781"/>
                  </a:moveTo>
                  <a:lnTo>
                    <a:pt x="48957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5" name="Google Shape;565;p34"/>
            <p:cNvGrpSpPr/>
            <p:nvPr/>
          </p:nvGrpSpPr>
          <p:grpSpPr>
            <a:xfrm>
              <a:off x="4246593" y="503852"/>
              <a:ext cx="901928" cy="901976"/>
              <a:chOff x="5998919" y="3270845"/>
              <a:chExt cx="1426198" cy="1426274"/>
            </a:xfrm>
          </p:grpSpPr>
          <p:sp>
            <p:nvSpPr>
              <p:cNvPr id="566" name="Google Shape;566;p34"/>
              <p:cNvSpPr/>
              <p:nvPr/>
            </p:nvSpPr>
            <p:spPr>
              <a:xfrm>
                <a:off x="6712056" y="3270845"/>
                <a:ext cx="504239" cy="577619"/>
              </a:xfrm>
              <a:custGeom>
                <a:avLst/>
                <a:gdLst/>
                <a:ahLst/>
                <a:cxnLst/>
                <a:rect l="l" t="t" r="r" b="b"/>
                <a:pathLst>
                  <a:path w="504239" h="577619" extrusionOk="0">
                    <a:moveTo>
                      <a:pt x="135518" y="577620"/>
                    </a:moveTo>
                    <a:lnTo>
                      <a:pt x="504240" y="208897"/>
                    </a:lnTo>
                    <a:cubicBezTo>
                      <a:pt x="375179" y="79837"/>
                      <a:pt x="196895" y="0"/>
                      <a:pt x="0" y="0"/>
                    </a:cubicBezTo>
                    <a:lnTo>
                      <a:pt x="0" y="521408"/>
                    </a:lnTo>
                    <a:cubicBezTo>
                      <a:pt x="52946" y="521483"/>
                      <a:pt x="100879" y="542905"/>
                      <a:pt x="135518" y="57762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34"/>
              <p:cNvSpPr/>
              <p:nvPr/>
            </p:nvSpPr>
            <p:spPr>
              <a:xfrm>
                <a:off x="6847498" y="3479895"/>
                <a:ext cx="577619" cy="523306"/>
              </a:xfrm>
              <a:custGeom>
                <a:avLst/>
                <a:gdLst/>
                <a:ahLst/>
                <a:cxnLst/>
                <a:rect l="l" t="t" r="r" b="b"/>
                <a:pathLst>
                  <a:path w="577619" h="523306" extrusionOk="0">
                    <a:moveTo>
                      <a:pt x="56213" y="504164"/>
                    </a:moveTo>
                    <a:cubicBezTo>
                      <a:pt x="56213" y="505911"/>
                      <a:pt x="56136" y="507582"/>
                      <a:pt x="56060" y="509329"/>
                    </a:cubicBezTo>
                    <a:lnTo>
                      <a:pt x="577392" y="523306"/>
                    </a:lnTo>
                    <a:cubicBezTo>
                      <a:pt x="577544" y="516926"/>
                      <a:pt x="577620" y="510621"/>
                      <a:pt x="577620" y="504240"/>
                    </a:cubicBezTo>
                    <a:cubicBezTo>
                      <a:pt x="577620" y="307345"/>
                      <a:pt x="497783" y="129060"/>
                      <a:pt x="368722" y="0"/>
                    </a:cubicBezTo>
                    <a:lnTo>
                      <a:pt x="0" y="368722"/>
                    </a:lnTo>
                    <a:cubicBezTo>
                      <a:pt x="34791" y="403286"/>
                      <a:pt x="56213" y="451218"/>
                      <a:pt x="56213" y="50416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34"/>
              <p:cNvSpPr/>
              <p:nvPr/>
            </p:nvSpPr>
            <p:spPr>
              <a:xfrm>
                <a:off x="5998919" y="3270845"/>
                <a:ext cx="1426046" cy="1426274"/>
              </a:xfrm>
              <a:custGeom>
                <a:avLst/>
                <a:gdLst/>
                <a:ahLst/>
                <a:cxnLst/>
                <a:rect l="l" t="t" r="r" b="b"/>
                <a:pathLst>
                  <a:path w="1426046" h="1426274" extrusionOk="0">
                    <a:moveTo>
                      <a:pt x="904715" y="718303"/>
                    </a:moveTo>
                    <a:cubicBezTo>
                      <a:pt x="901981" y="821840"/>
                      <a:pt x="817282" y="904867"/>
                      <a:pt x="713137" y="904867"/>
                    </a:cubicBezTo>
                    <a:cubicBezTo>
                      <a:pt x="607245" y="904867"/>
                      <a:pt x="521408" y="819029"/>
                      <a:pt x="521408" y="713137"/>
                    </a:cubicBezTo>
                    <a:cubicBezTo>
                      <a:pt x="521408" y="607245"/>
                      <a:pt x="607245" y="521408"/>
                      <a:pt x="713137" y="521408"/>
                    </a:cubicBezTo>
                    <a:lnTo>
                      <a:pt x="713137" y="0"/>
                    </a:lnTo>
                    <a:cubicBezTo>
                      <a:pt x="319271" y="0"/>
                      <a:pt x="0" y="319271"/>
                      <a:pt x="0" y="713137"/>
                    </a:cubicBezTo>
                    <a:cubicBezTo>
                      <a:pt x="0" y="1107003"/>
                      <a:pt x="319271" y="1426274"/>
                      <a:pt x="713137" y="1426274"/>
                    </a:cubicBezTo>
                    <a:cubicBezTo>
                      <a:pt x="1100623" y="1426274"/>
                      <a:pt x="1415867" y="1117258"/>
                      <a:pt x="1426047" y="732204"/>
                    </a:cubicBezTo>
                    <a:lnTo>
                      <a:pt x="904715" y="718303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9E98D0E3-0A8C-46E8-9D78-61A424D0B22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9900" y="1236401"/>
            <a:ext cx="4149475" cy="2670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4"/>
          <p:cNvSpPr txBox="1">
            <a:spLocks noGrp="1"/>
          </p:cNvSpPr>
          <p:nvPr>
            <p:ph type="subTitle" idx="1"/>
          </p:nvPr>
        </p:nvSpPr>
        <p:spPr>
          <a:xfrm>
            <a:off x="720075" y="1229900"/>
            <a:ext cx="4149300" cy="26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7" name="Google Shape;557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Descriptive Statistics: </a:t>
            </a:r>
          </a:p>
        </p:txBody>
      </p:sp>
      <p:sp>
        <p:nvSpPr>
          <p:cNvPr id="558" name="Google Shape;558;p34"/>
          <p:cNvSpPr txBox="1">
            <a:spLocks noGrp="1"/>
          </p:cNvSpPr>
          <p:nvPr>
            <p:ph type="subTitle" idx="2"/>
          </p:nvPr>
        </p:nvSpPr>
        <p:spPr>
          <a:xfrm>
            <a:off x="5258200" y="1229900"/>
            <a:ext cx="3165900" cy="3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N" dirty="0"/>
              <a:t>Performing Descriptive Statistics for quantitative measure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Percentage</a:t>
            </a:r>
            <a:endParaRPr b="1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Mean = 69.38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Median = 70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SD = 16.38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Var  = 268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59" name="Google Shape;559;p34"/>
          <p:cNvGrpSpPr/>
          <p:nvPr/>
        </p:nvGrpSpPr>
        <p:grpSpPr>
          <a:xfrm>
            <a:off x="350755" y="4018677"/>
            <a:ext cx="902056" cy="901976"/>
            <a:chOff x="4246593" y="503852"/>
            <a:chExt cx="902056" cy="901976"/>
          </a:xfrm>
        </p:grpSpPr>
        <p:grpSp>
          <p:nvGrpSpPr>
            <p:cNvPr id="560" name="Google Shape;560;p34"/>
            <p:cNvGrpSpPr/>
            <p:nvPr/>
          </p:nvGrpSpPr>
          <p:grpSpPr>
            <a:xfrm>
              <a:off x="4246593" y="503900"/>
              <a:ext cx="901831" cy="901928"/>
              <a:chOff x="5998919" y="3270921"/>
              <a:chExt cx="1426046" cy="1426198"/>
            </a:xfrm>
          </p:grpSpPr>
          <p:sp>
            <p:nvSpPr>
              <p:cNvPr id="561" name="Google Shape;561;p34"/>
              <p:cNvSpPr/>
              <p:nvPr/>
            </p:nvSpPr>
            <p:spPr>
              <a:xfrm>
                <a:off x="5998919" y="3270921"/>
                <a:ext cx="713137" cy="713137"/>
              </a:xfrm>
              <a:custGeom>
                <a:avLst/>
                <a:gdLst/>
                <a:ahLst/>
                <a:cxnLst/>
                <a:rect l="l" t="t" r="r" b="b"/>
                <a:pathLst>
                  <a:path w="713137" h="713137" extrusionOk="0">
                    <a:moveTo>
                      <a:pt x="713137" y="521407"/>
                    </a:moveTo>
                    <a:lnTo>
                      <a:pt x="713137" y="0"/>
                    </a:lnTo>
                    <a:cubicBezTo>
                      <a:pt x="319271" y="0"/>
                      <a:pt x="0" y="319271"/>
                      <a:pt x="0" y="713137"/>
                    </a:cubicBezTo>
                    <a:lnTo>
                      <a:pt x="521408" y="713137"/>
                    </a:lnTo>
                    <a:cubicBezTo>
                      <a:pt x="521408" y="607245"/>
                      <a:pt x="607245" y="521407"/>
                      <a:pt x="713137" y="5214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34"/>
              <p:cNvSpPr/>
              <p:nvPr/>
            </p:nvSpPr>
            <p:spPr>
              <a:xfrm>
                <a:off x="5998919" y="3983982"/>
                <a:ext cx="1426046" cy="713137"/>
              </a:xfrm>
              <a:custGeom>
                <a:avLst/>
                <a:gdLst/>
                <a:ahLst/>
                <a:cxnLst/>
                <a:rect l="l" t="t" r="r" b="b"/>
                <a:pathLst>
                  <a:path w="1426046" h="713137" extrusionOk="0">
                    <a:moveTo>
                      <a:pt x="904715" y="5165"/>
                    </a:moveTo>
                    <a:cubicBezTo>
                      <a:pt x="901981" y="108702"/>
                      <a:pt x="817282" y="191730"/>
                      <a:pt x="713137" y="191730"/>
                    </a:cubicBezTo>
                    <a:cubicBezTo>
                      <a:pt x="607245" y="191730"/>
                      <a:pt x="521408" y="105892"/>
                      <a:pt x="521408" y="0"/>
                    </a:cubicBezTo>
                    <a:lnTo>
                      <a:pt x="0" y="0"/>
                    </a:lnTo>
                    <a:cubicBezTo>
                      <a:pt x="0" y="393866"/>
                      <a:pt x="319271" y="713137"/>
                      <a:pt x="713137" y="713137"/>
                    </a:cubicBezTo>
                    <a:cubicBezTo>
                      <a:pt x="1100623" y="713137"/>
                      <a:pt x="1415867" y="404121"/>
                      <a:pt x="1426047" y="19067"/>
                    </a:cubicBezTo>
                    <a:lnTo>
                      <a:pt x="904715" y="516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63" name="Google Shape;563;p34"/>
            <p:cNvSpPr/>
            <p:nvPr/>
          </p:nvSpPr>
          <p:spPr>
            <a:xfrm>
              <a:off x="4783305" y="636091"/>
              <a:ext cx="365344" cy="330991"/>
            </a:xfrm>
            <a:custGeom>
              <a:avLst/>
              <a:gdLst/>
              <a:ahLst/>
              <a:cxnLst/>
              <a:rect l="l" t="t" r="r" b="b"/>
              <a:pathLst>
                <a:path w="577619" h="523306" extrusionOk="0">
                  <a:moveTo>
                    <a:pt x="56213" y="504164"/>
                  </a:moveTo>
                  <a:cubicBezTo>
                    <a:pt x="56213" y="505911"/>
                    <a:pt x="56136" y="507582"/>
                    <a:pt x="56060" y="509329"/>
                  </a:cubicBezTo>
                  <a:lnTo>
                    <a:pt x="577392" y="523306"/>
                  </a:lnTo>
                  <a:cubicBezTo>
                    <a:pt x="577544" y="516926"/>
                    <a:pt x="577620" y="510621"/>
                    <a:pt x="577620" y="504240"/>
                  </a:cubicBezTo>
                  <a:cubicBezTo>
                    <a:pt x="577620" y="307345"/>
                    <a:pt x="497783" y="129060"/>
                    <a:pt x="368722" y="0"/>
                  </a:cubicBezTo>
                  <a:lnTo>
                    <a:pt x="0" y="368722"/>
                  </a:lnTo>
                  <a:cubicBezTo>
                    <a:pt x="34791" y="403286"/>
                    <a:pt x="56213" y="451218"/>
                    <a:pt x="56213" y="5041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4810784" y="788761"/>
              <a:ext cx="309659" cy="122566"/>
            </a:xfrm>
            <a:custGeom>
              <a:avLst/>
              <a:gdLst/>
              <a:ahLst/>
              <a:cxnLst/>
              <a:rect l="l" t="t" r="r" b="b"/>
              <a:pathLst>
                <a:path w="489579" h="193780" extrusionOk="0">
                  <a:moveTo>
                    <a:pt x="0" y="193781"/>
                  </a:moveTo>
                  <a:lnTo>
                    <a:pt x="48957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5" name="Google Shape;565;p34"/>
            <p:cNvGrpSpPr/>
            <p:nvPr/>
          </p:nvGrpSpPr>
          <p:grpSpPr>
            <a:xfrm>
              <a:off x="4246593" y="503852"/>
              <a:ext cx="901928" cy="901976"/>
              <a:chOff x="5998919" y="3270845"/>
              <a:chExt cx="1426198" cy="1426274"/>
            </a:xfrm>
          </p:grpSpPr>
          <p:sp>
            <p:nvSpPr>
              <p:cNvPr id="566" name="Google Shape;566;p34"/>
              <p:cNvSpPr/>
              <p:nvPr/>
            </p:nvSpPr>
            <p:spPr>
              <a:xfrm>
                <a:off x="6712056" y="3270845"/>
                <a:ext cx="504239" cy="577619"/>
              </a:xfrm>
              <a:custGeom>
                <a:avLst/>
                <a:gdLst/>
                <a:ahLst/>
                <a:cxnLst/>
                <a:rect l="l" t="t" r="r" b="b"/>
                <a:pathLst>
                  <a:path w="504239" h="577619" extrusionOk="0">
                    <a:moveTo>
                      <a:pt x="135518" y="577620"/>
                    </a:moveTo>
                    <a:lnTo>
                      <a:pt x="504240" y="208897"/>
                    </a:lnTo>
                    <a:cubicBezTo>
                      <a:pt x="375179" y="79837"/>
                      <a:pt x="196895" y="0"/>
                      <a:pt x="0" y="0"/>
                    </a:cubicBezTo>
                    <a:lnTo>
                      <a:pt x="0" y="521408"/>
                    </a:lnTo>
                    <a:cubicBezTo>
                      <a:pt x="52946" y="521483"/>
                      <a:pt x="100879" y="542905"/>
                      <a:pt x="135518" y="57762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34"/>
              <p:cNvSpPr/>
              <p:nvPr/>
            </p:nvSpPr>
            <p:spPr>
              <a:xfrm>
                <a:off x="6847498" y="3479895"/>
                <a:ext cx="577619" cy="523306"/>
              </a:xfrm>
              <a:custGeom>
                <a:avLst/>
                <a:gdLst/>
                <a:ahLst/>
                <a:cxnLst/>
                <a:rect l="l" t="t" r="r" b="b"/>
                <a:pathLst>
                  <a:path w="577619" h="523306" extrusionOk="0">
                    <a:moveTo>
                      <a:pt x="56213" y="504164"/>
                    </a:moveTo>
                    <a:cubicBezTo>
                      <a:pt x="56213" y="505911"/>
                      <a:pt x="56136" y="507582"/>
                      <a:pt x="56060" y="509329"/>
                    </a:cubicBezTo>
                    <a:lnTo>
                      <a:pt x="577392" y="523306"/>
                    </a:lnTo>
                    <a:cubicBezTo>
                      <a:pt x="577544" y="516926"/>
                      <a:pt x="577620" y="510621"/>
                      <a:pt x="577620" y="504240"/>
                    </a:cubicBezTo>
                    <a:cubicBezTo>
                      <a:pt x="577620" y="307345"/>
                      <a:pt x="497783" y="129060"/>
                      <a:pt x="368722" y="0"/>
                    </a:cubicBezTo>
                    <a:lnTo>
                      <a:pt x="0" y="368722"/>
                    </a:lnTo>
                    <a:cubicBezTo>
                      <a:pt x="34791" y="403286"/>
                      <a:pt x="56213" y="451218"/>
                      <a:pt x="56213" y="50416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34"/>
              <p:cNvSpPr/>
              <p:nvPr/>
            </p:nvSpPr>
            <p:spPr>
              <a:xfrm>
                <a:off x="5998919" y="3270845"/>
                <a:ext cx="1426046" cy="1426274"/>
              </a:xfrm>
              <a:custGeom>
                <a:avLst/>
                <a:gdLst/>
                <a:ahLst/>
                <a:cxnLst/>
                <a:rect l="l" t="t" r="r" b="b"/>
                <a:pathLst>
                  <a:path w="1426046" h="1426274" extrusionOk="0">
                    <a:moveTo>
                      <a:pt x="904715" y="718303"/>
                    </a:moveTo>
                    <a:cubicBezTo>
                      <a:pt x="901981" y="821840"/>
                      <a:pt x="817282" y="904867"/>
                      <a:pt x="713137" y="904867"/>
                    </a:cubicBezTo>
                    <a:cubicBezTo>
                      <a:pt x="607245" y="904867"/>
                      <a:pt x="521408" y="819029"/>
                      <a:pt x="521408" y="713137"/>
                    </a:cubicBezTo>
                    <a:cubicBezTo>
                      <a:pt x="521408" y="607245"/>
                      <a:pt x="607245" y="521408"/>
                      <a:pt x="713137" y="521408"/>
                    </a:cubicBezTo>
                    <a:lnTo>
                      <a:pt x="713137" y="0"/>
                    </a:lnTo>
                    <a:cubicBezTo>
                      <a:pt x="319271" y="0"/>
                      <a:pt x="0" y="319271"/>
                      <a:pt x="0" y="713137"/>
                    </a:cubicBezTo>
                    <a:cubicBezTo>
                      <a:pt x="0" y="1107003"/>
                      <a:pt x="319271" y="1426274"/>
                      <a:pt x="713137" y="1426274"/>
                    </a:cubicBezTo>
                    <a:cubicBezTo>
                      <a:pt x="1100623" y="1426274"/>
                      <a:pt x="1415867" y="1117258"/>
                      <a:pt x="1426047" y="732204"/>
                    </a:cubicBezTo>
                    <a:lnTo>
                      <a:pt x="904715" y="718303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50F44474-46B7-4E85-AC69-BE10875C05D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9900" y="1241045"/>
            <a:ext cx="4149300" cy="26725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2337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4"/>
          <p:cNvSpPr txBox="1">
            <a:spLocks noGrp="1"/>
          </p:cNvSpPr>
          <p:nvPr>
            <p:ph type="subTitle" idx="1"/>
          </p:nvPr>
        </p:nvSpPr>
        <p:spPr>
          <a:xfrm>
            <a:off x="720075" y="1229900"/>
            <a:ext cx="4149300" cy="26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7" name="Google Shape;557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Data Visualization:</a:t>
            </a:r>
          </a:p>
        </p:txBody>
      </p:sp>
      <p:sp>
        <p:nvSpPr>
          <p:cNvPr id="558" name="Google Shape;558;p34"/>
          <p:cNvSpPr txBox="1">
            <a:spLocks noGrp="1"/>
          </p:cNvSpPr>
          <p:nvPr>
            <p:ph type="subTitle" idx="2"/>
          </p:nvPr>
        </p:nvSpPr>
        <p:spPr>
          <a:xfrm>
            <a:off x="5258200" y="1229900"/>
            <a:ext cx="3165900" cy="3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N" dirty="0"/>
              <a:t>Bar plot for preferred time to study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bar chart displaying the distribution of preferred study time.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Most prefer time to study is Anytime while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Majority prefer studying in the morning, followed by anytime and night.</a:t>
            </a: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59" name="Google Shape;559;p34"/>
          <p:cNvGrpSpPr/>
          <p:nvPr/>
        </p:nvGrpSpPr>
        <p:grpSpPr>
          <a:xfrm>
            <a:off x="350755" y="4018677"/>
            <a:ext cx="902056" cy="901976"/>
            <a:chOff x="4246593" y="503852"/>
            <a:chExt cx="902056" cy="901976"/>
          </a:xfrm>
        </p:grpSpPr>
        <p:grpSp>
          <p:nvGrpSpPr>
            <p:cNvPr id="560" name="Google Shape;560;p34"/>
            <p:cNvGrpSpPr/>
            <p:nvPr/>
          </p:nvGrpSpPr>
          <p:grpSpPr>
            <a:xfrm>
              <a:off x="4246593" y="503900"/>
              <a:ext cx="901831" cy="901928"/>
              <a:chOff x="5998919" y="3270921"/>
              <a:chExt cx="1426046" cy="1426198"/>
            </a:xfrm>
          </p:grpSpPr>
          <p:sp>
            <p:nvSpPr>
              <p:cNvPr id="561" name="Google Shape;561;p34"/>
              <p:cNvSpPr/>
              <p:nvPr/>
            </p:nvSpPr>
            <p:spPr>
              <a:xfrm>
                <a:off x="5998919" y="3270921"/>
                <a:ext cx="713137" cy="713137"/>
              </a:xfrm>
              <a:custGeom>
                <a:avLst/>
                <a:gdLst/>
                <a:ahLst/>
                <a:cxnLst/>
                <a:rect l="l" t="t" r="r" b="b"/>
                <a:pathLst>
                  <a:path w="713137" h="713137" extrusionOk="0">
                    <a:moveTo>
                      <a:pt x="713137" y="521407"/>
                    </a:moveTo>
                    <a:lnTo>
                      <a:pt x="713137" y="0"/>
                    </a:lnTo>
                    <a:cubicBezTo>
                      <a:pt x="319271" y="0"/>
                      <a:pt x="0" y="319271"/>
                      <a:pt x="0" y="713137"/>
                    </a:cubicBezTo>
                    <a:lnTo>
                      <a:pt x="521408" y="713137"/>
                    </a:lnTo>
                    <a:cubicBezTo>
                      <a:pt x="521408" y="607245"/>
                      <a:pt x="607245" y="521407"/>
                      <a:pt x="713137" y="5214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34"/>
              <p:cNvSpPr/>
              <p:nvPr/>
            </p:nvSpPr>
            <p:spPr>
              <a:xfrm>
                <a:off x="5998919" y="3983982"/>
                <a:ext cx="1426046" cy="713137"/>
              </a:xfrm>
              <a:custGeom>
                <a:avLst/>
                <a:gdLst/>
                <a:ahLst/>
                <a:cxnLst/>
                <a:rect l="l" t="t" r="r" b="b"/>
                <a:pathLst>
                  <a:path w="1426046" h="713137" extrusionOk="0">
                    <a:moveTo>
                      <a:pt x="904715" y="5165"/>
                    </a:moveTo>
                    <a:cubicBezTo>
                      <a:pt x="901981" y="108702"/>
                      <a:pt x="817282" y="191730"/>
                      <a:pt x="713137" y="191730"/>
                    </a:cubicBezTo>
                    <a:cubicBezTo>
                      <a:pt x="607245" y="191730"/>
                      <a:pt x="521408" y="105892"/>
                      <a:pt x="521408" y="0"/>
                    </a:cubicBezTo>
                    <a:lnTo>
                      <a:pt x="0" y="0"/>
                    </a:lnTo>
                    <a:cubicBezTo>
                      <a:pt x="0" y="393866"/>
                      <a:pt x="319271" y="713137"/>
                      <a:pt x="713137" y="713137"/>
                    </a:cubicBezTo>
                    <a:cubicBezTo>
                      <a:pt x="1100623" y="713137"/>
                      <a:pt x="1415867" y="404121"/>
                      <a:pt x="1426047" y="19067"/>
                    </a:cubicBezTo>
                    <a:lnTo>
                      <a:pt x="904715" y="516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63" name="Google Shape;563;p34"/>
            <p:cNvSpPr/>
            <p:nvPr/>
          </p:nvSpPr>
          <p:spPr>
            <a:xfrm>
              <a:off x="4783305" y="636091"/>
              <a:ext cx="365344" cy="330991"/>
            </a:xfrm>
            <a:custGeom>
              <a:avLst/>
              <a:gdLst/>
              <a:ahLst/>
              <a:cxnLst/>
              <a:rect l="l" t="t" r="r" b="b"/>
              <a:pathLst>
                <a:path w="577619" h="523306" extrusionOk="0">
                  <a:moveTo>
                    <a:pt x="56213" y="504164"/>
                  </a:moveTo>
                  <a:cubicBezTo>
                    <a:pt x="56213" y="505911"/>
                    <a:pt x="56136" y="507582"/>
                    <a:pt x="56060" y="509329"/>
                  </a:cubicBezTo>
                  <a:lnTo>
                    <a:pt x="577392" y="523306"/>
                  </a:lnTo>
                  <a:cubicBezTo>
                    <a:pt x="577544" y="516926"/>
                    <a:pt x="577620" y="510621"/>
                    <a:pt x="577620" y="504240"/>
                  </a:cubicBezTo>
                  <a:cubicBezTo>
                    <a:pt x="577620" y="307345"/>
                    <a:pt x="497783" y="129060"/>
                    <a:pt x="368722" y="0"/>
                  </a:cubicBezTo>
                  <a:lnTo>
                    <a:pt x="0" y="368722"/>
                  </a:lnTo>
                  <a:cubicBezTo>
                    <a:pt x="34791" y="403286"/>
                    <a:pt x="56213" y="451218"/>
                    <a:pt x="56213" y="5041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4810784" y="788761"/>
              <a:ext cx="309659" cy="122566"/>
            </a:xfrm>
            <a:custGeom>
              <a:avLst/>
              <a:gdLst/>
              <a:ahLst/>
              <a:cxnLst/>
              <a:rect l="l" t="t" r="r" b="b"/>
              <a:pathLst>
                <a:path w="489579" h="193780" extrusionOk="0">
                  <a:moveTo>
                    <a:pt x="0" y="193781"/>
                  </a:moveTo>
                  <a:lnTo>
                    <a:pt x="48957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5" name="Google Shape;565;p34"/>
            <p:cNvGrpSpPr/>
            <p:nvPr/>
          </p:nvGrpSpPr>
          <p:grpSpPr>
            <a:xfrm>
              <a:off x="4246593" y="503852"/>
              <a:ext cx="901928" cy="901976"/>
              <a:chOff x="5998919" y="3270845"/>
              <a:chExt cx="1426198" cy="1426274"/>
            </a:xfrm>
          </p:grpSpPr>
          <p:sp>
            <p:nvSpPr>
              <p:cNvPr id="566" name="Google Shape;566;p34"/>
              <p:cNvSpPr/>
              <p:nvPr/>
            </p:nvSpPr>
            <p:spPr>
              <a:xfrm>
                <a:off x="6712056" y="3270845"/>
                <a:ext cx="504239" cy="577619"/>
              </a:xfrm>
              <a:custGeom>
                <a:avLst/>
                <a:gdLst/>
                <a:ahLst/>
                <a:cxnLst/>
                <a:rect l="l" t="t" r="r" b="b"/>
                <a:pathLst>
                  <a:path w="504239" h="577619" extrusionOk="0">
                    <a:moveTo>
                      <a:pt x="135518" y="577620"/>
                    </a:moveTo>
                    <a:lnTo>
                      <a:pt x="504240" y="208897"/>
                    </a:lnTo>
                    <a:cubicBezTo>
                      <a:pt x="375179" y="79837"/>
                      <a:pt x="196895" y="0"/>
                      <a:pt x="0" y="0"/>
                    </a:cubicBezTo>
                    <a:lnTo>
                      <a:pt x="0" y="521408"/>
                    </a:lnTo>
                    <a:cubicBezTo>
                      <a:pt x="52946" y="521483"/>
                      <a:pt x="100879" y="542905"/>
                      <a:pt x="135518" y="57762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34"/>
              <p:cNvSpPr/>
              <p:nvPr/>
            </p:nvSpPr>
            <p:spPr>
              <a:xfrm>
                <a:off x="6847498" y="3479895"/>
                <a:ext cx="577619" cy="523306"/>
              </a:xfrm>
              <a:custGeom>
                <a:avLst/>
                <a:gdLst/>
                <a:ahLst/>
                <a:cxnLst/>
                <a:rect l="l" t="t" r="r" b="b"/>
                <a:pathLst>
                  <a:path w="577619" h="523306" extrusionOk="0">
                    <a:moveTo>
                      <a:pt x="56213" y="504164"/>
                    </a:moveTo>
                    <a:cubicBezTo>
                      <a:pt x="56213" y="505911"/>
                      <a:pt x="56136" y="507582"/>
                      <a:pt x="56060" y="509329"/>
                    </a:cubicBezTo>
                    <a:lnTo>
                      <a:pt x="577392" y="523306"/>
                    </a:lnTo>
                    <a:cubicBezTo>
                      <a:pt x="577544" y="516926"/>
                      <a:pt x="577620" y="510621"/>
                      <a:pt x="577620" y="504240"/>
                    </a:cubicBezTo>
                    <a:cubicBezTo>
                      <a:pt x="577620" y="307345"/>
                      <a:pt x="497783" y="129060"/>
                      <a:pt x="368722" y="0"/>
                    </a:cubicBezTo>
                    <a:lnTo>
                      <a:pt x="0" y="368722"/>
                    </a:lnTo>
                    <a:cubicBezTo>
                      <a:pt x="34791" y="403286"/>
                      <a:pt x="56213" y="451218"/>
                      <a:pt x="56213" y="50416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34"/>
              <p:cNvSpPr/>
              <p:nvPr/>
            </p:nvSpPr>
            <p:spPr>
              <a:xfrm>
                <a:off x="5998919" y="3270845"/>
                <a:ext cx="1426046" cy="1426274"/>
              </a:xfrm>
              <a:custGeom>
                <a:avLst/>
                <a:gdLst/>
                <a:ahLst/>
                <a:cxnLst/>
                <a:rect l="l" t="t" r="r" b="b"/>
                <a:pathLst>
                  <a:path w="1426046" h="1426274" extrusionOk="0">
                    <a:moveTo>
                      <a:pt x="904715" y="718303"/>
                    </a:moveTo>
                    <a:cubicBezTo>
                      <a:pt x="901981" y="821840"/>
                      <a:pt x="817282" y="904867"/>
                      <a:pt x="713137" y="904867"/>
                    </a:cubicBezTo>
                    <a:cubicBezTo>
                      <a:pt x="607245" y="904867"/>
                      <a:pt x="521408" y="819029"/>
                      <a:pt x="521408" y="713137"/>
                    </a:cubicBezTo>
                    <a:cubicBezTo>
                      <a:pt x="521408" y="607245"/>
                      <a:pt x="607245" y="521408"/>
                      <a:pt x="713137" y="521408"/>
                    </a:cubicBezTo>
                    <a:lnTo>
                      <a:pt x="713137" y="0"/>
                    </a:lnTo>
                    <a:cubicBezTo>
                      <a:pt x="319271" y="0"/>
                      <a:pt x="0" y="319271"/>
                      <a:pt x="0" y="713137"/>
                    </a:cubicBezTo>
                    <a:cubicBezTo>
                      <a:pt x="0" y="1107003"/>
                      <a:pt x="319271" y="1426274"/>
                      <a:pt x="713137" y="1426274"/>
                    </a:cubicBezTo>
                    <a:cubicBezTo>
                      <a:pt x="1100623" y="1426274"/>
                      <a:pt x="1415867" y="1117258"/>
                      <a:pt x="1426047" y="732204"/>
                    </a:cubicBezTo>
                    <a:lnTo>
                      <a:pt x="904715" y="718303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20D547C2-E87D-48BB-BFE7-D52C154451A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9900" y="1231738"/>
            <a:ext cx="4149300" cy="26818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7394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4"/>
          <p:cNvSpPr txBox="1">
            <a:spLocks noGrp="1"/>
          </p:cNvSpPr>
          <p:nvPr>
            <p:ph type="subTitle" idx="1"/>
          </p:nvPr>
        </p:nvSpPr>
        <p:spPr>
          <a:xfrm>
            <a:off x="720075" y="1229900"/>
            <a:ext cx="4149300" cy="26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7" name="Google Shape;557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Bar plot for distribution of Gender:</a:t>
            </a:r>
            <a:endParaRPr lang="en-IN" dirty="0"/>
          </a:p>
        </p:txBody>
      </p:sp>
      <p:sp>
        <p:nvSpPr>
          <p:cNvPr id="558" name="Google Shape;558;p34"/>
          <p:cNvSpPr txBox="1">
            <a:spLocks noGrp="1"/>
          </p:cNvSpPr>
          <p:nvPr>
            <p:ph type="subTitle" idx="2"/>
          </p:nvPr>
        </p:nvSpPr>
        <p:spPr>
          <a:xfrm>
            <a:off x="5258200" y="1229900"/>
            <a:ext cx="3165900" cy="3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N" dirty="0"/>
              <a:t>Bar plot for distribution of Gender.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N" dirty="0"/>
              <a:t>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Male gender has the highest count.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59" name="Google Shape;559;p34"/>
          <p:cNvGrpSpPr/>
          <p:nvPr/>
        </p:nvGrpSpPr>
        <p:grpSpPr>
          <a:xfrm>
            <a:off x="350755" y="4018677"/>
            <a:ext cx="902056" cy="901976"/>
            <a:chOff x="4246593" y="503852"/>
            <a:chExt cx="902056" cy="901976"/>
          </a:xfrm>
        </p:grpSpPr>
        <p:grpSp>
          <p:nvGrpSpPr>
            <p:cNvPr id="560" name="Google Shape;560;p34"/>
            <p:cNvGrpSpPr/>
            <p:nvPr/>
          </p:nvGrpSpPr>
          <p:grpSpPr>
            <a:xfrm>
              <a:off x="4246593" y="503900"/>
              <a:ext cx="901831" cy="901928"/>
              <a:chOff x="5998919" y="3270921"/>
              <a:chExt cx="1426046" cy="1426198"/>
            </a:xfrm>
          </p:grpSpPr>
          <p:sp>
            <p:nvSpPr>
              <p:cNvPr id="561" name="Google Shape;561;p34"/>
              <p:cNvSpPr/>
              <p:nvPr/>
            </p:nvSpPr>
            <p:spPr>
              <a:xfrm>
                <a:off x="5998919" y="3270921"/>
                <a:ext cx="713137" cy="713137"/>
              </a:xfrm>
              <a:custGeom>
                <a:avLst/>
                <a:gdLst/>
                <a:ahLst/>
                <a:cxnLst/>
                <a:rect l="l" t="t" r="r" b="b"/>
                <a:pathLst>
                  <a:path w="713137" h="713137" extrusionOk="0">
                    <a:moveTo>
                      <a:pt x="713137" y="521407"/>
                    </a:moveTo>
                    <a:lnTo>
                      <a:pt x="713137" y="0"/>
                    </a:lnTo>
                    <a:cubicBezTo>
                      <a:pt x="319271" y="0"/>
                      <a:pt x="0" y="319271"/>
                      <a:pt x="0" y="713137"/>
                    </a:cubicBezTo>
                    <a:lnTo>
                      <a:pt x="521408" y="713137"/>
                    </a:lnTo>
                    <a:cubicBezTo>
                      <a:pt x="521408" y="607245"/>
                      <a:pt x="607245" y="521407"/>
                      <a:pt x="713137" y="5214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34"/>
              <p:cNvSpPr/>
              <p:nvPr/>
            </p:nvSpPr>
            <p:spPr>
              <a:xfrm>
                <a:off x="5998919" y="3983982"/>
                <a:ext cx="1426046" cy="713137"/>
              </a:xfrm>
              <a:custGeom>
                <a:avLst/>
                <a:gdLst/>
                <a:ahLst/>
                <a:cxnLst/>
                <a:rect l="l" t="t" r="r" b="b"/>
                <a:pathLst>
                  <a:path w="1426046" h="713137" extrusionOk="0">
                    <a:moveTo>
                      <a:pt x="904715" y="5165"/>
                    </a:moveTo>
                    <a:cubicBezTo>
                      <a:pt x="901981" y="108702"/>
                      <a:pt x="817282" y="191730"/>
                      <a:pt x="713137" y="191730"/>
                    </a:cubicBezTo>
                    <a:cubicBezTo>
                      <a:pt x="607245" y="191730"/>
                      <a:pt x="521408" y="105892"/>
                      <a:pt x="521408" y="0"/>
                    </a:cubicBezTo>
                    <a:lnTo>
                      <a:pt x="0" y="0"/>
                    </a:lnTo>
                    <a:cubicBezTo>
                      <a:pt x="0" y="393866"/>
                      <a:pt x="319271" y="713137"/>
                      <a:pt x="713137" y="713137"/>
                    </a:cubicBezTo>
                    <a:cubicBezTo>
                      <a:pt x="1100623" y="713137"/>
                      <a:pt x="1415867" y="404121"/>
                      <a:pt x="1426047" y="19067"/>
                    </a:cubicBezTo>
                    <a:lnTo>
                      <a:pt x="904715" y="516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63" name="Google Shape;563;p34"/>
            <p:cNvSpPr/>
            <p:nvPr/>
          </p:nvSpPr>
          <p:spPr>
            <a:xfrm>
              <a:off x="4783305" y="636091"/>
              <a:ext cx="365344" cy="330991"/>
            </a:xfrm>
            <a:custGeom>
              <a:avLst/>
              <a:gdLst/>
              <a:ahLst/>
              <a:cxnLst/>
              <a:rect l="l" t="t" r="r" b="b"/>
              <a:pathLst>
                <a:path w="577619" h="523306" extrusionOk="0">
                  <a:moveTo>
                    <a:pt x="56213" y="504164"/>
                  </a:moveTo>
                  <a:cubicBezTo>
                    <a:pt x="56213" y="505911"/>
                    <a:pt x="56136" y="507582"/>
                    <a:pt x="56060" y="509329"/>
                  </a:cubicBezTo>
                  <a:lnTo>
                    <a:pt x="577392" y="523306"/>
                  </a:lnTo>
                  <a:cubicBezTo>
                    <a:pt x="577544" y="516926"/>
                    <a:pt x="577620" y="510621"/>
                    <a:pt x="577620" y="504240"/>
                  </a:cubicBezTo>
                  <a:cubicBezTo>
                    <a:pt x="577620" y="307345"/>
                    <a:pt x="497783" y="129060"/>
                    <a:pt x="368722" y="0"/>
                  </a:cubicBezTo>
                  <a:lnTo>
                    <a:pt x="0" y="368722"/>
                  </a:lnTo>
                  <a:cubicBezTo>
                    <a:pt x="34791" y="403286"/>
                    <a:pt x="56213" y="451218"/>
                    <a:pt x="56213" y="5041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4810784" y="788761"/>
              <a:ext cx="309659" cy="122566"/>
            </a:xfrm>
            <a:custGeom>
              <a:avLst/>
              <a:gdLst/>
              <a:ahLst/>
              <a:cxnLst/>
              <a:rect l="l" t="t" r="r" b="b"/>
              <a:pathLst>
                <a:path w="489579" h="193780" extrusionOk="0">
                  <a:moveTo>
                    <a:pt x="0" y="193781"/>
                  </a:moveTo>
                  <a:lnTo>
                    <a:pt x="48957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5" name="Google Shape;565;p34"/>
            <p:cNvGrpSpPr/>
            <p:nvPr/>
          </p:nvGrpSpPr>
          <p:grpSpPr>
            <a:xfrm>
              <a:off x="4246593" y="503852"/>
              <a:ext cx="901928" cy="901976"/>
              <a:chOff x="5998919" y="3270845"/>
              <a:chExt cx="1426198" cy="1426274"/>
            </a:xfrm>
          </p:grpSpPr>
          <p:sp>
            <p:nvSpPr>
              <p:cNvPr id="566" name="Google Shape;566;p34"/>
              <p:cNvSpPr/>
              <p:nvPr/>
            </p:nvSpPr>
            <p:spPr>
              <a:xfrm>
                <a:off x="6712056" y="3270845"/>
                <a:ext cx="504239" cy="577619"/>
              </a:xfrm>
              <a:custGeom>
                <a:avLst/>
                <a:gdLst/>
                <a:ahLst/>
                <a:cxnLst/>
                <a:rect l="l" t="t" r="r" b="b"/>
                <a:pathLst>
                  <a:path w="504239" h="577619" extrusionOk="0">
                    <a:moveTo>
                      <a:pt x="135518" y="577620"/>
                    </a:moveTo>
                    <a:lnTo>
                      <a:pt x="504240" y="208897"/>
                    </a:lnTo>
                    <a:cubicBezTo>
                      <a:pt x="375179" y="79837"/>
                      <a:pt x="196895" y="0"/>
                      <a:pt x="0" y="0"/>
                    </a:cubicBezTo>
                    <a:lnTo>
                      <a:pt x="0" y="521408"/>
                    </a:lnTo>
                    <a:cubicBezTo>
                      <a:pt x="52946" y="521483"/>
                      <a:pt x="100879" y="542905"/>
                      <a:pt x="135518" y="57762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34"/>
              <p:cNvSpPr/>
              <p:nvPr/>
            </p:nvSpPr>
            <p:spPr>
              <a:xfrm>
                <a:off x="6847498" y="3479895"/>
                <a:ext cx="577619" cy="523306"/>
              </a:xfrm>
              <a:custGeom>
                <a:avLst/>
                <a:gdLst/>
                <a:ahLst/>
                <a:cxnLst/>
                <a:rect l="l" t="t" r="r" b="b"/>
                <a:pathLst>
                  <a:path w="577619" h="523306" extrusionOk="0">
                    <a:moveTo>
                      <a:pt x="56213" y="504164"/>
                    </a:moveTo>
                    <a:cubicBezTo>
                      <a:pt x="56213" y="505911"/>
                      <a:pt x="56136" y="507582"/>
                      <a:pt x="56060" y="509329"/>
                    </a:cubicBezTo>
                    <a:lnTo>
                      <a:pt x="577392" y="523306"/>
                    </a:lnTo>
                    <a:cubicBezTo>
                      <a:pt x="577544" y="516926"/>
                      <a:pt x="577620" y="510621"/>
                      <a:pt x="577620" y="504240"/>
                    </a:cubicBezTo>
                    <a:cubicBezTo>
                      <a:pt x="577620" y="307345"/>
                      <a:pt x="497783" y="129060"/>
                      <a:pt x="368722" y="0"/>
                    </a:cubicBezTo>
                    <a:lnTo>
                      <a:pt x="0" y="368722"/>
                    </a:lnTo>
                    <a:cubicBezTo>
                      <a:pt x="34791" y="403286"/>
                      <a:pt x="56213" y="451218"/>
                      <a:pt x="56213" y="50416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34"/>
              <p:cNvSpPr/>
              <p:nvPr/>
            </p:nvSpPr>
            <p:spPr>
              <a:xfrm>
                <a:off x="5998919" y="3270845"/>
                <a:ext cx="1426046" cy="1426274"/>
              </a:xfrm>
              <a:custGeom>
                <a:avLst/>
                <a:gdLst/>
                <a:ahLst/>
                <a:cxnLst/>
                <a:rect l="l" t="t" r="r" b="b"/>
                <a:pathLst>
                  <a:path w="1426046" h="1426274" extrusionOk="0">
                    <a:moveTo>
                      <a:pt x="904715" y="718303"/>
                    </a:moveTo>
                    <a:cubicBezTo>
                      <a:pt x="901981" y="821840"/>
                      <a:pt x="817282" y="904867"/>
                      <a:pt x="713137" y="904867"/>
                    </a:cubicBezTo>
                    <a:cubicBezTo>
                      <a:pt x="607245" y="904867"/>
                      <a:pt x="521408" y="819029"/>
                      <a:pt x="521408" y="713137"/>
                    </a:cubicBezTo>
                    <a:cubicBezTo>
                      <a:pt x="521408" y="607245"/>
                      <a:pt x="607245" y="521408"/>
                      <a:pt x="713137" y="521408"/>
                    </a:cubicBezTo>
                    <a:lnTo>
                      <a:pt x="713137" y="0"/>
                    </a:lnTo>
                    <a:cubicBezTo>
                      <a:pt x="319271" y="0"/>
                      <a:pt x="0" y="319271"/>
                      <a:pt x="0" y="713137"/>
                    </a:cubicBezTo>
                    <a:cubicBezTo>
                      <a:pt x="0" y="1107003"/>
                      <a:pt x="319271" y="1426274"/>
                      <a:pt x="713137" y="1426274"/>
                    </a:cubicBezTo>
                    <a:cubicBezTo>
                      <a:pt x="1100623" y="1426274"/>
                      <a:pt x="1415867" y="1117258"/>
                      <a:pt x="1426047" y="732204"/>
                    </a:cubicBezTo>
                    <a:lnTo>
                      <a:pt x="904715" y="718303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280322FD-303F-4CC2-9A33-7975D6552F1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1804" y="1240084"/>
            <a:ext cx="4149300" cy="266701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739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4"/>
          <p:cNvSpPr txBox="1">
            <a:spLocks noGrp="1"/>
          </p:cNvSpPr>
          <p:nvPr>
            <p:ph type="subTitle" idx="1"/>
          </p:nvPr>
        </p:nvSpPr>
        <p:spPr>
          <a:xfrm>
            <a:off x="720075" y="1229900"/>
            <a:ext cx="4149300" cy="26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7" name="Google Shape;557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Bar plot for distribution of Department:</a:t>
            </a:r>
            <a:endParaRPr lang="en-IN" dirty="0"/>
          </a:p>
        </p:txBody>
      </p:sp>
      <p:sp>
        <p:nvSpPr>
          <p:cNvPr id="558" name="Google Shape;558;p34"/>
          <p:cNvSpPr txBox="1">
            <a:spLocks noGrp="1"/>
          </p:cNvSpPr>
          <p:nvPr>
            <p:ph type="subTitle" idx="2"/>
          </p:nvPr>
        </p:nvSpPr>
        <p:spPr>
          <a:xfrm>
            <a:off x="5258200" y="1229900"/>
            <a:ext cx="3165900" cy="3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N" dirty="0"/>
              <a:t>Bar plot for distribution of Department.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N" dirty="0"/>
              <a:t>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MSC department hast the highest count rather than B.com and Commerce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59" name="Google Shape;559;p34"/>
          <p:cNvGrpSpPr/>
          <p:nvPr/>
        </p:nvGrpSpPr>
        <p:grpSpPr>
          <a:xfrm>
            <a:off x="350755" y="4018677"/>
            <a:ext cx="902056" cy="901976"/>
            <a:chOff x="4246593" y="503852"/>
            <a:chExt cx="902056" cy="901976"/>
          </a:xfrm>
        </p:grpSpPr>
        <p:grpSp>
          <p:nvGrpSpPr>
            <p:cNvPr id="560" name="Google Shape;560;p34"/>
            <p:cNvGrpSpPr/>
            <p:nvPr/>
          </p:nvGrpSpPr>
          <p:grpSpPr>
            <a:xfrm>
              <a:off x="4246593" y="503900"/>
              <a:ext cx="901831" cy="901928"/>
              <a:chOff x="5998919" y="3270921"/>
              <a:chExt cx="1426046" cy="1426198"/>
            </a:xfrm>
          </p:grpSpPr>
          <p:sp>
            <p:nvSpPr>
              <p:cNvPr id="561" name="Google Shape;561;p34"/>
              <p:cNvSpPr/>
              <p:nvPr/>
            </p:nvSpPr>
            <p:spPr>
              <a:xfrm>
                <a:off x="5998919" y="3270921"/>
                <a:ext cx="713137" cy="713137"/>
              </a:xfrm>
              <a:custGeom>
                <a:avLst/>
                <a:gdLst/>
                <a:ahLst/>
                <a:cxnLst/>
                <a:rect l="l" t="t" r="r" b="b"/>
                <a:pathLst>
                  <a:path w="713137" h="713137" extrusionOk="0">
                    <a:moveTo>
                      <a:pt x="713137" y="521407"/>
                    </a:moveTo>
                    <a:lnTo>
                      <a:pt x="713137" y="0"/>
                    </a:lnTo>
                    <a:cubicBezTo>
                      <a:pt x="319271" y="0"/>
                      <a:pt x="0" y="319271"/>
                      <a:pt x="0" y="713137"/>
                    </a:cubicBezTo>
                    <a:lnTo>
                      <a:pt x="521408" y="713137"/>
                    </a:lnTo>
                    <a:cubicBezTo>
                      <a:pt x="521408" y="607245"/>
                      <a:pt x="607245" y="521407"/>
                      <a:pt x="713137" y="5214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34"/>
              <p:cNvSpPr/>
              <p:nvPr/>
            </p:nvSpPr>
            <p:spPr>
              <a:xfrm>
                <a:off x="5998919" y="3983982"/>
                <a:ext cx="1426046" cy="713137"/>
              </a:xfrm>
              <a:custGeom>
                <a:avLst/>
                <a:gdLst/>
                <a:ahLst/>
                <a:cxnLst/>
                <a:rect l="l" t="t" r="r" b="b"/>
                <a:pathLst>
                  <a:path w="1426046" h="713137" extrusionOk="0">
                    <a:moveTo>
                      <a:pt x="904715" y="5165"/>
                    </a:moveTo>
                    <a:cubicBezTo>
                      <a:pt x="901981" y="108702"/>
                      <a:pt x="817282" y="191730"/>
                      <a:pt x="713137" y="191730"/>
                    </a:cubicBezTo>
                    <a:cubicBezTo>
                      <a:pt x="607245" y="191730"/>
                      <a:pt x="521408" y="105892"/>
                      <a:pt x="521408" y="0"/>
                    </a:cubicBezTo>
                    <a:lnTo>
                      <a:pt x="0" y="0"/>
                    </a:lnTo>
                    <a:cubicBezTo>
                      <a:pt x="0" y="393866"/>
                      <a:pt x="319271" y="713137"/>
                      <a:pt x="713137" y="713137"/>
                    </a:cubicBezTo>
                    <a:cubicBezTo>
                      <a:pt x="1100623" y="713137"/>
                      <a:pt x="1415867" y="404121"/>
                      <a:pt x="1426047" y="19067"/>
                    </a:cubicBezTo>
                    <a:lnTo>
                      <a:pt x="904715" y="516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63" name="Google Shape;563;p34"/>
            <p:cNvSpPr/>
            <p:nvPr/>
          </p:nvSpPr>
          <p:spPr>
            <a:xfrm>
              <a:off x="4783305" y="636091"/>
              <a:ext cx="365344" cy="330991"/>
            </a:xfrm>
            <a:custGeom>
              <a:avLst/>
              <a:gdLst/>
              <a:ahLst/>
              <a:cxnLst/>
              <a:rect l="l" t="t" r="r" b="b"/>
              <a:pathLst>
                <a:path w="577619" h="523306" extrusionOk="0">
                  <a:moveTo>
                    <a:pt x="56213" y="504164"/>
                  </a:moveTo>
                  <a:cubicBezTo>
                    <a:pt x="56213" y="505911"/>
                    <a:pt x="56136" y="507582"/>
                    <a:pt x="56060" y="509329"/>
                  </a:cubicBezTo>
                  <a:lnTo>
                    <a:pt x="577392" y="523306"/>
                  </a:lnTo>
                  <a:cubicBezTo>
                    <a:pt x="577544" y="516926"/>
                    <a:pt x="577620" y="510621"/>
                    <a:pt x="577620" y="504240"/>
                  </a:cubicBezTo>
                  <a:cubicBezTo>
                    <a:pt x="577620" y="307345"/>
                    <a:pt x="497783" y="129060"/>
                    <a:pt x="368722" y="0"/>
                  </a:cubicBezTo>
                  <a:lnTo>
                    <a:pt x="0" y="368722"/>
                  </a:lnTo>
                  <a:cubicBezTo>
                    <a:pt x="34791" y="403286"/>
                    <a:pt x="56213" y="451218"/>
                    <a:pt x="56213" y="5041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4810784" y="788761"/>
              <a:ext cx="309659" cy="122566"/>
            </a:xfrm>
            <a:custGeom>
              <a:avLst/>
              <a:gdLst/>
              <a:ahLst/>
              <a:cxnLst/>
              <a:rect l="l" t="t" r="r" b="b"/>
              <a:pathLst>
                <a:path w="489579" h="193780" extrusionOk="0">
                  <a:moveTo>
                    <a:pt x="0" y="193781"/>
                  </a:moveTo>
                  <a:lnTo>
                    <a:pt x="48957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5" name="Google Shape;565;p34"/>
            <p:cNvGrpSpPr/>
            <p:nvPr/>
          </p:nvGrpSpPr>
          <p:grpSpPr>
            <a:xfrm>
              <a:off x="4246593" y="503852"/>
              <a:ext cx="901928" cy="901976"/>
              <a:chOff x="5998919" y="3270845"/>
              <a:chExt cx="1426198" cy="1426274"/>
            </a:xfrm>
          </p:grpSpPr>
          <p:sp>
            <p:nvSpPr>
              <p:cNvPr id="566" name="Google Shape;566;p34"/>
              <p:cNvSpPr/>
              <p:nvPr/>
            </p:nvSpPr>
            <p:spPr>
              <a:xfrm>
                <a:off x="6712056" y="3270845"/>
                <a:ext cx="504239" cy="577619"/>
              </a:xfrm>
              <a:custGeom>
                <a:avLst/>
                <a:gdLst/>
                <a:ahLst/>
                <a:cxnLst/>
                <a:rect l="l" t="t" r="r" b="b"/>
                <a:pathLst>
                  <a:path w="504239" h="577619" extrusionOk="0">
                    <a:moveTo>
                      <a:pt x="135518" y="577620"/>
                    </a:moveTo>
                    <a:lnTo>
                      <a:pt x="504240" y="208897"/>
                    </a:lnTo>
                    <a:cubicBezTo>
                      <a:pt x="375179" y="79837"/>
                      <a:pt x="196895" y="0"/>
                      <a:pt x="0" y="0"/>
                    </a:cubicBezTo>
                    <a:lnTo>
                      <a:pt x="0" y="521408"/>
                    </a:lnTo>
                    <a:cubicBezTo>
                      <a:pt x="52946" y="521483"/>
                      <a:pt x="100879" y="542905"/>
                      <a:pt x="135518" y="57762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34"/>
              <p:cNvSpPr/>
              <p:nvPr/>
            </p:nvSpPr>
            <p:spPr>
              <a:xfrm>
                <a:off x="6847498" y="3479895"/>
                <a:ext cx="577619" cy="523306"/>
              </a:xfrm>
              <a:custGeom>
                <a:avLst/>
                <a:gdLst/>
                <a:ahLst/>
                <a:cxnLst/>
                <a:rect l="l" t="t" r="r" b="b"/>
                <a:pathLst>
                  <a:path w="577619" h="523306" extrusionOk="0">
                    <a:moveTo>
                      <a:pt x="56213" y="504164"/>
                    </a:moveTo>
                    <a:cubicBezTo>
                      <a:pt x="56213" y="505911"/>
                      <a:pt x="56136" y="507582"/>
                      <a:pt x="56060" y="509329"/>
                    </a:cubicBezTo>
                    <a:lnTo>
                      <a:pt x="577392" y="523306"/>
                    </a:lnTo>
                    <a:cubicBezTo>
                      <a:pt x="577544" y="516926"/>
                      <a:pt x="577620" y="510621"/>
                      <a:pt x="577620" y="504240"/>
                    </a:cubicBezTo>
                    <a:cubicBezTo>
                      <a:pt x="577620" y="307345"/>
                      <a:pt x="497783" y="129060"/>
                      <a:pt x="368722" y="0"/>
                    </a:cubicBezTo>
                    <a:lnTo>
                      <a:pt x="0" y="368722"/>
                    </a:lnTo>
                    <a:cubicBezTo>
                      <a:pt x="34791" y="403286"/>
                      <a:pt x="56213" y="451218"/>
                      <a:pt x="56213" y="50416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34"/>
              <p:cNvSpPr/>
              <p:nvPr/>
            </p:nvSpPr>
            <p:spPr>
              <a:xfrm>
                <a:off x="5998919" y="3270845"/>
                <a:ext cx="1426046" cy="1426274"/>
              </a:xfrm>
              <a:custGeom>
                <a:avLst/>
                <a:gdLst/>
                <a:ahLst/>
                <a:cxnLst/>
                <a:rect l="l" t="t" r="r" b="b"/>
                <a:pathLst>
                  <a:path w="1426046" h="1426274" extrusionOk="0">
                    <a:moveTo>
                      <a:pt x="904715" y="718303"/>
                    </a:moveTo>
                    <a:cubicBezTo>
                      <a:pt x="901981" y="821840"/>
                      <a:pt x="817282" y="904867"/>
                      <a:pt x="713137" y="904867"/>
                    </a:cubicBezTo>
                    <a:cubicBezTo>
                      <a:pt x="607245" y="904867"/>
                      <a:pt x="521408" y="819029"/>
                      <a:pt x="521408" y="713137"/>
                    </a:cubicBezTo>
                    <a:cubicBezTo>
                      <a:pt x="521408" y="607245"/>
                      <a:pt x="607245" y="521408"/>
                      <a:pt x="713137" y="521408"/>
                    </a:cubicBezTo>
                    <a:lnTo>
                      <a:pt x="713137" y="0"/>
                    </a:lnTo>
                    <a:cubicBezTo>
                      <a:pt x="319271" y="0"/>
                      <a:pt x="0" y="319271"/>
                      <a:pt x="0" y="713137"/>
                    </a:cubicBezTo>
                    <a:cubicBezTo>
                      <a:pt x="0" y="1107003"/>
                      <a:pt x="319271" y="1426274"/>
                      <a:pt x="713137" y="1426274"/>
                    </a:cubicBezTo>
                    <a:cubicBezTo>
                      <a:pt x="1100623" y="1426274"/>
                      <a:pt x="1415867" y="1117258"/>
                      <a:pt x="1426047" y="732204"/>
                    </a:cubicBezTo>
                    <a:lnTo>
                      <a:pt x="904715" y="718303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1FF4EF06-9BF5-4BD6-81FA-06FABE311CA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9900" y="1236400"/>
            <a:ext cx="4149300" cy="2670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5262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4"/>
          <p:cNvSpPr txBox="1">
            <a:spLocks noGrp="1"/>
          </p:cNvSpPr>
          <p:nvPr>
            <p:ph type="subTitle" idx="1"/>
          </p:nvPr>
        </p:nvSpPr>
        <p:spPr>
          <a:xfrm>
            <a:off x="720075" y="1229900"/>
            <a:ext cx="4149300" cy="26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7" name="Google Shape;557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Histogram plot for Height:</a:t>
            </a:r>
            <a:endParaRPr lang="en-IN" dirty="0"/>
          </a:p>
        </p:txBody>
      </p:sp>
      <p:sp>
        <p:nvSpPr>
          <p:cNvPr id="558" name="Google Shape;558;p34"/>
          <p:cNvSpPr txBox="1">
            <a:spLocks noGrp="1"/>
          </p:cNvSpPr>
          <p:nvPr>
            <p:ph type="subTitle" idx="2"/>
          </p:nvPr>
        </p:nvSpPr>
        <p:spPr>
          <a:xfrm>
            <a:off x="5258200" y="1229900"/>
            <a:ext cx="3165900" cy="3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N" dirty="0"/>
              <a:t>Histogram for Height.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N" dirty="0"/>
              <a:t>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The count for distribution of height is more between 150-175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And the highest count for height lies between 160-165</a:t>
            </a:r>
            <a:endParaRPr dirty="0"/>
          </a:p>
        </p:txBody>
      </p:sp>
      <p:grpSp>
        <p:nvGrpSpPr>
          <p:cNvPr id="559" name="Google Shape;559;p34"/>
          <p:cNvGrpSpPr/>
          <p:nvPr/>
        </p:nvGrpSpPr>
        <p:grpSpPr>
          <a:xfrm>
            <a:off x="350755" y="4018677"/>
            <a:ext cx="902056" cy="901976"/>
            <a:chOff x="4246593" y="503852"/>
            <a:chExt cx="902056" cy="901976"/>
          </a:xfrm>
        </p:grpSpPr>
        <p:grpSp>
          <p:nvGrpSpPr>
            <p:cNvPr id="560" name="Google Shape;560;p34"/>
            <p:cNvGrpSpPr/>
            <p:nvPr/>
          </p:nvGrpSpPr>
          <p:grpSpPr>
            <a:xfrm>
              <a:off x="4246593" y="503900"/>
              <a:ext cx="901831" cy="901928"/>
              <a:chOff x="5998919" y="3270921"/>
              <a:chExt cx="1426046" cy="1426198"/>
            </a:xfrm>
          </p:grpSpPr>
          <p:sp>
            <p:nvSpPr>
              <p:cNvPr id="561" name="Google Shape;561;p34"/>
              <p:cNvSpPr/>
              <p:nvPr/>
            </p:nvSpPr>
            <p:spPr>
              <a:xfrm>
                <a:off x="5998919" y="3270921"/>
                <a:ext cx="713137" cy="713137"/>
              </a:xfrm>
              <a:custGeom>
                <a:avLst/>
                <a:gdLst/>
                <a:ahLst/>
                <a:cxnLst/>
                <a:rect l="l" t="t" r="r" b="b"/>
                <a:pathLst>
                  <a:path w="713137" h="713137" extrusionOk="0">
                    <a:moveTo>
                      <a:pt x="713137" y="521407"/>
                    </a:moveTo>
                    <a:lnTo>
                      <a:pt x="713137" y="0"/>
                    </a:lnTo>
                    <a:cubicBezTo>
                      <a:pt x="319271" y="0"/>
                      <a:pt x="0" y="319271"/>
                      <a:pt x="0" y="713137"/>
                    </a:cubicBezTo>
                    <a:lnTo>
                      <a:pt x="521408" y="713137"/>
                    </a:lnTo>
                    <a:cubicBezTo>
                      <a:pt x="521408" y="607245"/>
                      <a:pt x="607245" y="521407"/>
                      <a:pt x="713137" y="5214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34"/>
              <p:cNvSpPr/>
              <p:nvPr/>
            </p:nvSpPr>
            <p:spPr>
              <a:xfrm>
                <a:off x="5998919" y="3983982"/>
                <a:ext cx="1426046" cy="713137"/>
              </a:xfrm>
              <a:custGeom>
                <a:avLst/>
                <a:gdLst/>
                <a:ahLst/>
                <a:cxnLst/>
                <a:rect l="l" t="t" r="r" b="b"/>
                <a:pathLst>
                  <a:path w="1426046" h="713137" extrusionOk="0">
                    <a:moveTo>
                      <a:pt x="904715" y="5165"/>
                    </a:moveTo>
                    <a:cubicBezTo>
                      <a:pt x="901981" y="108702"/>
                      <a:pt x="817282" y="191730"/>
                      <a:pt x="713137" y="191730"/>
                    </a:cubicBezTo>
                    <a:cubicBezTo>
                      <a:pt x="607245" y="191730"/>
                      <a:pt x="521408" y="105892"/>
                      <a:pt x="521408" y="0"/>
                    </a:cubicBezTo>
                    <a:lnTo>
                      <a:pt x="0" y="0"/>
                    </a:lnTo>
                    <a:cubicBezTo>
                      <a:pt x="0" y="393866"/>
                      <a:pt x="319271" y="713137"/>
                      <a:pt x="713137" y="713137"/>
                    </a:cubicBezTo>
                    <a:cubicBezTo>
                      <a:pt x="1100623" y="713137"/>
                      <a:pt x="1415867" y="404121"/>
                      <a:pt x="1426047" y="19067"/>
                    </a:cubicBezTo>
                    <a:lnTo>
                      <a:pt x="904715" y="516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63" name="Google Shape;563;p34"/>
            <p:cNvSpPr/>
            <p:nvPr/>
          </p:nvSpPr>
          <p:spPr>
            <a:xfrm>
              <a:off x="4783305" y="636091"/>
              <a:ext cx="365344" cy="330991"/>
            </a:xfrm>
            <a:custGeom>
              <a:avLst/>
              <a:gdLst/>
              <a:ahLst/>
              <a:cxnLst/>
              <a:rect l="l" t="t" r="r" b="b"/>
              <a:pathLst>
                <a:path w="577619" h="523306" extrusionOk="0">
                  <a:moveTo>
                    <a:pt x="56213" y="504164"/>
                  </a:moveTo>
                  <a:cubicBezTo>
                    <a:pt x="56213" y="505911"/>
                    <a:pt x="56136" y="507582"/>
                    <a:pt x="56060" y="509329"/>
                  </a:cubicBezTo>
                  <a:lnTo>
                    <a:pt x="577392" y="523306"/>
                  </a:lnTo>
                  <a:cubicBezTo>
                    <a:pt x="577544" y="516926"/>
                    <a:pt x="577620" y="510621"/>
                    <a:pt x="577620" y="504240"/>
                  </a:cubicBezTo>
                  <a:cubicBezTo>
                    <a:pt x="577620" y="307345"/>
                    <a:pt x="497783" y="129060"/>
                    <a:pt x="368722" y="0"/>
                  </a:cubicBezTo>
                  <a:lnTo>
                    <a:pt x="0" y="368722"/>
                  </a:lnTo>
                  <a:cubicBezTo>
                    <a:pt x="34791" y="403286"/>
                    <a:pt x="56213" y="451218"/>
                    <a:pt x="56213" y="5041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4810784" y="788761"/>
              <a:ext cx="309659" cy="122566"/>
            </a:xfrm>
            <a:custGeom>
              <a:avLst/>
              <a:gdLst/>
              <a:ahLst/>
              <a:cxnLst/>
              <a:rect l="l" t="t" r="r" b="b"/>
              <a:pathLst>
                <a:path w="489579" h="193780" extrusionOk="0">
                  <a:moveTo>
                    <a:pt x="0" y="193781"/>
                  </a:moveTo>
                  <a:lnTo>
                    <a:pt x="48957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5" name="Google Shape;565;p34"/>
            <p:cNvGrpSpPr/>
            <p:nvPr/>
          </p:nvGrpSpPr>
          <p:grpSpPr>
            <a:xfrm>
              <a:off x="4246593" y="503852"/>
              <a:ext cx="901928" cy="901976"/>
              <a:chOff x="5998919" y="3270845"/>
              <a:chExt cx="1426198" cy="1426274"/>
            </a:xfrm>
          </p:grpSpPr>
          <p:sp>
            <p:nvSpPr>
              <p:cNvPr id="566" name="Google Shape;566;p34"/>
              <p:cNvSpPr/>
              <p:nvPr/>
            </p:nvSpPr>
            <p:spPr>
              <a:xfrm>
                <a:off x="6712056" y="3270845"/>
                <a:ext cx="504239" cy="577619"/>
              </a:xfrm>
              <a:custGeom>
                <a:avLst/>
                <a:gdLst/>
                <a:ahLst/>
                <a:cxnLst/>
                <a:rect l="l" t="t" r="r" b="b"/>
                <a:pathLst>
                  <a:path w="504239" h="577619" extrusionOk="0">
                    <a:moveTo>
                      <a:pt x="135518" y="577620"/>
                    </a:moveTo>
                    <a:lnTo>
                      <a:pt x="504240" y="208897"/>
                    </a:lnTo>
                    <a:cubicBezTo>
                      <a:pt x="375179" y="79837"/>
                      <a:pt x="196895" y="0"/>
                      <a:pt x="0" y="0"/>
                    </a:cubicBezTo>
                    <a:lnTo>
                      <a:pt x="0" y="521408"/>
                    </a:lnTo>
                    <a:cubicBezTo>
                      <a:pt x="52946" y="521483"/>
                      <a:pt x="100879" y="542905"/>
                      <a:pt x="135518" y="57762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34"/>
              <p:cNvSpPr/>
              <p:nvPr/>
            </p:nvSpPr>
            <p:spPr>
              <a:xfrm>
                <a:off x="6847498" y="3479895"/>
                <a:ext cx="577619" cy="523306"/>
              </a:xfrm>
              <a:custGeom>
                <a:avLst/>
                <a:gdLst/>
                <a:ahLst/>
                <a:cxnLst/>
                <a:rect l="l" t="t" r="r" b="b"/>
                <a:pathLst>
                  <a:path w="577619" h="523306" extrusionOk="0">
                    <a:moveTo>
                      <a:pt x="56213" y="504164"/>
                    </a:moveTo>
                    <a:cubicBezTo>
                      <a:pt x="56213" y="505911"/>
                      <a:pt x="56136" y="507582"/>
                      <a:pt x="56060" y="509329"/>
                    </a:cubicBezTo>
                    <a:lnTo>
                      <a:pt x="577392" y="523306"/>
                    </a:lnTo>
                    <a:cubicBezTo>
                      <a:pt x="577544" y="516926"/>
                      <a:pt x="577620" y="510621"/>
                      <a:pt x="577620" y="504240"/>
                    </a:cubicBezTo>
                    <a:cubicBezTo>
                      <a:pt x="577620" y="307345"/>
                      <a:pt x="497783" y="129060"/>
                      <a:pt x="368722" y="0"/>
                    </a:cubicBezTo>
                    <a:lnTo>
                      <a:pt x="0" y="368722"/>
                    </a:lnTo>
                    <a:cubicBezTo>
                      <a:pt x="34791" y="403286"/>
                      <a:pt x="56213" y="451218"/>
                      <a:pt x="56213" y="50416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34"/>
              <p:cNvSpPr/>
              <p:nvPr/>
            </p:nvSpPr>
            <p:spPr>
              <a:xfrm>
                <a:off x="5998919" y="3270845"/>
                <a:ext cx="1426046" cy="1426274"/>
              </a:xfrm>
              <a:custGeom>
                <a:avLst/>
                <a:gdLst/>
                <a:ahLst/>
                <a:cxnLst/>
                <a:rect l="l" t="t" r="r" b="b"/>
                <a:pathLst>
                  <a:path w="1426046" h="1426274" extrusionOk="0">
                    <a:moveTo>
                      <a:pt x="904715" y="718303"/>
                    </a:moveTo>
                    <a:cubicBezTo>
                      <a:pt x="901981" y="821840"/>
                      <a:pt x="817282" y="904867"/>
                      <a:pt x="713137" y="904867"/>
                    </a:cubicBezTo>
                    <a:cubicBezTo>
                      <a:pt x="607245" y="904867"/>
                      <a:pt x="521408" y="819029"/>
                      <a:pt x="521408" y="713137"/>
                    </a:cubicBezTo>
                    <a:cubicBezTo>
                      <a:pt x="521408" y="607245"/>
                      <a:pt x="607245" y="521408"/>
                      <a:pt x="713137" y="521408"/>
                    </a:cubicBezTo>
                    <a:lnTo>
                      <a:pt x="713137" y="0"/>
                    </a:lnTo>
                    <a:cubicBezTo>
                      <a:pt x="319271" y="0"/>
                      <a:pt x="0" y="319271"/>
                      <a:pt x="0" y="713137"/>
                    </a:cubicBezTo>
                    <a:cubicBezTo>
                      <a:pt x="0" y="1107003"/>
                      <a:pt x="319271" y="1426274"/>
                      <a:pt x="713137" y="1426274"/>
                    </a:cubicBezTo>
                    <a:cubicBezTo>
                      <a:pt x="1100623" y="1426274"/>
                      <a:pt x="1415867" y="1117258"/>
                      <a:pt x="1426047" y="732204"/>
                    </a:cubicBezTo>
                    <a:lnTo>
                      <a:pt x="904715" y="718303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DB3061B6-9E65-4094-9734-9A332469DC0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61560" y="1236976"/>
            <a:ext cx="4107815" cy="267012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6169672"/>
      </p:ext>
    </p:extLst>
  </p:cSld>
  <p:clrMapOvr>
    <a:masterClrMapping/>
  </p:clrMapOvr>
</p:sld>
</file>

<file path=ppt/theme/theme1.xml><?xml version="1.0" encoding="utf-8"?>
<a:theme xmlns:a="http://schemas.openxmlformats.org/drawingml/2006/main" name="Data Analysis and Statistics - 4th grade by Slidesgo">
  <a:themeElements>
    <a:clrScheme name="Simple Light">
      <a:dk1>
        <a:srgbClr val="17175A"/>
      </a:dk1>
      <a:lt1>
        <a:srgbClr val="FFFFFF"/>
      </a:lt1>
      <a:dk2>
        <a:srgbClr val="F6F2CC"/>
      </a:dk2>
      <a:lt2>
        <a:srgbClr val="FCBD0E"/>
      </a:lt2>
      <a:accent1>
        <a:srgbClr val="FA9D02"/>
      </a:accent1>
      <a:accent2>
        <a:srgbClr val="FC81FD"/>
      </a:accent2>
      <a:accent3>
        <a:srgbClr val="7CE1CF"/>
      </a:accent3>
      <a:accent4>
        <a:srgbClr val="6E6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557</Words>
  <Application>Microsoft Office PowerPoint</Application>
  <PresentationFormat>On-screen Show (16:9)</PresentationFormat>
  <Paragraphs>79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Inter</vt:lpstr>
      <vt:lpstr>Bebas Neue</vt:lpstr>
      <vt:lpstr>Arial</vt:lpstr>
      <vt:lpstr>Times New Roman</vt:lpstr>
      <vt:lpstr>Passion One</vt:lpstr>
      <vt:lpstr>Calibri</vt:lpstr>
      <vt:lpstr>Data Analysis and Statistics - 4th grade by Slidesgo</vt:lpstr>
      <vt:lpstr>Analysing Student Behaviour</vt:lpstr>
      <vt:lpstr>Objective:</vt:lpstr>
      <vt:lpstr>About the Dataset</vt:lpstr>
      <vt:lpstr>Data Pre-processing:</vt:lpstr>
      <vt:lpstr>Descriptive Statistics: </vt:lpstr>
      <vt:lpstr>Data Visualization:</vt:lpstr>
      <vt:lpstr>Bar plot for distribution of Gender:</vt:lpstr>
      <vt:lpstr>Bar plot for distribution of Department:</vt:lpstr>
      <vt:lpstr>Histogram plot for Height:</vt:lpstr>
      <vt:lpstr>Hypothesis Testing: Chi-square test</vt:lpstr>
      <vt:lpstr>Hypothesis Testing: Two sample t-test</vt:lpstr>
      <vt:lpstr>Hypothesis Testing: Kruskal-Wallis Test</vt:lpstr>
      <vt:lpstr>Conclusion: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and Statistics</dc:title>
  <dc:creator>Suraj</dc:creator>
  <cp:lastModifiedBy>suraj shete</cp:lastModifiedBy>
  <cp:revision>15</cp:revision>
  <dcterms:modified xsi:type="dcterms:W3CDTF">2024-02-21T05:48:13Z</dcterms:modified>
</cp:coreProperties>
</file>