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2BCA-597A-48CD-ACBA-71B3F9FCD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A85CD-803E-49EC-841C-5D996169C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3C0E-9665-494F-AB30-349201D2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AD26-3EEE-440F-BD6E-6F6AD57EAFD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3BB4B-46D2-4E14-B18A-5CD5F934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65EAD-65A3-4D6E-8A1A-2847033E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3766-568E-4262-A89F-6FCF2D9C9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55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0FC5-4C40-4DB2-B383-F692E4D3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E10D6-ADB9-4327-8F5F-12420FAD1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F948-4AEA-43FF-B027-B1B1BFD5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AD26-3EEE-440F-BD6E-6F6AD57EAFD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532C-98F1-484F-A3EB-D548DF3D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38845-CC57-4590-97FF-F0BB8345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3766-568E-4262-A89F-6FCF2D9C9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53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83959-569E-4532-B6F0-ABB5181E7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3E37A-23DB-4551-842D-BCD23C9C7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C25AA-7724-485B-BBEA-25AC9E78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AD26-3EEE-440F-BD6E-6F6AD57EAFD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60F87-E883-4310-9C60-AD886BF8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C7309-0AEA-4D7F-BFEE-C68C7585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3766-568E-4262-A89F-6FCF2D9C9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81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9BE6-AA6C-462C-8FC6-14EF4FC4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2A4C-F8CF-40C2-803E-8CE8F3FB7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31AFA-323E-4463-8D47-913B3776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AD26-3EEE-440F-BD6E-6F6AD57EAFD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DFF4D-F787-4DE7-BF11-3381C301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0C906-50E3-4374-A21B-8F08EF50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3766-568E-4262-A89F-6FCF2D9C9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58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E401-44E7-4DCB-A353-0FCA05E0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25AA3-4766-4DD3-B090-E3C7C6354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CE3D-E71A-42F6-9C32-C7A15E7A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AD26-3EEE-440F-BD6E-6F6AD57EAFD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DD9FF-2EB0-4661-A6C4-219A04FC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3F16-63B3-45AC-9A14-95332672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3766-568E-4262-A89F-6FCF2D9C9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10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94BD-2D12-431F-9209-41B81728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B2EE-1459-4000-8E88-0DB319E3A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7100D-6561-4C39-9929-6AFBF6B25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07572-1373-4CB0-8010-CAB6ADB1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AD26-3EEE-440F-BD6E-6F6AD57EAFD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1C394-4856-4666-A826-0EA81B0B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C8116-301B-4DB2-9545-1A1CC31A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3766-568E-4262-A89F-6FCF2D9C9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4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B1E5-41A1-4DC9-8612-85889950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25EFE-0528-4D82-94FF-47C8E2557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F49A3-2C3F-4579-BDC5-D7C078B49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8338-369B-49F6-911A-2A51BB6B6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ABFCE-CDC0-4E47-8BFF-0F6AEC53A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91398-FA88-4D67-B85A-BE326EB7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AD26-3EEE-440F-BD6E-6F6AD57EAFD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A5970-5A25-4F6C-8B7E-AFFE1B82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A8F40-CEA1-4C9A-9F42-713A22E6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3766-568E-4262-A89F-6FCF2D9C9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21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EED3-3674-487F-B995-82E6F04C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42D37-AA48-47CC-B4DD-012821BC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AD26-3EEE-440F-BD6E-6F6AD57EAFD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EAB36-1A33-48A4-AA07-8533F214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8BAEA-21F5-4991-B6CC-5212BC6B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3766-568E-4262-A89F-6FCF2D9C9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66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6C3D3-5F6F-4545-96FA-7DAEF656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AD26-3EEE-440F-BD6E-6F6AD57EAFD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3EB72-DD70-447D-81F9-B09F2148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3B7FE-2819-4FC9-83B2-732F672A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3766-568E-4262-A89F-6FCF2D9C9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71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AFD9-9559-43D3-B5E7-2B2A706C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DA86A-4792-4468-BD1D-92DAF610C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8B4B9-07E5-49FD-A460-812DBC753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9A3B0-8D97-49F6-84D3-F18F0639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AD26-3EEE-440F-BD6E-6F6AD57EAFD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C4C72-CF49-4187-A2B1-AAAEDBB4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C6C86-68EE-46CE-A517-04B8863F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3766-568E-4262-A89F-6FCF2D9C9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7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84B7-1EFB-48E5-A68E-1578D99F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305A9-AD11-4DE3-9E9A-64917E126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C6DF7-EC3C-4439-AB62-BCC52F75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0D419-2DE6-4849-8C08-91456392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AD26-3EEE-440F-BD6E-6F6AD57EAFD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E303-FEE1-4B37-AFEB-AB147B29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87EBD-D558-4413-8E4F-ED3EA1BB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3766-568E-4262-A89F-6FCF2D9C9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50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631F3-2D73-493D-99E8-34D7412B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B5BA6-4CC2-4F9A-9F15-7107A5F9E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3EBCE-440D-4184-8DA9-AC871C33F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1AD26-3EEE-440F-BD6E-6F6AD57EAFD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36383-5801-48CA-8456-3AB2138BB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184AB-5764-49A4-935C-9ED98E458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93766-568E-4262-A89F-6FCF2D9C9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4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C1EB-6908-42E6-87AB-68771179B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55A43-7CDF-424E-B165-2246B1DD6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C8B47A41-3A4D-45A9-B1E6-D22656075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890506"/>
                  </p:ext>
                </p:extLst>
              </p:nvPr>
            </p:nvGraphicFramePr>
            <p:xfrm>
              <a:off x="159027" y="159028"/>
              <a:ext cx="11897138" cy="66293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C8B47A41-3A4D-45A9-B1E6-D226560756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027" y="159028"/>
                <a:ext cx="11897138" cy="66293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147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6F961B91-3896-4308-8A6E-0E63A9CF1FE6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b8eeaab2-8150-4f11-9293-f9efa5638d6b/ReportSection?bookmarkGuid=82b6d094-910b-4cf2-a544-ead4de5c1a0a&amp;bookmarkUsage=1&amp;ctid=aa74b0a8-dc31-4e56-b78a-68531b73a97b&amp;fromEntryPoint=export&quot;"/>
    <we:property name="reportName" value="&quot;ecommerce sales&quot;"/>
    <we:property name="reportState" value="&quot;CONNECTED&quot;"/>
    <we:property name="embedUrl" value="&quot;/reportEmbed?reportId=b8eeaab2-8150-4f11-9293-f9efa5638d6b&amp;config=eyJjbHVzdGVyVXJsIjoiaHR0cHM6Ly9XQUJJLUlORElBLVdFU1QtcmVkaXJlY3QuYW5hbHlzaXMud2luZG93cy5uZXQiLCJlbWJlZEZlYXR1cmVzIjp7InVzYWdlTWV0cmljc1ZOZXh0Ijp0cnVlfX0%3D&amp;disableSensitivityBanner=true&quot;"/>
    <we:property name="pageName" value="&quot;ReportSection&quot;"/>
    <we:property name="pageDisplayName" value="&quot;Page 1&quot;"/>
    <we:property name="datasetId" value="&quot;20258464-b112-46c2-8e0c-2928eadd50a9&quot;"/>
    <we:property name="backgroundColor" value="&quot;#A0D1FF&quot;"/>
    <we:property name="bookmark" value="&quot;H4sIAAAAAAAAA+1aS3PbOAz+KxldevHuUG8pt7w6uzN9u5M97PgAkpCjVha9FJXGzfi/L0nJTuzEjySuV+vWJwokQeADCICkbx2eV+MCJu9ghM6xcyrE1xHIr0eu03PKRVoY0STxPTeiaUAohH7shnqUGKtclJVzfOsokENUl3lVQ2EYauLfg54DRfEBhuYrg6LCnjNGWYkSivw7NoN1l5I1TnsO3owLIcGw7CtQaNhe6+H6W4vi/u7rFYGp/Br7yFRD/YRjIdXsu+dUTcuKtNhnmNkFz0SpIC81Y0NLKPNolBEvDPwEY05JDIZe5eWwaEW8m/t5MjawKLxRVNwYBOgXzd9wmk61CpwlGMXU8whDl0IcEo2Tnp3lhWoXpJOLm7HU6GjMGm5nWtehkDnTK1kUJFZVK/KZKOqRbV0s0Puilgw/YWa7SpWrieb0XnKzipHkgxQaakttwDTEK/HtTKL+4s4xmQ40Za2aVZEzlAtaOiPUdjYNDgqsFuNmpRybfsFtN1olb503uVa84X0JRW3YvjrXM7j4Vr7SQunfwIjWGFZL/eWeBe2Myq6ySyAG1lYYQozUd10eYEQgIoRtttUJv4aSafyWDXUyHEocwszVLl5gxXPU/lk8kF43s1xZ6uu6bJ2aPMOsDCRfdF39YQA7nVhVz3M52zNeb0ni/07Nxk3igMdRGHL0gzAiiZf6frDHDbZC5naBySObrNcF1/lYQzPi5c7DRVmrsyuQqrsutFrd6WBFpJlb8OmxZrNPNPGGgx/FHs84cz1ImUtcl7zIdf/IdWSV7GryBq+xeCjuvP9h10zOS5B5k3Ctas8Ir23xMGfkLIBgBx6dz/LPPYkcQzy6I5juVg9jP6kh6VLKOoUqZ0/JVz+BcRq3hixLCdVhGVLCOUnDKE4PIY32fu49+FZXyVfP2YHMGunRDLE58h48nG3piSEjUZIRTqMQKSEkcbu8Z05Goi4Pv/RcpWYT8X0MYspZxn3waeCxgPpJl43WhwKrg7fZCi0bkyVBikghYGmCKY9pSMDfaLLPYvxO69uMsVl9dgeh1XstxcgOboNEVdN/atTRa1nz/qxDtz/OGus4CcNiKRr1nMYGNhu14/j9cTNQ7gbqArePhTbI9pXsLFBqER4/MM9DYpZjwR2zxvu9OcBcOr616XvGhs5xaGNtA4x3D8H1SOvZf12hxBa/kucz4f9cEvUJFxMbIbZCAy1w9dS5q7VF6D6vijpxit1VQKMgO36AXePZuz69bnNT5tOUI/OJT2LPjQgCks1h9DCuO7qd/NZddNj857kspkkAhCXohREE/uYrh1/57+4Op66UGKG0S3c1Da6+MP0/5cFFqDuSDpeE6mRW3N2zwOqDe3ci3jpn309qXHZUu7loitTlqZ9wThM3DWkcxoeRIbe7BtuNbWEywlK9Ndexv14mduDAW+HcOHDggksy4kWex1kSR9SLsKuVwg+sAB6eMWv6291LzqFVAJuR/IElwAas914CrDqLLUp12DVA94/G+ywAtvOIgfW+6eNPjqJW1RgYfoASH3l61I4CJTfGWfv8aP87NX98nE7/BWcaLUy7JQAA&quot;"/>
    <we:property name="initialStateBookmark" value="&quot;H4sIAAAAAAAAA+0a2XLbNvBXPHzJi9oBb9Jv8pFpJ/ERK+M+dDSdBbCUmVCECpKOVY/+vQBIyZZsHbYVlVWiJ3AB7I3dxUL3Fk+LUQbjcxiidWgdCfF1CPLrgW11rLyBXVx8OOteffjrvHt2qsBiVKYiL6zDe6sEOcDyOi0qyDQGBfyz37Egyy5hoL8SyArsWCOUhcghS//BerGaKmWFk46Fd6NMSNAoeyWUqNHequXqW9G2f3UVRWBleos9ZGUNvcKRkOX0u2MV9ciwND+nkRmCxyIvIc0VYg2LKHNokBDH99wIQ05JCBpepPkga1h82Pt5PNJ6KPGupOJOa4B+Ufg1pslEicBZhEFIHYcwtCmEPrF9vTtJs7IhSMendyOptKN0VmM7VrIOhEyZomS0ILEoGpaPRVYNzeh0Dt4TlWR4hYmZysu0HCtMF5JrKpqTSymUqg20VqYG3ohvxxLVF7cOyaSvICvFLLKUoZyT0hqisrMecCjBSDGqKaVYzwtuptEIeW99TJXgNe5ryCqN9t2J2sHFt/ydYkr9+pq12rCK6y+PLGh2FIbKNhXRN7ZCH0Kkrm1zDwMCASFsva26/BZypvS3aKjuYCBxAFNXO32DFU9Q+Wf2hHs1TNLSQN9XeePU5BVmZSD5vOuqD62wo7ER9SSV0zPjdBY4/u/ErN0k9HgY+D5H1/MDEjmx63o7PGBLeG4IjJ85ZJ02uM6nCuoVb3ceLvKqPL4BWbbXhZaLO+kviTQzC7481qz3iTrecHCD0OEJZ7YDMbOJbZM3ue5vqYqskt2MP+ItZk/Znc0/nZryeQ0yrROuEe0V4bWpFmaIrDklmIUHJ9P884gjSwMPHgB6upFD208qlbQpZR1BkbKX5KsfwDi1W0OSxISqsAwx4ZzEfhDG+5BGOz/2GTxTVfLNa04gM0Z6NkOsj7x7r86m9ESfkSBKCKeBj5QQEtltPjPdoajy/S89l4lZR3wXvZBylnAXXOo5zKNu1Gaj9SDDYu9ttkTK2mSRFyNS8FgcYcxD6hNw15rssxidK3nrNSarT3sQSrz3UgzN4iZIFBX9u0IVvRYl700n1PjTdLAKk9AoFqJRx6ptYLJRs44/XjdVysNCVeD2MFMG2bySnQZKxcLzF+ZZSExSzLilaVzszAFm3PGNTd/RNrQOfRNra8U4jzS4WtNq9x83KLHRX87TKfO/L7D6gsbEWhUbpoFmuHzrzNWaInSXraJW3GK3FdAoyJZfYFd49rZvr5t0ylwac2QucUno2AFBQLI+jO5Hu6PdyW9Vo8PkP8dmIY08ICxCxw/Ac9e3HH7mv4ceTlWUYojSkG5rGlzeMP0/5cF5VbckHS4w1cqsuL1ngeUX9/ZEvFXOvpvUuOio5nDRGKnNYzfinEZ27NPQD/cjQ27WBtuObWE8xLw80+3Yny8TW3DgjfRcO7Bng00S4gSOw1kUBtQJsK2VwnesAJ7eMSv6y8NLzr5VAOs1+R1LgDW63nkJsOwuNs/VftcA7b8a77IA2Mwj+sb7Js8/OYqqLEbA8BJyfObpUTkK5FwbZ+Xzo/nvlGWIKHOlzaFYsUH/o2r2WDmZ/As++nth3CUAAA==&quot;"/>
    <we:property name="isFiltersActionButtonVisible" value="true"/>
    <we:property name="reportEmbeddedTime" value="&quot;2023-11-10T06:57:34.182Z&quot;"/>
    <we:property name="creatorTenantId" value="&quot;aa74b0a8-dc31-4e56-b78a-68531b73a97b&quot;"/>
    <we:property name="creatorUserId" value="&quot;10032003123ACC0A&quot;"/>
    <we:property name="creatorSessionId" value="&quot;cb514e52-9e10-4a51-b0d3-03a4f552adf3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shete</dc:creator>
  <cp:lastModifiedBy>suraj shete</cp:lastModifiedBy>
  <cp:revision>1</cp:revision>
  <dcterms:created xsi:type="dcterms:W3CDTF">2023-11-10T06:58:42Z</dcterms:created>
  <dcterms:modified xsi:type="dcterms:W3CDTF">2023-11-10T06:59:08Z</dcterms:modified>
</cp:coreProperties>
</file>