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95996"/>
            <a:ext cx="11277600" cy="751314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PIZZA Sales live embedded Dashboard using Power Bi </a:t>
            </a:r>
            <a:endParaRPr lang="en-IE" sz="1800" b="1" dirty="0">
              <a:solidFill>
                <a:schemeClr val="accent1">
                  <a:lumMod val="50000"/>
                </a:schemeClr>
              </a:solidFill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4e12ea29-251d-4e80-8664-fec321742886}">
  <we:reference id="WA200003233" version="2.0.0.3" store="en-US" storeType="OMEX"/>
  <we:alternateReferences/>
  <we:properties>
    <we:property name="Microsoft.Office.CampaignId" value="&quot;none&quot;"/>
    <we:property name="reportUrl" value="&quot;/groups/me/reports/a7080272-fca3-41f4-a99d-12f1797cc559/ReportSection?bookmarkGuid=e702db5f-ea02-466e-b9ae-0da4333abe4c&amp;bookmarkUsage=1&amp;ctid=aa74b0a8-dc31-4e56-b78a-68531b73a97b&amp;fromEntryPoint=export&quot;"/>
    <we:property name="reportState" value="&quot;CONNECTED&quot;"/>
    <we:property name="reportEmbeddedTime" value="&quot;2023-11-12T06:37:26.967Z&quot;"/>
    <we:property name="creatorSessionId" value="&quot;ffe09eac-29db-4c8f-9feb-811d7cb64db0&quot;"/>
    <we:property name="creatorUserId" value="&quot;10032003123ACC0A&quot;"/>
    <we:property name="creatorTenantId" value="&quot;aa74b0a8-dc31-4e56-b78a-68531b73a97b&quot;"/>
    <we:property name="reportName" value="&quot;pizza_sales&quot;"/>
    <we:property name="isFiltersActionButtonVisible" value="true"/>
    <we:property name="initialStateBookmark" value="&quot;H4sIAAAAAAAAA+1YTW/bOBD9K4UuvRgLUiJFMrc0zambNEgWvRSBMSRHjlpFEiTZjRP4v++IcnbXzYeybuN6gT3Z4lCPj8P3SI7uIp+3dQHLU7jG6CB6V1Vfr6H5+oZHk6hct338+OHk8PzD9PTw5Jiaq7rLq7KNDu6iDpoZdp/ydg5Fj0CNny8nERTFGcz6pwyKFidRjU1blVDktzh0plDXzHE1ifCmLqoGesiLDjrsYRfUnZ5pbP5bQiOC6/IFXqDrhtZzrKumu3+eRO3wL1DajPVgYcCjquwgLwm4bwOVoYyldlYy67gVWqR9e5YX3bqLXR7f1A3Nh2a5rPs8HPoFlA59FEg32LbrEU4Q2nkTmB9vBC6qeePwHLMQKru8WxJOnd/ewrSFghK0ogycNRXlJ4S6qoNi2uACyzmG4FX17ahByouPDthqsnsy6w5V4X81HyBZkKqmVeOxmS6g2JcUBULtr+Zyn56hC7UOvB6hdUktbV7OirUZ/3bJHwNbB41fh8ju9guZqfcEvRYg3y2DLd7nzb3L4sl37F/PEsSeOlipeca9V2TfhJuYaZf0iM9Oq70C+t2YUcASTjPNmJQxpkwwZIkYxerwprPVzUM0gyhN4kRihFEmTlPkZns0xZXgQnhUSjHvvWNKjqLl16SDh1hcZpxooeAJixmg9Z5tmzPDuEl1aiQzXgmd+pTF+7OBvsCQR9Q0q5rcBY1v0jmqivl1+RPYDDuVh+VWJgwsjq6g6V7oQv69C19lIqvL+wOZOnz5x8m7TulA61WGvlx7IrGpNAYdKI86SdBurWPBVSwQEs4NSxg4hVKN6ngn2jmhC8vVm3At2+9DblTIQH33Q8YbOd2xjjfGHoTMU5M68AJEnHAlEwVebb0hi0ylqXE27jd3TSea235z157pVNFpEWvlpLKebc1LQizACs8N2N6odLrCfhhsCLn7xd4Lkz198x91WZ3jvzHZTm9sOzXag3UdzGYc13FMlzLpyWoOGXO4PzeWl5R8O3RFS4X6/yL8WWkcBMgyrxNjkjghCZL+MPZ7ctXYx53w2c8OozrM5mWJe1O8bsxlP3ZDKpy1sFomqVOOccYsG69SnzjiHQJoLdAlVluPVjA3XqM+WfFaLzFOOdK1wbiUnCK8+wE07jJCU1aT2wSjvy/4TvAkmnNWEy0qyZUxVEEz1Hp7NMFNLJRLTCyN6utp5vl/ZEMYNWBb5A6bjTlH19jMgqk8dBDmVA9D5jjEKx/CGKZ8F/2eUxoG7E/hY99B9PY9veGrb+Xb3knrb0GPuim80e7GSzKNpSA1aA0+TiRdwGFUFTXM8BQW+Qy6qnmojRRTkWWx0SCoLiVoJ9Mfwwywj61GNe/aGhyeQYmPrAqtBpS+X/ZnVyZ86I/CIMQpt8XYUvaf//9axNXqTwvU/CyJGAAA&quot;"/>
    <we:property name="bookmark" value="&quot;H4sIAAAAAAAAA+1YTW/bOBD9K4UuvRgLkiJFMrdt2tu2CJpFL4sgGJIjR60iCZTsxgn833ck2bvr5sNZt3G1wJ5scajHx+F7JEd3SSjapoTVB7jG5CR5U9dfriF+ecWTWVLttkkQ3AQLyBxzKK3gXlOvuumKumqTk7ukgzjH7lPRLqDsAanxj4tZAmV5BvP+KYeyxVnSYGzrCsriFsfOFOriAtezBG+aso7QQ5530GEPu6Tu9ExU+C8pjQi+K5Z4jr4bWz9iU8du+zxL2vHfQGk31oMNA57WVQdFRcB9G+gclVDGO8Wc504amfXteVF2my5u9e6miTQfmuWq6dPya1hC5TEkA+mIbbsZ4T1Cu4gD83c7gfN6ET1+xHwIVV3RrQinKW5v4bKFkhK0pgycxZryM4S6uoPyMuISqwUOwav662lEyktITth6dnwymw51GX42HyBZkKou6xgwXi6hnEqKBkLtz+ayTc/YhVpHXg/QuqCWtqjm5caMf7vk95Gthxg2IbK7+0xm6j1Brw2Qb1aDLd4WcesyMfuG/ctZgthTB6cMz3kImuybciuY8WmP+OS02iug350ZDVjSG2YYU0pgxiRDlsq9WB3edK6+uY9mEZVNvUyttNqKLENuD0fTXEsuZUCtNQsheKbVXrTimnRwH4urnBMtlDxlggG6ENihObOM28xkVjEbtDRZyJiYzgb6DEOeUtO8joUfNL5L57QuF9fVD2Az7lQBVgeZcGBxegWxe6YL+bcufJGJrC+2BzJ1+PyPk3eT0pHWiwx9sfFE6jJlLXrQAU2aojtYx5JrIRFSzi1LGXiNSu/V8VG0854uLFevhlvatA+5vUIG6jsNGe/k9Mg63hl7FDLPbOYhSJAi5VqlGoI+eEOWuc4y653oN3dDJ5o/fHM3gZlM02khjPZKu8AO5qVASHAycAuuNyqdrjANg40hv13sSZjs8Zv/Xpc1Bf4bkx31xnZUo91b19Fs1nMjBF3KVCCreWTM43RuLM8p+Y7oipYK9f9F+KPSOAqQ5cGk1qYiJQmS/lCEiVw1prgTPvnZYa8O80VV4WSK1525TGM3pMLZSGdUmnntGWfMsf1V6iNHvEcAYyT61BkX0Enm99eoj1a8LigUGUe6NlifkVNk8N+Bxn1OaNoZcptk9PcZ3wkeRfPeGaJFJbm2lipohsYcjia5FVL71ApldV9Ps8D/IxvCXgO2ZeEx7sw5ucY4H0wVoINhTs04ZIFjvA5DGIcp3yW/FZSGEfvT8LHvJHn9lt4I9dfqde+kzbegB900vNEex0sqE0qSGoyBIFJFF3DYq4oG5vgBlsUcujre10aGmcxzYQ1IqksJ2qvs+zAH2IdWo150bQMez6DCB1aFVgOq0C/7kyszfOj/a1HW6z8B/N4ll2gYAAA=&quot;"/>
    <we:property name="datasetId" value="&quot;27f78723-289e-4531-8e28-10f4a8ceb4ee&quot;"/>
    <we:property name="embedUrl" value="&quot;/reportEmbed?reportId=a7080272-fca3-41f4-a99d-12f1797cc559&amp;config=eyJjbHVzdGVyVXJsIjoiaHR0cHM6Ly9XQUJJLUlORElBLVdFU1QtcmVkaXJlY3QuYW5hbHlzaXMud2luZG93cy5uZXQiLCJlbWJlZEZlYXR1cmVzIjp7InVzYWdlTWV0cmljc1ZOZXh0Ijp0cnVlfX0%3D&amp;disableSensitivityBanner=true&quot;"/>
    <we:property name="pageName" value="&quot;ReportSection&quot;"/>
    <we:property name="pageDisplayName" value="&quot;Home&quot;"/>
    <we:property name="backgroundColor" value="&quot;#FFFFFF&quot;"/>
    <we:property name="isFooterCollapsed" value="tru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PIZZA Sales live embedded Dashboard using Power Bi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suraj shete</cp:lastModifiedBy>
  <cp:revision>3</cp:revision>
  <dcterms:created xsi:type="dcterms:W3CDTF">2018-06-07T21:39:02Z</dcterms:created>
  <dcterms:modified xsi:type="dcterms:W3CDTF">2023-11-12T06:41:42Z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