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5" r:id="rId5"/>
    <p:sldId id="270" r:id="rId6"/>
    <p:sldId id="268" r:id="rId7"/>
    <p:sldId id="262" r:id="rId8"/>
    <p:sldId id="273" r:id="rId9"/>
    <p:sldId id="274" r:id="rId10"/>
    <p:sldId id="263" r:id="rId11"/>
    <p:sldId id="269" r:id="rId12"/>
    <p:sldId id="271" r:id="rId13"/>
    <p:sldId id="272"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BC7C29F-A8C1-4B4C-ACDE-06B485200539}">
          <p14:sldIdLst>
            <p14:sldId id="275"/>
            <p14:sldId id="270"/>
            <p14:sldId id="268"/>
            <p14:sldId id="262"/>
            <p14:sldId id="273"/>
            <p14:sldId id="274"/>
            <p14:sldId id="263"/>
            <p14:sldId id="269"/>
            <p14:sldId id="271"/>
            <p14:sldId id="272"/>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881B5-D4B0-4C73-98E0-6949FB222D8E}" v="6" dt="2023-11-15T06:40:00.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9" d="100"/>
          <a:sy n="79" d="100"/>
        </p:scale>
        <p:origin x="773"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shete" userId="1567294e37e20fb1" providerId="LiveId" clId="{2E3881B5-D4B0-4C73-98E0-6949FB222D8E}"/>
    <pc:docChg chg="undo redo custSel addSld modSld">
      <pc:chgData name="suraj shete" userId="1567294e37e20fb1" providerId="LiveId" clId="{2E3881B5-D4B0-4C73-98E0-6949FB222D8E}" dt="2023-11-15T06:40:01.826" v="345" actId="20577"/>
      <pc:docMkLst>
        <pc:docMk/>
      </pc:docMkLst>
      <pc:sldChg chg="modSp mod">
        <pc:chgData name="suraj shete" userId="1567294e37e20fb1" providerId="LiveId" clId="{2E3881B5-D4B0-4C73-98E0-6949FB222D8E}" dt="2023-11-15T06:14:15.148" v="42" actId="5793"/>
        <pc:sldMkLst>
          <pc:docMk/>
          <pc:sldMk cId="397710800" sldId="262"/>
        </pc:sldMkLst>
        <pc:spChg chg="mod">
          <ac:chgData name="suraj shete" userId="1567294e37e20fb1" providerId="LiveId" clId="{2E3881B5-D4B0-4C73-98E0-6949FB222D8E}" dt="2023-11-15T06:14:15.148" v="42" actId="5793"/>
          <ac:spMkLst>
            <pc:docMk/>
            <pc:sldMk cId="397710800" sldId="262"/>
            <ac:spMk id="4" creationId="{3F6F6320-1065-4083-81E9-0B47CC4931B8}"/>
          </ac:spMkLst>
        </pc:spChg>
      </pc:sldChg>
      <pc:sldChg chg="modSp mod">
        <pc:chgData name="suraj shete" userId="1567294e37e20fb1" providerId="LiveId" clId="{2E3881B5-D4B0-4C73-98E0-6949FB222D8E}" dt="2023-11-15T06:34:23.151" v="243" actId="113"/>
        <pc:sldMkLst>
          <pc:docMk/>
          <pc:sldMk cId="2772807144" sldId="272"/>
        </pc:sldMkLst>
        <pc:spChg chg="mod">
          <ac:chgData name="suraj shete" userId="1567294e37e20fb1" providerId="LiveId" clId="{2E3881B5-D4B0-4C73-98E0-6949FB222D8E}" dt="2023-11-15T06:34:23.151" v="243" actId="113"/>
          <ac:spMkLst>
            <pc:docMk/>
            <pc:sldMk cId="2772807144" sldId="272"/>
            <ac:spMk id="16" creationId="{884CDEC1-D92E-42C3-947F-58F40E67AFA1}"/>
          </ac:spMkLst>
        </pc:spChg>
      </pc:sldChg>
      <pc:sldChg chg="delSp modSp add mod">
        <pc:chgData name="suraj shete" userId="1567294e37e20fb1" providerId="LiveId" clId="{2E3881B5-D4B0-4C73-98E0-6949FB222D8E}" dt="2023-11-15T06:40:01.826" v="345" actId="20577"/>
        <pc:sldMkLst>
          <pc:docMk/>
          <pc:sldMk cId="921481397" sldId="275"/>
        </pc:sldMkLst>
        <pc:spChg chg="mod">
          <ac:chgData name="suraj shete" userId="1567294e37e20fb1" providerId="LiveId" clId="{2E3881B5-D4B0-4C73-98E0-6949FB222D8E}" dt="2023-11-15T06:36:47.965" v="272" actId="1076"/>
          <ac:spMkLst>
            <pc:docMk/>
            <pc:sldMk cId="921481397" sldId="275"/>
            <ac:spMk id="2" creationId="{00000000-0000-0000-0000-000000000000}"/>
          </ac:spMkLst>
        </pc:spChg>
        <pc:spChg chg="mod">
          <ac:chgData name="suraj shete" userId="1567294e37e20fb1" providerId="LiveId" clId="{2E3881B5-D4B0-4C73-98E0-6949FB222D8E}" dt="2023-11-15T06:40:01.826" v="345" actId="20577"/>
          <ac:spMkLst>
            <pc:docMk/>
            <pc:sldMk cId="921481397" sldId="275"/>
            <ac:spMk id="4" creationId="{48268E9F-73EE-4F21-9CD0-2A6B37BE5596}"/>
          </ac:spMkLst>
        </pc:spChg>
        <pc:spChg chg="del mod">
          <ac:chgData name="suraj shete" userId="1567294e37e20fb1" providerId="LiveId" clId="{2E3881B5-D4B0-4C73-98E0-6949FB222D8E}" dt="2023-11-15T06:36:34.162" v="270" actId="478"/>
          <ac:spMkLst>
            <pc:docMk/>
            <pc:sldMk cId="921481397" sldId="275"/>
            <ac:spMk id="5" creationId="{00000000-0000-0000-0000-000000000000}"/>
          </ac:spMkLst>
        </pc:spChg>
      </pc:sldChg>
    </pc:docChg>
  </pc:docChgLst>
  <pc:docChgLst>
    <pc:chgData name="suraj shete" userId="1567294e37e20fb1" providerId="LiveId" clId="{C1AAF9D8-041D-47A0-BDC0-0B94C5075969}"/>
    <pc:docChg chg="undo redo custSel addSld delSld modSld sldOrd addSection modSection">
      <pc:chgData name="suraj shete" userId="1567294e37e20fb1" providerId="LiveId" clId="{C1AAF9D8-041D-47A0-BDC0-0B94C5075969}" dt="2023-10-08T08:44:08.283" v="2490"/>
      <pc:docMkLst>
        <pc:docMk/>
      </pc:docMkLst>
      <pc:sldChg chg="addSp delSp modSp mod">
        <pc:chgData name="suraj shete" userId="1567294e37e20fb1" providerId="LiveId" clId="{C1AAF9D8-041D-47A0-BDC0-0B94C5075969}" dt="2023-10-08T08:33:29.347" v="2488" actId="1076"/>
        <pc:sldMkLst>
          <pc:docMk/>
          <pc:sldMk cId="1332291891" sldId="257"/>
        </pc:sldMkLst>
        <pc:spChg chg="mod">
          <ac:chgData name="suraj shete" userId="1567294e37e20fb1" providerId="LiveId" clId="{C1AAF9D8-041D-47A0-BDC0-0B94C5075969}" dt="2023-10-08T08:33:29.347" v="2488" actId="1076"/>
          <ac:spMkLst>
            <pc:docMk/>
            <pc:sldMk cId="1332291891" sldId="257"/>
            <ac:spMk id="2" creationId="{00000000-0000-0000-0000-000000000000}"/>
          </ac:spMkLst>
        </pc:spChg>
        <pc:spChg chg="add del mod">
          <ac:chgData name="suraj shete" userId="1567294e37e20fb1" providerId="LiveId" clId="{C1AAF9D8-041D-47A0-BDC0-0B94C5075969}" dt="2023-10-08T07:02:39.610" v="58" actId="767"/>
          <ac:spMkLst>
            <pc:docMk/>
            <pc:sldMk cId="1332291891" sldId="257"/>
            <ac:spMk id="3" creationId="{0E509384-6824-4EEB-96CB-D7456B192F67}"/>
          </ac:spMkLst>
        </pc:spChg>
        <pc:spChg chg="add mod">
          <ac:chgData name="suraj shete" userId="1567294e37e20fb1" providerId="LiveId" clId="{C1AAF9D8-041D-47A0-BDC0-0B94C5075969}" dt="2023-10-08T07:07:19.355" v="147" actId="1076"/>
          <ac:spMkLst>
            <pc:docMk/>
            <pc:sldMk cId="1332291891" sldId="257"/>
            <ac:spMk id="4" creationId="{48268E9F-73EE-4F21-9CD0-2A6B37BE5596}"/>
          </ac:spMkLst>
        </pc:spChg>
        <pc:spChg chg="mod">
          <ac:chgData name="suraj shete" userId="1567294e37e20fb1" providerId="LiveId" clId="{C1AAF9D8-041D-47A0-BDC0-0B94C5075969}" dt="2023-10-08T07:07:29.430" v="148" actId="1076"/>
          <ac:spMkLst>
            <pc:docMk/>
            <pc:sldMk cId="1332291891" sldId="257"/>
            <ac:spMk id="5" creationId="{00000000-0000-0000-0000-000000000000}"/>
          </ac:spMkLst>
        </pc:spChg>
      </pc:sldChg>
      <pc:sldChg chg="del">
        <pc:chgData name="suraj shete" userId="1567294e37e20fb1" providerId="LiveId" clId="{C1AAF9D8-041D-47A0-BDC0-0B94C5075969}" dt="2023-10-08T07:15:21.897" v="533" actId="2696"/>
        <pc:sldMkLst>
          <pc:docMk/>
          <pc:sldMk cId="4264977537" sldId="259"/>
        </pc:sldMkLst>
      </pc:sldChg>
      <pc:sldChg chg="del">
        <pc:chgData name="suraj shete" userId="1567294e37e20fb1" providerId="LiveId" clId="{C1AAF9D8-041D-47A0-BDC0-0B94C5075969}" dt="2023-10-08T07:15:24.253" v="534" actId="2696"/>
        <pc:sldMkLst>
          <pc:docMk/>
          <pc:sldMk cId="2672039197" sldId="261"/>
        </pc:sldMkLst>
      </pc:sldChg>
      <pc:sldChg chg="addSp delSp modSp mod ord">
        <pc:chgData name="suraj shete" userId="1567294e37e20fb1" providerId="LiveId" clId="{C1AAF9D8-041D-47A0-BDC0-0B94C5075969}" dt="2023-10-08T07:37:01.607" v="1197" actId="1076"/>
        <pc:sldMkLst>
          <pc:docMk/>
          <pc:sldMk cId="397710800" sldId="262"/>
        </pc:sldMkLst>
        <pc:spChg chg="add del mod">
          <ac:chgData name="suraj shete" userId="1567294e37e20fb1" providerId="LiveId" clId="{C1AAF9D8-041D-47A0-BDC0-0B94C5075969}" dt="2023-10-08T07:27:07.782" v="975"/>
          <ac:spMkLst>
            <pc:docMk/>
            <pc:sldMk cId="397710800" sldId="262"/>
            <ac:spMk id="2" creationId="{39C79BBF-3532-4360-9D42-B4932655ABE6}"/>
          </ac:spMkLst>
        </pc:spChg>
        <pc:spChg chg="mod">
          <ac:chgData name="suraj shete" userId="1567294e37e20fb1" providerId="LiveId" clId="{C1AAF9D8-041D-47A0-BDC0-0B94C5075969}" dt="2023-10-08T07:37:01.607" v="1197" actId="1076"/>
          <ac:spMkLst>
            <pc:docMk/>
            <pc:sldMk cId="397710800" sldId="262"/>
            <ac:spMk id="3" creationId="{00000000-0000-0000-0000-000000000000}"/>
          </ac:spMkLst>
        </pc:spChg>
        <pc:spChg chg="add del mod">
          <ac:chgData name="suraj shete" userId="1567294e37e20fb1" providerId="LiveId" clId="{C1AAF9D8-041D-47A0-BDC0-0B94C5075969}" dt="2023-10-08T07:36:54.989" v="1196" actId="1076"/>
          <ac:spMkLst>
            <pc:docMk/>
            <pc:sldMk cId="397710800" sldId="262"/>
            <ac:spMk id="4" creationId="{3F6F6320-1065-4083-81E9-0B47CC4931B8}"/>
          </ac:spMkLst>
        </pc:spChg>
        <pc:spChg chg="add del">
          <ac:chgData name="suraj shete" userId="1567294e37e20fb1" providerId="LiveId" clId="{C1AAF9D8-041D-47A0-BDC0-0B94C5075969}" dt="2023-10-08T07:32:35.310" v="1092"/>
          <ac:spMkLst>
            <pc:docMk/>
            <pc:sldMk cId="397710800" sldId="262"/>
            <ac:spMk id="5" creationId="{B62AFAD1-9360-4452-9190-5FAB81594C54}"/>
          </ac:spMkLst>
        </pc:spChg>
        <pc:spChg chg="add del">
          <ac:chgData name="suraj shete" userId="1567294e37e20fb1" providerId="LiveId" clId="{C1AAF9D8-041D-47A0-BDC0-0B94C5075969}" dt="2023-10-08T07:32:52.394" v="1094"/>
          <ac:spMkLst>
            <pc:docMk/>
            <pc:sldMk cId="397710800" sldId="262"/>
            <ac:spMk id="6" creationId="{D333FCDA-E71A-4590-8ECE-C10E4FE43C69}"/>
          </ac:spMkLst>
        </pc:spChg>
        <pc:spChg chg="add del">
          <ac:chgData name="suraj shete" userId="1567294e37e20fb1" providerId="LiveId" clId="{C1AAF9D8-041D-47A0-BDC0-0B94C5075969}" dt="2023-10-08T07:33:13.809" v="1100"/>
          <ac:spMkLst>
            <pc:docMk/>
            <pc:sldMk cId="397710800" sldId="262"/>
            <ac:spMk id="7" creationId="{D431F0D4-C14A-465B-A95C-8808D2484D54}"/>
          </ac:spMkLst>
        </pc:spChg>
        <pc:spChg chg="add del">
          <ac:chgData name="suraj shete" userId="1567294e37e20fb1" providerId="LiveId" clId="{C1AAF9D8-041D-47A0-BDC0-0B94C5075969}" dt="2023-10-08T07:33:20.013" v="1103"/>
          <ac:spMkLst>
            <pc:docMk/>
            <pc:sldMk cId="397710800" sldId="262"/>
            <ac:spMk id="8" creationId="{66070A54-26F9-4EC6-8ADD-A77EA7501FAD}"/>
          </ac:spMkLst>
        </pc:spChg>
      </pc:sldChg>
      <pc:sldChg chg="addSp delSp modSp mod ord">
        <pc:chgData name="suraj shete" userId="1567294e37e20fb1" providerId="LiveId" clId="{C1AAF9D8-041D-47A0-BDC0-0B94C5075969}" dt="2023-10-08T08:44:08.283" v="2490"/>
        <pc:sldMkLst>
          <pc:docMk/>
          <pc:sldMk cId="1405850135" sldId="263"/>
        </pc:sldMkLst>
        <pc:spChg chg="add mod">
          <ac:chgData name="suraj shete" userId="1567294e37e20fb1" providerId="LiveId" clId="{C1AAF9D8-041D-47A0-BDC0-0B94C5075969}" dt="2023-10-08T07:42:54.550" v="1629" actId="1076"/>
          <ac:spMkLst>
            <pc:docMk/>
            <pc:sldMk cId="1405850135" sldId="263"/>
            <ac:spMk id="2" creationId="{20883690-6BA9-4858-8E0E-BC69E87DF780}"/>
          </ac:spMkLst>
        </pc:spChg>
        <pc:spChg chg="add del mod">
          <ac:chgData name="suraj shete" userId="1567294e37e20fb1" providerId="LiveId" clId="{C1AAF9D8-041D-47A0-BDC0-0B94C5075969}" dt="2023-10-08T07:46:28.182" v="1818" actId="404"/>
          <ac:spMkLst>
            <pc:docMk/>
            <pc:sldMk cId="1405850135" sldId="263"/>
            <ac:spMk id="3" creationId="{BD15E7CA-9BD2-4D28-BA09-88DCF0D3549E}"/>
          </ac:spMkLst>
        </pc:spChg>
        <pc:spChg chg="add del">
          <ac:chgData name="suraj shete" userId="1567294e37e20fb1" providerId="LiveId" clId="{C1AAF9D8-041D-47A0-BDC0-0B94C5075969}" dt="2023-10-08T07:40:21.785" v="1339"/>
          <ac:spMkLst>
            <pc:docMk/>
            <pc:sldMk cId="1405850135" sldId="263"/>
            <ac:spMk id="4" creationId="{C161E20D-B094-4E04-B5C9-84B614A8A6A8}"/>
          </ac:spMkLst>
        </pc:spChg>
        <pc:spChg chg="add del">
          <ac:chgData name="suraj shete" userId="1567294e37e20fb1" providerId="LiveId" clId="{C1AAF9D8-041D-47A0-BDC0-0B94C5075969}" dt="2023-10-08T07:40:24.368" v="1341"/>
          <ac:spMkLst>
            <pc:docMk/>
            <pc:sldMk cId="1405850135" sldId="263"/>
            <ac:spMk id="5" creationId="{C070A297-BE63-4A11-B5E7-2AF08B57BC89}"/>
          </ac:spMkLst>
        </pc:spChg>
        <pc:spChg chg="add del">
          <ac:chgData name="suraj shete" userId="1567294e37e20fb1" providerId="LiveId" clId="{C1AAF9D8-041D-47A0-BDC0-0B94C5075969}" dt="2023-10-08T07:40:48.775" v="1349"/>
          <ac:spMkLst>
            <pc:docMk/>
            <pc:sldMk cId="1405850135" sldId="263"/>
            <ac:spMk id="6" creationId="{3382CE90-5FA0-4B67-82B1-560C755080D5}"/>
          </ac:spMkLst>
        </pc:spChg>
        <pc:spChg chg="add del mod">
          <ac:chgData name="suraj shete" userId="1567294e37e20fb1" providerId="LiveId" clId="{C1AAF9D8-041D-47A0-BDC0-0B94C5075969}" dt="2023-10-08T07:40:46.327" v="1346"/>
          <ac:spMkLst>
            <pc:docMk/>
            <pc:sldMk cId="1405850135" sldId="263"/>
            <ac:spMk id="7" creationId="{9D623242-82AB-4C18-9193-851EA0A7E919}"/>
          </ac:spMkLst>
        </pc:spChg>
        <pc:spChg chg="add del mod">
          <ac:chgData name="suraj shete" userId="1567294e37e20fb1" providerId="LiveId" clId="{C1AAF9D8-041D-47A0-BDC0-0B94C5075969}" dt="2023-10-08T07:40:46.327" v="1346"/>
          <ac:spMkLst>
            <pc:docMk/>
            <pc:sldMk cId="1405850135" sldId="263"/>
            <ac:spMk id="8" creationId="{35368ABD-113F-417E-9284-B16BB24E62F4}"/>
          </ac:spMkLst>
        </pc:spChg>
        <pc:picChg chg="add del mod">
          <ac:chgData name="suraj shete" userId="1567294e37e20fb1" providerId="LiveId" clId="{C1AAF9D8-041D-47A0-BDC0-0B94C5075969}" dt="2023-10-08T07:40:48.381" v="1348"/>
          <ac:picMkLst>
            <pc:docMk/>
            <pc:sldMk cId="1405850135" sldId="263"/>
            <ac:picMk id="9" creationId="{6FF36A61-FCA1-4B9A-B013-41B8227E8E0E}"/>
          </ac:picMkLst>
        </pc:picChg>
      </pc:sldChg>
      <pc:sldChg chg="del">
        <pc:chgData name="suraj shete" userId="1567294e37e20fb1" providerId="LiveId" clId="{C1AAF9D8-041D-47A0-BDC0-0B94C5075969}" dt="2023-10-08T07:01:54.678" v="55" actId="2696"/>
        <pc:sldMkLst>
          <pc:docMk/>
          <pc:sldMk cId="3480339974" sldId="265"/>
        </pc:sldMkLst>
      </pc:sldChg>
      <pc:sldChg chg="del">
        <pc:chgData name="suraj shete" userId="1567294e37e20fb1" providerId="LiveId" clId="{C1AAF9D8-041D-47A0-BDC0-0B94C5075969}" dt="2023-10-08T07:15:15.357" v="530" actId="2696"/>
        <pc:sldMkLst>
          <pc:docMk/>
          <pc:sldMk cId="1484811712" sldId="267"/>
        </pc:sldMkLst>
      </pc:sldChg>
      <pc:sldChg chg="modSp mod">
        <pc:chgData name="suraj shete" userId="1567294e37e20fb1" providerId="LiveId" clId="{C1AAF9D8-041D-47A0-BDC0-0B94C5075969}" dt="2023-10-08T07:14:50.304" v="529" actId="20577"/>
        <pc:sldMkLst>
          <pc:docMk/>
          <pc:sldMk cId="3529114326" sldId="268"/>
        </pc:sldMkLst>
        <pc:spChg chg="mod">
          <ac:chgData name="suraj shete" userId="1567294e37e20fb1" providerId="LiveId" clId="{C1AAF9D8-041D-47A0-BDC0-0B94C5075969}" dt="2023-10-08T07:12:03.297" v="422" actId="313"/>
          <ac:spMkLst>
            <pc:docMk/>
            <pc:sldMk cId="3529114326" sldId="268"/>
            <ac:spMk id="13" creationId="{00000000-0000-0000-0000-000000000000}"/>
          </ac:spMkLst>
        </pc:spChg>
        <pc:spChg chg="mod">
          <ac:chgData name="suraj shete" userId="1567294e37e20fb1" providerId="LiveId" clId="{C1AAF9D8-041D-47A0-BDC0-0B94C5075969}" dt="2023-10-08T07:14:50.304" v="529" actId="20577"/>
          <ac:spMkLst>
            <pc:docMk/>
            <pc:sldMk cId="3529114326" sldId="268"/>
            <ac:spMk id="14" creationId="{00000000-0000-0000-0000-000000000000}"/>
          </ac:spMkLst>
        </pc:spChg>
      </pc:sldChg>
      <pc:sldChg chg="del">
        <pc:chgData name="suraj shete" userId="1567294e37e20fb1" providerId="LiveId" clId="{C1AAF9D8-041D-47A0-BDC0-0B94C5075969}" dt="2023-10-08T07:15:17.570" v="531" actId="2696"/>
        <pc:sldMkLst>
          <pc:docMk/>
          <pc:sldMk cId="2341911148" sldId="269"/>
        </pc:sldMkLst>
      </pc:sldChg>
      <pc:sldChg chg="addSp delSp modSp new mod ord">
        <pc:chgData name="suraj shete" userId="1567294e37e20fb1" providerId="LiveId" clId="{C1AAF9D8-041D-47A0-BDC0-0B94C5075969}" dt="2023-10-08T07:54:29.251" v="1976" actId="1076"/>
        <pc:sldMkLst>
          <pc:docMk/>
          <pc:sldMk cId="2733882835" sldId="269"/>
        </pc:sldMkLst>
        <pc:spChg chg="mod">
          <ac:chgData name="suraj shete" userId="1567294e37e20fb1" providerId="LiveId" clId="{C1AAF9D8-041D-47A0-BDC0-0B94C5075969}" dt="2023-10-08T07:52:15.630" v="1967" actId="207"/>
          <ac:spMkLst>
            <pc:docMk/>
            <pc:sldMk cId="2733882835" sldId="269"/>
            <ac:spMk id="2" creationId="{1F02FAD8-5CE2-4A3F-9093-DA0C1C73844A}"/>
          </ac:spMkLst>
        </pc:spChg>
        <pc:spChg chg="del">
          <ac:chgData name="suraj shete" userId="1567294e37e20fb1" providerId="LiveId" clId="{C1AAF9D8-041D-47A0-BDC0-0B94C5075969}" dt="2023-10-08T07:48:50.230" v="1886" actId="22"/>
          <ac:spMkLst>
            <pc:docMk/>
            <pc:sldMk cId="2733882835" sldId="269"/>
            <ac:spMk id="3" creationId="{2A86B37D-6AC3-4FA8-A7B6-A70B848B23F3}"/>
          </ac:spMkLst>
        </pc:spChg>
        <pc:spChg chg="add mod">
          <ac:chgData name="suraj shete" userId="1567294e37e20fb1" providerId="LiveId" clId="{C1AAF9D8-041D-47A0-BDC0-0B94C5075969}" dt="2023-10-08T07:53:58.335" v="1974" actId="404"/>
          <ac:spMkLst>
            <pc:docMk/>
            <pc:sldMk cId="2733882835" sldId="269"/>
            <ac:spMk id="10" creationId="{5980F7FD-33C5-458E-9E00-D58B17E3B58E}"/>
          </ac:spMkLst>
        </pc:spChg>
        <pc:spChg chg="add del">
          <ac:chgData name="suraj shete" userId="1567294e37e20fb1" providerId="LiveId" clId="{C1AAF9D8-041D-47A0-BDC0-0B94C5075969}" dt="2023-10-08T07:50:47.746" v="1922" actId="22"/>
          <ac:spMkLst>
            <pc:docMk/>
            <pc:sldMk cId="2733882835" sldId="269"/>
            <ac:spMk id="12" creationId="{1E1B9607-640D-4940-A43E-627B60474713}"/>
          </ac:spMkLst>
        </pc:spChg>
        <pc:spChg chg="add mod">
          <ac:chgData name="suraj shete" userId="1567294e37e20fb1" providerId="LiveId" clId="{C1AAF9D8-041D-47A0-BDC0-0B94C5075969}" dt="2023-10-08T07:53:46.616" v="1971" actId="1076"/>
          <ac:spMkLst>
            <pc:docMk/>
            <pc:sldMk cId="2733882835" sldId="269"/>
            <ac:spMk id="14" creationId="{863174FB-1CD1-42E0-B325-D8E3C2D259DF}"/>
          </ac:spMkLst>
        </pc:spChg>
        <pc:spChg chg="add mod">
          <ac:chgData name="suraj shete" userId="1567294e37e20fb1" providerId="LiveId" clId="{C1AAF9D8-041D-47A0-BDC0-0B94C5075969}" dt="2023-10-08T07:53:41.184" v="1970" actId="1076"/>
          <ac:spMkLst>
            <pc:docMk/>
            <pc:sldMk cId="2733882835" sldId="269"/>
            <ac:spMk id="15" creationId="{2C5D818A-5C28-4C25-985B-5C9D42EFBC11}"/>
          </ac:spMkLst>
        </pc:spChg>
        <pc:picChg chg="add mod ord">
          <ac:chgData name="suraj shete" userId="1567294e37e20fb1" providerId="LiveId" clId="{C1AAF9D8-041D-47A0-BDC0-0B94C5075969}" dt="2023-10-08T07:52:25.097" v="1968" actId="14100"/>
          <ac:picMkLst>
            <pc:docMk/>
            <pc:sldMk cId="2733882835" sldId="269"/>
            <ac:picMk id="7" creationId="{C5FD7BBD-9281-4E12-B87B-F6685E51FF69}"/>
          </ac:picMkLst>
        </pc:picChg>
        <pc:picChg chg="add mod">
          <ac:chgData name="suraj shete" userId="1567294e37e20fb1" providerId="LiveId" clId="{C1AAF9D8-041D-47A0-BDC0-0B94C5075969}" dt="2023-10-08T07:53:33.904" v="1969" actId="1076"/>
          <ac:picMkLst>
            <pc:docMk/>
            <pc:sldMk cId="2733882835" sldId="269"/>
            <ac:picMk id="9" creationId="{876B9F66-EDE7-4C86-9B90-F43526AA3C0D}"/>
          </ac:picMkLst>
        </pc:picChg>
        <pc:picChg chg="add mod">
          <ac:chgData name="suraj shete" userId="1567294e37e20fb1" providerId="LiveId" clId="{C1AAF9D8-041D-47A0-BDC0-0B94C5075969}" dt="2023-10-08T07:54:29.251" v="1976" actId="1076"/>
          <ac:picMkLst>
            <pc:docMk/>
            <pc:sldMk cId="2733882835" sldId="269"/>
            <ac:picMk id="17" creationId="{87A9E4BA-A15C-43C1-9CE1-17FC0AEAFC35}"/>
          </ac:picMkLst>
        </pc:picChg>
      </pc:sldChg>
      <pc:sldChg chg="modSp new mod">
        <pc:chgData name="suraj shete" userId="1567294e37e20fb1" providerId="LiveId" clId="{C1AAF9D8-041D-47A0-BDC0-0B94C5075969}" dt="2023-10-08T07:24:11.825" v="972" actId="20577"/>
        <pc:sldMkLst>
          <pc:docMk/>
          <pc:sldMk cId="1407082064" sldId="270"/>
        </pc:sldMkLst>
        <pc:spChg chg="mod">
          <ac:chgData name="suraj shete" userId="1567294e37e20fb1" providerId="LiveId" clId="{C1AAF9D8-041D-47A0-BDC0-0B94C5075969}" dt="2023-10-08T07:17:11.787" v="613" actId="20577"/>
          <ac:spMkLst>
            <pc:docMk/>
            <pc:sldMk cId="1407082064" sldId="270"/>
            <ac:spMk id="2" creationId="{881E3D46-59AE-4356-8157-A6EF1D1CCA23}"/>
          </ac:spMkLst>
        </pc:spChg>
        <pc:spChg chg="mod">
          <ac:chgData name="suraj shete" userId="1567294e37e20fb1" providerId="LiveId" clId="{C1AAF9D8-041D-47A0-BDC0-0B94C5075969}" dt="2023-10-08T07:24:11.825" v="972" actId="20577"/>
          <ac:spMkLst>
            <pc:docMk/>
            <pc:sldMk cId="1407082064" sldId="270"/>
            <ac:spMk id="3" creationId="{35F3C00F-547F-44D4-BA04-DD744CAA1161}"/>
          </ac:spMkLst>
        </pc:spChg>
      </pc:sldChg>
      <pc:sldChg chg="del">
        <pc:chgData name="suraj shete" userId="1567294e37e20fb1" providerId="LiveId" clId="{C1AAF9D8-041D-47A0-BDC0-0B94C5075969}" dt="2023-10-08T07:15:20.067" v="532" actId="2696"/>
        <pc:sldMkLst>
          <pc:docMk/>
          <pc:sldMk cId="4123189245" sldId="270"/>
        </pc:sldMkLst>
      </pc:sldChg>
      <pc:sldChg chg="addSp delSp modSp new del mod">
        <pc:chgData name="suraj shete" userId="1567294e37e20fb1" providerId="LiveId" clId="{C1AAF9D8-041D-47A0-BDC0-0B94C5075969}" dt="2023-10-08T07:14:05.500" v="462" actId="2696"/>
        <pc:sldMkLst>
          <pc:docMk/>
          <pc:sldMk cId="1662631403" sldId="271"/>
        </pc:sldMkLst>
        <pc:spChg chg="del mod">
          <ac:chgData name="suraj shete" userId="1567294e37e20fb1" providerId="LiveId" clId="{C1AAF9D8-041D-47A0-BDC0-0B94C5075969}" dt="2023-10-08T07:13:05.618" v="428" actId="478"/>
          <ac:spMkLst>
            <pc:docMk/>
            <pc:sldMk cId="1662631403" sldId="271"/>
            <ac:spMk id="2" creationId="{08A3334C-0A85-4DC2-9CC1-AFABBB38AD6F}"/>
          </ac:spMkLst>
        </pc:spChg>
        <pc:spChg chg="del mod">
          <ac:chgData name="suraj shete" userId="1567294e37e20fb1" providerId="LiveId" clId="{C1AAF9D8-041D-47A0-BDC0-0B94C5075969}" dt="2023-10-08T07:13:05.618" v="428" actId="478"/>
          <ac:spMkLst>
            <pc:docMk/>
            <pc:sldMk cId="1662631403" sldId="271"/>
            <ac:spMk id="3" creationId="{1FBE36DC-B097-4F34-A37D-B0982754265B}"/>
          </ac:spMkLst>
        </pc:spChg>
        <pc:spChg chg="add del mod">
          <ac:chgData name="suraj shete" userId="1567294e37e20fb1" providerId="LiveId" clId="{C1AAF9D8-041D-47A0-BDC0-0B94C5075969}" dt="2023-10-08T07:12:42.260" v="425"/>
          <ac:spMkLst>
            <pc:docMk/>
            <pc:sldMk cId="1662631403" sldId="271"/>
            <ac:spMk id="4" creationId="{2BB34529-C9B4-4E84-A13D-FD3987F308A3}"/>
          </ac:spMkLst>
        </pc:spChg>
        <pc:spChg chg="add del mod">
          <ac:chgData name="suraj shete" userId="1567294e37e20fb1" providerId="LiveId" clId="{C1AAF9D8-041D-47A0-BDC0-0B94C5075969}" dt="2023-10-08T07:12:42.260" v="425"/>
          <ac:spMkLst>
            <pc:docMk/>
            <pc:sldMk cId="1662631403" sldId="271"/>
            <ac:spMk id="5" creationId="{D3C66265-2C27-41E6-A87E-38378BA2CD70}"/>
          </ac:spMkLst>
        </pc:spChg>
        <pc:spChg chg="add mod">
          <ac:chgData name="suraj shete" userId="1567294e37e20fb1" providerId="LiveId" clId="{C1AAF9D8-041D-47A0-BDC0-0B94C5075969}" dt="2023-10-08T07:13:22.213" v="461" actId="20577"/>
          <ac:spMkLst>
            <pc:docMk/>
            <pc:sldMk cId="1662631403" sldId="271"/>
            <ac:spMk id="6" creationId="{21D1CF51-C745-45E4-8DB8-BDBAA06AFFEF}"/>
          </ac:spMkLst>
        </pc:spChg>
        <pc:spChg chg="add mod">
          <ac:chgData name="suraj shete" userId="1567294e37e20fb1" providerId="LiveId" clId="{C1AAF9D8-041D-47A0-BDC0-0B94C5075969}" dt="2023-10-08T07:13:07.377" v="429"/>
          <ac:spMkLst>
            <pc:docMk/>
            <pc:sldMk cId="1662631403" sldId="271"/>
            <ac:spMk id="7" creationId="{6C64EB37-479B-422A-BC7B-8096AD6FB1BE}"/>
          </ac:spMkLst>
        </pc:spChg>
      </pc:sldChg>
      <pc:sldChg chg="del">
        <pc:chgData name="suraj shete" userId="1567294e37e20fb1" providerId="LiveId" clId="{C1AAF9D8-041D-47A0-BDC0-0B94C5075969}" dt="2023-10-08T07:02:00.367" v="56" actId="2696"/>
        <pc:sldMkLst>
          <pc:docMk/>
          <pc:sldMk cId="2319046984" sldId="271"/>
        </pc:sldMkLst>
      </pc:sldChg>
      <pc:sldChg chg="addSp delSp modSp add mod">
        <pc:chgData name="suraj shete" userId="1567294e37e20fb1" providerId="LiveId" clId="{C1AAF9D8-041D-47A0-BDC0-0B94C5075969}" dt="2023-10-08T08:14:53.351" v="2289" actId="1076"/>
        <pc:sldMkLst>
          <pc:docMk/>
          <pc:sldMk cId="4173913339" sldId="271"/>
        </pc:sldMkLst>
        <pc:spChg chg="mod">
          <ac:chgData name="suraj shete" userId="1567294e37e20fb1" providerId="LiveId" clId="{C1AAF9D8-041D-47A0-BDC0-0B94C5075969}" dt="2023-10-08T08:00:25.975" v="2182" actId="21"/>
          <ac:spMkLst>
            <pc:docMk/>
            <pc:sldMk cId="4173913339" sldId="271"/>
            <ac:spMk id="3" creationId="{BD15E7CA-9BD2-4D28-BA09-88DCF0D3549E}"/>
          </ac:spMkLst>
        </pc:spChg>
        <pc:spChg chg="add del">
          <ac:chgData name="suraj shete" userId="1567294e37e20fb1" providerId="LiveId" clId="{C1AAF9D8-041D-47A0-BDC0-0B94C5075969}" dt="2023-10-08T07:54:57.277" v="1978"/>
          <ac:spMkLst>
            <pc:docMk/>
            <pc:sldMk cId="4173913339" sldId="271"/>
            <ac:spMk id="4" creationId="{A8F2B1A6-511D-4AFA-BCEC-0576EFDABBDE}"/>
          </ac:spMkLst>
        </pc:spChg>
        <pc:spChg chg="add del">
          <ac:chgData name="suraj shete" userId="1567294e37e20fb1" providerId="LiveId" clId="{C1AAF9D8-041D-47A0-BDC0-0B94C5075969}" dt="2023-10-08T07:55:00.535" v="1981"/>
          <ac:spMkLst>
            <pc:docMk/>
            <pc:sldMk cId="4173913339" sldId="271"/>
            <ac:spMk id="5" creationId="{2D1EE1D5-CB82-4853-8BE9-D31C4F972078}"/>
          </ac:spMkLst>
        </pc:spChg>
        <pc:spChg chg="add del">
          <ac:chgData name="suraj shete" userId="1567294e37e20fb1" providerId="LiveId" clId="{C1AAF9D8-041D-47A0-BDC0-0B94C5075969}" dt="2023-10-08T07:55:05.251" v="1985"/>
          <ac:spMkLst>
            <pc:docMk/>
            <pc:sldMk cId="4173913339" sldId="271"/>
            <ac:spMk id="6" creationId="{F229194E-0B74-4D86-819D-AEE23F409145}"/>
          </ac:spMkLst>
        </pc:spChg>
        <pc:spChg chg="add del">
          <ac:chgData name="suraj shete" userId="1567294e37e20fb1" providerId="LiveId" clId="{C1AAF9D8-041D-47A0-BDC0-0B94C5075969}" dt="2023-10-08T07:55:44.823" v="2013"/>
          <ac:spMkLst>
            <pc:docMk/>
            <pc:sldMk cId="4173913339" sldId="271"/>
            <ac:spMk id="7" creationId="{F32F3482-CA3B-4C5A-94B9-8E0A336659A2}"/>
          </ac:spMkLst>
        </pc:spChg>
        <pc:spChg chg="add del">
          <ac:chgData name="suraj shete" userId="1567294e37e20fb1" providerId="LiveId" clId="{C1AAF9D8-041D-47A0-BDC0-0B94C5075969}" dt="2023-10-08T07:56:10.778" v="2029"/>
          <ac:spMkLst>
            <pc:docMk/>
            <pc:sldMk cId="4173913339" sldId="271"/>
            <ac:spMk id="8" creationId="{0E18F9D2-E8FE-462E-9033-9CB54044CA79}"/>
          </ac:spMkLst>
        </pc:spChg>
        <pc:spChg chg="add del">
          <ac:chgData name="suraj shete" userId="1567294e37e20fb1" providerId="LiveId" clId="{C1AAF9D8-041D-47A0-BDC0-0B94C5075969}" dt="2023-10-08T07:58:02.985" v="2102"/>
          <ac:spMkLst>
            <pc:docMk/>
            <pc:sldMk cId="4173913339" sldId="271"/>
            <ac:spMk id="9" creationId="{5BFBA2B0-C0A3-4377-ACEA-3CDABAE19CD9}"/>
          </ac:spMkLst>
        </pc:spChg>
        <pc:spChg chg="add mod">
          <ac:chgData name="suraj shete" userId="1567294e37e20fb1" providerId="LiveId" clId="{C1AAF9D8-041D-47A0-BDC0-0B94C5075969}" dt="2023-10-08T08:14:45.335" v="2288" actId="1076"/>
          <ac:spMkLst>
            <pc:docMk/>
            <pc:sldMk cId="4173913339" sldId="271"/>
            <ac:spMk id="12" creationId="{451A64D9-788C-415F-A4E5-65F48B74693B}"/>
          </ac:spMkLst>
        </pc:spChg>
        <pc:picChg chg="add mod">
          <ac:chgData name="suraj shete" userId="1567294e37e20fb1" providerId="LiveId" clId="{C1AAF9D8-041D-47A0-BDC0-0B94C5075969}" dt="2023-10-08T08:14:24.184" v="2286" actId="1076"/>
          <ac:picMkLst>
            <pc:docMk/>
            <pc:sldMk cId="4173913339" sldId="271"/>
            <ac:picMk id="10" creationId="{20C60A89-8FC1-4960-8991-B6E715DFA398}"/>
          </ac:picMkLst>
        </pc:picChg>
        <pc:picChg chg="add mod">
          <ac:chgData name="suraj shete" userId="1567294e37e20fb1" providerId="LiveId" clId="{C1AAF9D8-041D-47A0-BDC0-0B94C5075969}" dt="2023-10-08T08:14:53.351" v="2289" actId="1076"/>
          <ac:picMkLst>
            <pc:docMk/>
            <pc:sldMk cId="4173913339" sldId="271"/>
            <ac:picMk id="11" creationId="{2D47023B-84EB-455C-BADD-94F79926E6B4}"/>
          </ac:picMkLst>
        </pc:picChg>
      </pc:sldChg>
      <pc:sldChg chg="addSp delSp modSp add mod">
        <pc:chgData name="suraj shete" userId="1567294e37e20fb1" providerId="LiveId" clId="{C1AAF9D8-041D-47A0-BDC0-0B94C5075969}" dt="2023-10-08T08:25:33.889" v="2486" actId="207"/>
        <pc:sldMkLst>
          <pc:docMk/>
          <pc:sldMk cId="2772807144" sldId="272"/>
        </pc:sldMkLst>
        <pc:spChg chg="mod">
          <ac:chgData name="suraj shete" userId="1567294e37e20fb1" providerId="LiveId" clId="{C1AAF9D8-041D-47A0-BDC0-0B94C5075969}" dt="2023-10-08T08:24:43.469" v="2475" actId="14100"/>
          <ac:spMkLst>
            <pc:docMk/>
            <pc:sldMk cId="2772807144" sldId="272"/>
            <ac:spMk id="2" creationId="{1F02FAD8-5CE2-4A3F-9093-DA0C1C73844A}"/>
          </ac:spMkLst>
        </pc:spChg>
        <pc:spChg chg="del">
          <ac:chgData name="suraj shete" userId="1567294e37e20fb1" providerId="LiveId" clId="{C1AAF9D8-041D-47A0-BDC0-0B94C5075969}" dt="2023-10-08T08:10:24.585" v="2218" actId="22"/>
          <ac:spMkLst>
            <pc:docMk/>
            <pc:sldMk cId="2772807144" sldId="272"/>
            <ac:spMk id="3" creationId="{2A86B37D-6AC3-4FA8-A7B6-A70B848B23F3}"/>
          </ac:spMkLst>
        </pc:spChg>
        <pc:spChg chg="add del mod">
          <ac:chgData name="suraj shete" userId="1567294e37e20fb1" providerId="LiveId" clId="{C1AAF9D8-041D-47A0-BDC0-0B94C5075969}" dt="2023-10-08T08:12:31.747" v="2262"/>
          <ac:spMkLst>
            <pc:docMk/>
            <pc:sldMk cId="2772807144" sldId="272"/>
            <ac:spMk id="6" creationId="{59E7D7B7-5D16-436F-B08B-F3F56E53A0C2}"/>
          </ac:spMkLst>
        </pc:spChg>
        <pc:spChg chg="add del mod">
          <ac:chgData name="suraj shete" userId="1567294e37e20fb1" providerId="LiveId" clId="{C1AAF9D8-041D-47A0-BDC0-0B94C5075969}" dt="2023-10-08T08:15:46.360" v="2330"/>
          <ac:spMkLst>
            <pc:docMk/>
            <pc:sldMk cId="2772807144" sldId="272"/>
            <ac:spMk id="7" creationId="{48E5E939-7335-4E6C-AC2B-D28BE4C3E8A8}"/>
          </ac:spMkLst>
        </pc:spChg>
        <pc:spChg chg="add del mod">
          <ac:chgData name="suraj shete" userId="1567294e37e20fb1" providerId="LiveId" clId="{C1AAF9D8-041D-47A0-BDC0-0B94C5075969}" dt="2023-10-08T08:15:22.714" v="2292" actId="21"/>
          <ac:spMkLst>
            <pc:docMk/>
            <pc:sldMk cId="2772807144" sldId="272"/>
            <ac:spMk id="10" creationId="{574D3873-32FA-46B1-94F8-673E132D0D68}"/>
          </ac:spMkLst>
        </pc:spChg>
        <pc:spChg chg="add del mod">
          <ac:chgData name="suraj shete" userId="1567294e37e20fb1" providerId="LiveId" clId="{C1AAF9D8-041D-47A0-BDC0-0B94C5075969}" dt="2023-10-08T08:15:18.100" v="2291" actId="478"/>
          <ac:spMkLst>
            <pc:docMk/>
            <pc:sldMk cId="2772807144" sldId="272"/>
            <ac:spMk id="12" creationId="{A3A11AD8-E878-4945-A1C7-F7DB31DE80E5}"/>
          </ac:spMkLst>
        </pc:spChg>
        <pc:spChg chg="add del mod">
          <ac:chgData name="suraj shete" userId="1567294e37e20fb1" providerId="LiveId" clId="{C1AAF9D8-041D-47A0-BDC0-0B94C5075969}" dt="2023-10-08T08:15:38.930" v="2297" actId="21"/>
          <ac:spMkLst>
            <pc:docMk/>
            <pc:sldMk cId="2772807144" sldId="272"/>
            <ac:spMk id="14" creationId="{76357D69-4723-42F2-8D70-8DD65F359C9D}"/>
          </ac:spMkLst>
        </pc:spChg>
        <pc:spChg chg="add mod">
          <ac:chgData name="suraj shete" userId="1567294e37e20fb1" providerId="LiveId" clId="{C1AAF9D8-041D-47A0-BDC0-0B94C5075969}" dt="2023-10-08T08:25:33.889" v="2486" actId="207"/>
          <ac:spMkLst>
            <pc:docMk/>
            <pc:sldMk cId="2772807144" sldId="272"/>
            <ac:spMk id="15" creationId="{A95F5C13-1D4A-4D58-9E87-A95DB4DE8F40}"/>
          </ac:spMkLst>
        </pc:spChg>
        <pc:spChg chg="add mod">
          <ac:chgData name="suraj shete" userId="1567294e37e20fb1" providerId="LiveId" clId="{C1AAF9D8-041D-47A0-BDC0-0B94C5075969}" dt="2023-10-08T08:25:28.018" v="2485" actId="1076"/>
          <ac:spMkLst>
            <pc:docMk/>
            <pc:sldMk cId="2772807144" sldId="272"/>
            <ac:spMk id="16" creationId="{884CDEC1-D92E-42C3-947F-58F40E67AFA1}"/>
          </ac:spMkLst>
        </pc:spChg>
        <pc:picChg chg="add del mod ord">
          <ac:chgData name="suraj shete" userId="1567294e37e20fb1" providerId="LiveId" clId="{C1AAF9D8-041D-47A0-BDC0-0B94C5075969}" dt="2023-10-08T08:15:24.334" v="2293" actId="478"/>
          <ac:picMkLst>
            <pc:docMk/>
            <pc:sldMk cId="2772807144" sldId="272"/>
            <ac:picMk id="5" creationId="{A64AC5DB-FDEB-4B16-AFD2-D0E9DBC4E455}"/>
          </ac:picMkLst>
        </pc:picChg>
        <pc:picChg chg="add del mod">
          <ac:chgData name="suraj shete" userId="1567294e37e20fb1" providerId="LiveId" clId="{C1AAF9D8-041D-47A0-BDC0-0B94C5075969}" dt="2023-10-08T08:15:40.309" v="2298" actId="478"/>
          <ac:picMkLst>
            <pc:docMk/>
            <pc:sldMk cId="2772807144" sldId="272"/>
            <ac:picMk id="9" creationId="{263F740E-0AB4-42C9-AAF7-C882C6ED61C2}"/>
          </ac:picMkLst>
        </pc:picChg>
      </pc:sldChg>
      <pc:sldChg chg="addSp delSp modSp new mod">
        <pc:chgData name="suraj shete" userId="1567294e37e20fb1" providerId="LiveId" clId="{C1AAF9D8-041D-47A0-BDC0-0B94C5075969}" dt="2023-10-08T08:23:52.873" v="2458" actId="1076"/>
        <pc:sldMkLst>
          <pc:docMk/>
          <pc:sldMk cId="1678926415" sldId="273"/>
        </pc:sldMkLst>
        <pc:spChg chg="add mod">
          <ac:chgData name="suraj shete" userId="1567294e37e20fb1" providerId="LiveId" clId="{C1AAF9D8-041D-47A0-BDC0-0B94C5075969}" dt="2023-10-08T08:23:45.278" v="2453" actId="1076"/>
          <ac:spMkLst>
            <pc:docMk/>
            <pc:sldMk cId="1678926415" sldId="273"/>
            <ac:spMk id="5" creationId="{2D0DC0F1-626C-4FC9-B073-F930808EA0F2}"/>
          </ac:spMkLst>
        </pc:spChg>
        <pc:spChg chg="add mod">
          <ac:chgData name="suraj shete" userId="1567294e37e20fb1" providerId="LiveId" clId="{C1AAF9D8-041D-47A0-BDC0-0B94C5075969}" dt="2023-10-08T08:19:51.934" v="2363" actId="1076"/>
          <ac:spMkLst>
            <pc:docMk/>
            <pc:sldMk cId="1678926415" sldId="273"/>
            <ac:spMk id="6" creationId="{47320698-12D5-49C6-96D2-26428338CEA2}"/>
          </ac:spMkLst>
        </pc:spChg>
        <pc:spChg chg="add mod">
          <ac:chgData name="suraj shete" userId="1567294e37e20fb1" providerId="LiveId" clId="{C1AAF9D8-041D-47A0-BDC0-0B94C5075969}" dt="2023-10-08T08:19:51.934" v="2363" actId="1076"/>
          <ac:spMkLst>
            <pc:docMk/>
            <pc:sldMk cId="1678926415" sldId="273"/>
            <ac:spMk id="7" creationId="{06993D76-EEAF-4A49-A16E-A027EDD80FD2}"/>
          </ac:spMkLst>
        </pc:spChg>
        <pc:spChg chg="add mod">
          <ac:chgData name="suraj shete" userId="1567294e37e20fb1" providerId="LiveId" clId="{C1AAF9D8-041D-47A0-BDC0-0B94C5075969}" dt="2023-10-08T08:19:51.934" v="2363" actId="1076"/>
          <ac:spMkLst>
            <pc:docMk/>
            <pc:sldMk cId="1678926415" sldId="273"/>
            <ac:spMk id="8" creationId="{D1899B16-BA0E-4D22-9C1A-3625C52854BC}"/>
          </ac:spMkLst>
        </pc:spChg>
        <pc:spChg chg="add mod">
          <ac:chgData name="suraj shete" userId="1567294e37e20fb1" providerId="LiveId" clId="{C1AAF9D8-041D-47A0-BDC0-0B94C5075969}" dt="2023-10-08T08:19:51.934" v="2363" actId="1076"/>
          <ac:spMkLst>
            <pc:docMk/>
            <pc:sldMk cId="1678926415" sldId="273"/>
            <ac:spMk id="9" creationId="{F1A41DEE-9193-4BAD-93ED-8F6926C7DD5A}"/>
          </ac:spMkLst>
        </pc:spChg>
        <pc:picChg chg="add mod">
          <ac:chgData name="suraj shete" userId="1567294e37e20fb1" providerId="LiveId" clId="{C1AAF9D8-041D-47A0-BDC0-0B94C5075969}" dt="2023-10-08T08:23:52.873" v="2458" actId="1076"/>
          <ac:picMkLst>
            <pc:docMk/>
            <pc:sldMk cId="1678926415" sldId="273"/>
            <ac:picMk id="2" creationId="{401A54FC-DD21-45BB-B6A0-92A63CA24221}"/>
          </ac:picMkLst>
        </pc:picChg>
        <pc:picChg chg="add mod">
          <ac:chgData name="suraj shete" userId="1567294e37e20fb1" providerId="LiveId" clId="{C1AAF9D8-041D-47A0-BDC0-0B94C5075969}" dt="2023-10-08T08:18:58.253" v="2358"/>
          <ac:picMkLst>
            <pc:docMk/>
            <pc:sldMk cId="1678926415" sldId="273"/>
            <ac:picMk id="3" creationId="{D9A28DD6-DE4C-46A4-ADC9-DB2E0D693CE4}"/>
          </ac:picMkLst>
        </pc:picChg>
        <pc:picChg chg="add mod">
          <ac:chgData name="suraj shete" userId="1567294e37e20fb1" providerId="LiveId" clId="{C1AAF9D8-041D-47A0-BDC0-0B94C5075969}" dt="2023-10-08T08:23:51.774" v="2457" actId="1076"/>
          <ac:picMkLst>
            <pc:docMk/>
            <pc:sldMk cId="1678926415" sldId="273"/>
            <ac:picMk id="4" creationId="{78DCE4D3-CAE5-4C4E-BB46-9A2D432934ED}"/>
          </ac:picMkLst>
        </pc:picChg>
        <pc:picChg chg="add mod">
          <ac:chgData name="suraj shete" userId="1567294e37e20fb1" providerId="LiveId" clId="{C1AAF9D8-041D-47A0-BDC0-0B94C5075969}" dt="2023-10-08T08:23:49.038" v="2455" actId="1076"/>
          <ac:picMkLst>
            <pc:docMk/>
            <pc:sldMk cId="1678926415" sldId="273"/>
            <ac:picMk id="10" creationId="{225505DB-F72A-40FB-A264-C9BA846F3003}"/>
          </ac:picMkLst>
        </pc:picChg>
        <pc:picChg chg="add mod">
          <ac:chgData name="suraj shete" userId="1567294e37e20fb1" providerId="LiveId" clId="{C1AAF9D8-041D-47A0-BDC0-0B94C5075969}" dt="2023-10-08T08:23:50.702" v="2456" actId="1076"/>
          <ac:picMkLst>
            <pc:docMk/>
            <pc:sldMk cId="1678926415" sldId="273"/>
            <ac:picMk id="17" creationId="{83368FC2-232B-4D00-B02D-D94699386692}"/>
          </ac:picMkLst>
        </pc:picChg>
        <pc:picChg chg="add mod">
          <ac:chgData name="suraj shete" userId="1567294e37e20fb1" providerId="LiveId" clId="{C1AAF9D8-041D-47A0-BDC0-0B94C5075969}" dt="2023-10-08T08:23:16.591" v="2434"/>
          <ac:picMkLst>
            <pc:docMk/>
            <pc:sldMk cId="1678926415" sldId="273"/>
            <ac:picMk id="18" creationId="{4DD5119E-DF18-455F-9C04-90BC5E4DE137}"/>
          </ac:picMkLst>
        </pc:picChg>
        <pc:picChg chg="add del mod">
          <ac:chgData name="suraj shete" userId="1567294e37e20fb1" providerId="LiveId" clId="{C1AAF9D8-041D-47A0-BDC0-0B94C5075969}" dt="2023-10-08T08:21:05.261" v="2388" actId="21"/>
          <ac:picMkLst>
            <pc:docMk/>
            <pc:sldMk cId="1678926415" sldId="273"/>
            <ac:picMk id="4097" creationId="{C5C218F6-EBAC-4C32-81A6-16116A2B6C44}"/>
          </ac:picMkLst>
        </pc:picChg>
        <pc:picChg chg="add del mod">
          <ac:chgData name="suraj shete" userId="1567294e37e20fb1" providerId="LiveId" clId="{C1AAF9D8-041D-47A0-BDC0-0B94C5075969}" dt="2023-10-08T08:20:54.683" v="2384" actId="21"/>
          <ac:picMkLst>
            <pc:docMk/>
            <pc:sldMk cId="1678926415" sldId="273"/>
            <ac:picMk id="4098" creationId="{4DCA52C3-C446-4BD8-BC24-DAD71772F2BA}"/>
          </ac:picMkLst>
        </pc:picChg>
        <pc:picChg chg="add del mod">
          <ac:chgData name="suraj shete" userId="1567294e37e20fb1" providerId="LiveId" clId="{C1AAF9D8-041D-47A0-BDC0-0B94C5075969}" dt="2023-10-08T08:20:58.660" v="2386" actId="21"/>
          <ac:picMkLst>
            <pc:docMk/>
            <pc:sldMk cId="1678926415" sldId="273"/>
            <ac:picMk id="4099" creationId="{F0D90B5E-73F8-4E9A-A452-70880B8F451B}"/>
          </ac:picMkLst>
        </pc:picChg>
        <pc:picChg chg="add del mod">
          <ac:chgData name="suraj shete" userId="1567294e37e20fb1" providerId="LiveId" clId="{C1AAF9D8-041D-47A0-BDC0-0B94C5075969}" dt="2023-10-08T08:20:48.294" v="2382" actId="21"/>
          <ac:picMkLst>
            <pc:docMk/>
            <pc:sldMk cId="1678926415" sldId="273"/>
            <ac:picMk id="4100" creationId="{F56BFFCF-6CB8-43CD-842D-44B083F90E1D}"/>
          </ac:picMkLst>
        </pc:picChg>
        <pc:picChg chg="add del mod">
          <ac:chgData name="suraj shete" userId="1567294e37e20fb1" providerId="LiveId" clId="{C1AAF9D8-041D-47A0-BDC0-0B94C5075969}" dt="2023-10-08T08:20:42.977" v="2380" actId="21"/>
          <ac:picMkLst>
            <pc:docMk/>
            <pc:sldMk cId="1678926415" sldId="273"/>
            <ac:picMk id="4101" creationId="{430DD9D9-E6DE-450B-AA2E-21D934E09964}"/>
          </ac:picMkLst>
        </pc:picChg>
        <pc:picChg chg="add del mod">
          <ac:chgData name="suraj shete" userId="1567294e37e20fb1" providerId="LiveId" clId="{C1AAF9D8-041D-47A0-BDC0-0B94C5075969}" dt="2023-10-08T08:20:36.565" v="2378" actId="21"/>
          <ac:picMkLst>
            <pc:docMk/>
            <pc:sldMk cId="1678926415" sldId="273"/>
            <ac:picMk id="4102" creationId="{EABDA578-F21D-44F0-84B9-B8BD69222296}"/>
          </ac:picMkLst>
        </pc:picChg>
        <pc:picChg chg="add del mod">
          <ac:chgData name="suraj shete" userId="1567294e37e20fb1" providerId="LiveId" clId="{C1AAF9D8-041D-47A0-BDC0-0B94C5075969}" dt="2023-10-08T08:20:31.817" v="2376" actId="21"/>
          <ac:picMkLst>
            <pc:docMk/>
            <pc:sldMk cId="1678926415" sldId="273"/>
            <ac:picMk id="4103" creationId="{0BE8865D-03A8-4CA7-97B3-12590FB9343C}"/>
          </ac:picMkLst>
        </pc:picChg>
      </pc:sldChg>
      <pc:sldChg chg="addSp modSp new">
        <pc:chgData name="suraj shete" userId="1567294e37e20fb1" providerId="LiveId" clId="{C1AAF9D8-041D-47A0-BDC0-0B94C5075969}" dt="2023-10-08T08:22:24.848" v="2426" actId="1076"/>
        <pc:sldMkLst>
          <pc:docMk/>
          <pc:sldMk cId="3472164601" sldId="274"/>
        </pc:sldMkLst>
        <pc:picChg chg="add mod">
          <ac:chgData name="suraj shete" userId="1567294e37e20fb1" providerId="LiveId" clId="{C1AAF9D8-041D-47A0-BDC0-0B94C5075969}" dt="2023-10-08T08:21:55.294" v="2411" actId="1076"/>
          <ac:picMkLst>
            <pc:docMk/>
            <pc:sldMk cId="3472164601" sldId="274"/>
            <ac:picMk id="2" creationId="{0A16350C-5992-42C3-B6F4-65E8FD3B81A3}"/>
          </ac:picMkLst>
        </pc:picChg>
        <pc:picChg chg="add mod">
          <ac:chgData name="suraj shete" userId="1567294e37e20fb1" providerId="LiveId" clId="{C1AAF9D8-041D-47A0-BDC0-0B94C5075969}" dt="2023-10-08T08:21:53.444" v="2410" actId="1076"/>
          <ac:picMkLst>
            <pc:docMk/>
            <pc:sldMk cId="3472164601" sldId="274"/>
            <ac:picMk id="3" creationId="{BDCF5AAE-FB95-46EB-9799-BD1763918D3A}"/>
          </ac:picMkLst>
        </pc:picChg>
        <pc:picChg chg="add mod">
          <ac:chgData name="suraj shete" userId="1567294e37e20fb1" providerId="LiveId" clId="{C1AAF9D8-041D-47A0-BDC0-0B94C5075969}" dt="2023-10-08T08:22:12.592" v="2422" actId="1076"/>
          <ac:picMkLst>
            <pc:docMk/>
            <pc:sldMk cId="3472164601" sldId="274"/>
            <ac:picMk id="4" creationId="{AA0F6440-2F4E-4925-B417-540C4E969623}"/>
          </ac:picMkLst>
        </pc:picChg>
        <pc:picChg chg="add mod">
          <ac:chgData name="suraj shete" userId="1567294e37e20fb1" providerId="LiveId" clId="{C1AAF9D8-041D-47A0-BDC0-0B94C5075969}" dt="2023-10-08T08:22:17.899" v="2424" actId="1076"/>
          <ac:picMkLst>
            <pc:docMk/>
            <pc:sldMk cId="3472164601" sldId="274"/>
            <ac:picMk id="5" creationId="{FEA5CD78-B572-4B8B-B43D-B776F1266BEF}"/>
          </ac:picMkLst>
        </pc:picChg>
        <pc:picChg chg="add mod">
          <ac:chgData name="suraj shete" userId="1567294e37e20fb1" providerId="LiveId" clId="{C1AAF9D8-041D-47A0-BDC0-0B94C5075969}" dt="2023-10-08T08:22:06.455" v="2418" actId="1076"/>
          <ac:picMkLst>
            <pc:docMk/>
            <pc:sldMk cId="3472164601" sldId="274"/>
            <ac:picMk id="6" creationId="{933D2C10-3A29-4AC6-AA88-5EA515B167C5}"/>
          </ac:picMkLst>
        </pc:picChg>
        <pc:picChg chg="add mod">
          <ac:chgData name="suraj shete" userId="1567294e37e20fb1" providerId="LiveId" clId="{C1AAF9D8-041D-47A0-BDC0-0B94C5075969}" dt="2023-10-08T08:22:24.848" v="2426" actId="1076"/>
          <ac:picMkLst>
            <pc:docMk/>
            <pc:sldMk cId="3472164601" sldId="274"/>
            <ac:picMk id="7" creationId="{4DCCE8F2-3DD9-4A9E-9AA8-0564FCA069BE}"/>
          </ac:picMkLst>
        </pc:picChg>
        <pc:picChg chg="add mod">
          <ac:chgData name="suraj shete" userId="1567294e37e20fb1" providerId="LiveId" clId="{C1AAF9D8-041D-47A0-BDC0-0B94C5075969}" dt="2023-10-08T08:22:13.634" v="2423" actId="1076"/>
          <ac:picMkLst>
            <pc:docMk/>
            <pc:sldMk cId="3472164601" sldId="274"/>
            <ac:picMk id="8" creationId="{9DCDEAA6-5094-42AD-9141-3E58255C554B}"/>
          </ac:picMkLst>
        </pc:picChg>
      </pc:sldChg>
    </pc:docChg>
  </pc:docChgLst>
  <pc:docChgLst>
    <pc:chgData name="suraj shete" userId="1567294e37e20fb1" providerId="LiveId" clId="{8E69337D-41F1-479C-B759-CFF87812B389}"/>
    <pc:docChg chg="delSld modSection">
      <pc:chgData name="suraj shete" userId="1567294e37e20fb1" providerId="LiveId" clId="{8E69337D-41F1-479C-B759-CFF87812B389}" dt="2023-11-15T06:42:23.321" v="0" actId="47"/>
      <pc:docMkLst>
        <pc:docMk/>
      </pc:docMkLst>
      <pc:sldChg chg="del">
        <pc:chgData name="suraj shete" userId="1567294e37e20fb1" providerId="LiveId" clId="{8E69337D-41F1-479C-B759-CFF87812B389}" dt="2023-11-15T06:42:23.321" v="0" actId="47"/>
        <pc:sldMkLst>
          <pc:docMk/>
          <pc:sldMk cId="1332291891" sldId="25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11/15/2023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11/15/2023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11/15/2023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11/15/2023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11/15/2023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11/15/2023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11/15/2023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linkedin.com/in/suraj-shete-64426221b" TargetMode="External"/><Relationship Id="rId2" Type="http://schemas.openxmlformats.org/officeDocument/2006/relationships/hyperlink" Target="mailto:02surajshete@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49" y="1628800"/>
            <a:ext cx="8735325" cy="1543641"/>
          </a:xfrm>
        </p:spPr>
        <p:txBody>
          <a:bodyPr>
            <a:normAutofit fontScale="90000"/>
          </a:bodyPr>
          <a:lstStyle/>
          <a:p>
            <a:pPr algn="ctr"/>
            <a:r>
              <a:rPr lang="en-US" dirty="0">
                <a:solidFill>
                  <a:schemeClr val="accent1">
                    <a:lumMod val="75000"/>
                  </a:schemeClr>
                </a:solidFill>
              </a:rPr>
              <a:t>“Sales Analysis and Predictive Modeling for Walmart Stores"</a:t>
            </a:r>
          </a:p>
        </p:txBody>
      </p:sp>
      <p:sp>
        <p:nvSpPr>
          <p:cNvPr id="4" name="TextBox 3">
            <a:extLst>
              <a:ext uri="{FF2B5EF4-FFF2-40B4-BE49-F238E27FC236}">
                <a16:creationId xmlns:a16="http://schemas.microsoft.com/office/drawing/2014/main" id="{48268E9F-73EE-4F21-9CD0-2A6B37BE5596}"/>
              </a:ext>
            </a:extLst>
          </p:cNvPr>
          <p:cNvSpPr txBox="1"/>
          <p:nvPr/>
        </p:nvSpPr>
        <p:spPr>
          <a:xfrm>
            <a:off x="3466119" y="3429000"/>
            <a:ext cx="5256584" cy="1815882"/>
          </a:xfrm>
          <a:prstGeom prst="rect">
            <a:avLst/>
          </a:prstGeom>
          <a:noFill/>
        </p:spPr>
        <p:txBody>
          <a:bodyPr wrap="square" rtlCol="0">
            <a:spAutoFit/>
          </a:bodyPr>
          <a:lstStyle/>
          <a:p>
            <a:pPr algn="ctr"/>
            <a:r>
              <a:rPr lang="en-US" sz="2800" dirty="0">
                <a:solidFill>
                  <a:schemeClr val="accent1"/>
                </a:solidFill>
              </a:rPr>
              <a:t>Name: Suraj Shete</a:t>
            </a:r>
          </a:p>
          <a:p>
            <a:pPr algn="ctr"/>
            <a:r>
              <a:rPr lang="en-US" sz="2800" dirty="0">
                <a:solidFill>
                  <a:schemeClr val="accent1"/>
                </a:solidFill>
              </a:rPr>
              <a:t>Stream: Data Analytics</a:t>
            </a:r>
          </a:p>
          <a:p>
            <a:pPr algn="ctr"/>
            <a:r>
              <a:rPr lang="en-US" sz="2800" dirty="0">
                <a:solidFill>
                  <a:schemeClr val="accent1"/>
                </a:solidFill>
              </a:rPr>
              <a:t>Gmail: </a:t>
            </a:r>
            <a:r>
              <a:rPr lang="en-US" sz="2800" dirty="0">
                <a:solidFill>
                  <a:schemeClr val="accent1"/>
                </a:solidFill>
                <a:hlinkClick r:id="rId2"/>
              </a:rPr>
              <a:t>02surajshete@gmail.com</a:t>
            </a:r>
            <a:endParaRPr lang="en-US" sz="2800" dirty="0">
              <a:solidFill>
                <a:schemeClr val="accent1"/>
              </a:solidFill>
            </a:endParaRPr>
          </a:p>
          <a:p>
            <a:pPr algn="ctr"/>
            <a:r>
              <a:rPr lang="en-US" sz="2800" dirty="0">
                <a:solidFill>
                  <a:schemeClr val="accent1"/>
                </a:solidFill>
                <a:hlinkClick r:id="rId3"/>
              </a:rPr>
              <a:t>My LinkedIn Profile</a:t>
            </a:r>
            <a:r>
              <a:rPr lang="en-US" sz="2800" dirty="0">
                <a:solidFill>
                  <a:schemeClr val="accent1"/>
                </a:solidFill>
              </a:rPr>
              <a:t> </a:t>
            </a:r>
          </a:p>
        </p:txBody>
      </p:sp>
    </p:spTree>
    <p:extLst>
      <p:ext uri="{BB962C8B-B14F-4D97-AF65-F5344CB8AC3E}">
        <p14:creationId xmlns:p14="http://schemas.microsoft.com/office/powerpoint/2010/main" val="92148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FAD8-5CE2-4A3F-9093-DA0C1C73844A}"/>
              </a:ext>
            </a:extLst>
          </p:cNvPr>
          <p:cNvSpPr>
            <a:spLocks noGrp="1"/>
          </p:cNvSpPr>
          <p:nvPr>
            <p:ph type="title"/>
          </p:nvPr>
        </p:nvSpPr>
        <p:spPr>
          <a:xfrm>
            <a:off x="914161" y="908721"/>
            <a:ext cx="10360501" cy="648072"/>
          </a:xfrm>
        </p:spPr>
        <p:txBody>
          <a:bodyPr>
            <a:normAutofit/>
          </a:bodyPr>
          <a:lstStyle/>
          <a:p>
            <a:r>
              <a:rPr lang="en-US" dirty="0">
                <a:solidFill>
                  <a:schemeClr val="accent1"/>
                </a:solidFill>
              </a:rPr>
              <a:t>Conclusion:</a:t>
            </a:r>
            <a:endParaRPr lang="en-IN" dirty="0">
              <a:solidFill>
                <a:schemeClr val="accent1"/>
              </a:solidFill>
            </a:endParaRPr>
          </a:p>
        </p:txBody>
      </p:sp>
      <p:sp>
        <p:nvSpPr>
          <p:cNvPr id="15" name="TextBox 14">
            <a:extLst>
              <a:ext uri="{FF2B5EF4-FFF2-40B4-BE49-F238E27FC236}">
                <a16:creationId xmlns:a16="http://schemas.microsoft.com/office/drawing/2014/main" id="{A95F5C13-1D4A-4D58-9E87-A95DB4DE8F40}"/>
              </a:ext>
            </a:extLst>
          </p:cNvPr>
          <p:cNvSpPr txBox="1"/>
          <p:nvPr/>
        </p:nvSpPr>
        <p:spPr>
          <a:xfrm>
            <a:off x="2998067" y="5661248"/>
            <a:ext cx="6192688" cy="523220"/>
          </a:xfrm>
          <a:prstGeom prst="rect">
            <a:avLst/>
          </a:prstGeom>
          <a:noFill/>
        </p:spPr>
        <p:txBody>
          <a:bodyPr wrap="square" rtlCol="0">
            <a:spAutoFit/>
          </a:bodyPr>
          <a:lstStyle/>
          <a:p>
            <a:pPr algn="ctr"/>
            <a:r>
              <a:rPr lang="en-US" sz="2800" dirty="0">
                <a:solidFill>
                  <a:schemeClr val="accent1"/>
                </a:solidFill>
              </a:rPr>
              <a:t>THANKYOU</a:t>
            </a:r>
            <a:endParaRPr lang="en-IN" sz="2800" dirty="0">
              <a:solidFill>
                <a:schemeClr val="accent1"/>
              </a:solidFill>
            </a:endParaRPr>
          </a:p>
        </p:txBody>
      </p:sp>
      <p:sp>
        <p:nvSpPr>
          <p:cNvPr id="16" name="TextBox 15">
            <a:extLst>
              <a:ext uri="{FF2B5EF4-FFF2-40B4-BE49-F238E27FC236}">
                <a16:creationId xmlns:a16="http://schemas.microsoft.com/office/drawing/2014/main" id="{884CDEC1-D92E-42C3-947F-58F40E67AFA1}"/>
              </a:ext>
            </a:extLst>
          </p:cNvPr>
          <p:cNvSpPr txBox="1"/>
          <p:nvPr/>
        </p:nvSpPr>
        <p:spPr>
          <a:xfrm>
            <a:off x="914161" y="1556793"/>
            <a:ext cx="10225136" cy="4062651"/>
          </a:xfrm>
          <a:prstGeom prst="rect">
            <a:avLst/>
          </a:prstGeom>
          <a:noFill/>
        </p:spPr>
        <p:txBody>
          <a:bodyPr wrap="square" rtlCol="0">
            <a:spAutoFit/>
          </a:bodyPr>
          <a:lstStyle/>
          <a:p>
            <a:pPr algn="just"/>
            <a:r>
              <a:rPr lang="en-US" sz="2000" dirty="0"/>
              <a:t>Overall, these two algorithms, Linear Regression and Random Forest, are applied to the same dataset to predict Weekly Sales and are evaluated using MAPE and RMSE to gauge their performance.</a:t>
            </a:r>
          </a:p>
          <a:p>
            <a:pPr marL="285750" indent="-285750" algn="just">
              <a:buFont typeface="Arial" panose="020B0604020202020204" pitchFamily="34" charset="0"/>
              <a:buChar char="•"/>
            </a:pPr>
            <a:r>
              <a:rPr lang="en-US" sz="1800" b="1" dirty="0"/>
              <a:t>Random Forest has a slightly higher MAPE (0.0466) compared to Linear Regression (0.0449).</a:t>
            </a:r>
          </a:p>
          <a:p>
            <a:pPr marL="285750" indent="-285750" algn="just">
              <a:buFont typeface="Arial" panose="020B0604020202020204" pitchFamily="34" charset="0"/>
              <a:buChar char="•"/>
            </a:pPr>
            <a:r>
              <a:rPr lang="en-US" sz="1800" b="1" dirty="0"/>
              <a:t>Lower MAPE indicates a better percentage accuracy in predicting sales</a:t>
            </a:r>
            <a:r>
              <a:rPr lang="en-US" sz="1800" dirty="0"/>
              <a:t>. Therefore, Linear Regression has a slightly better performance in this regard.</a:t>
            </a:r>
          </a:p>
          <a:p>
            <a:pPr marL="285750" indent="-285750" algn="just">
              <a:buFont typeface="Arial" panose="020B0604020202020204" pitchFamily="34" charset="0"/>
              <a:buChar char="•"/>
            </a:pPr>
            <a:r>
              <a:rPr lang="en-US" sz="1800" b="1" dirty="0"/>
              <a:t>Random Forest has a slightly lower RMSE (82445.91) compared to Linear Regression (83085.05). </a:t>
            </a:r>
          </a:p>
          <a:p>
            <a:pPr marL="285750" indent="-285750" algn="just">
              <a:buFont typeface="Arial" panose="020B0604020202020204" pitchFamily="34" charset="0"/>
              <a:buChar char="•"/>
            </a:pPr>
            <a:r>
              <a:rPr lang="en-US" sz="1800" b="1" dirty="0"/>
              <a:t>Lower RMSE indicates better accuracy in predicting the actual sales values</a:t>
            </a:r>
            <a:r>
              <a:rPr lang="en-US" sz="1800" dirty="0"/>
              <a:t>. In this case, Random Forest has a slightly better RMSE. The differences in MAPE and RMSE between the two models are relatively small. </a:t>
            </a:r>
          </a:p>
          <a:p>
            <a:pPr marL="285750" indent="-285750" algn="just">
              <a:buFont typeface="Arial" panose="020B0604020202020204" pitchFamily="34" charset="0"/>
              <a:buChar char="•"/>
            </a:pPr>
            <a:r>
              <a:rPr lang="en-US" sz="1800" dirty="0"/>
              <a:t>But here our main concern is </a:t>
            </a:r>
            <a:r>
              <a:rPr lang="en-US" sz="1800" b="1" dirty="0"/>
              <a:t>percentage accuracy MAPE(Mean Absolute Percentage Error) </a:t>
            </a:r>
            <a:r>
              <a:rPr lang="en-US" sz="1800" dirty="0"/>
              <a:t>that is </a:t>
            </a:r>
            <a:r>
              <a:rPr lang="en-US" sz="1800" b="1" dirty="0"/>
              <a:t>predicting sales</a:t>
            </a:r>
            <a:r>
              <a:rPr lang="en-US" sz="1800" dirty="0"/>
              <a:t> rather than predicting actual sales</a:t>
            </a:r>
            <a:r>
              <a:rPr lang="en-US" sz="1800" b="1" dirty="0"/>
              <a:t>, Linear Regression performs slightly better</a:t>
            </a:r>
            <a:r>
              <a:rPr lang="en-US" sz="1800" dirty="0"/>
              <a:t>.</a:t>
            </a:r>
          </a:p>
          <a:p>
            <a:pPr marL="285750" indent="-285750" algn="just">
              <a:buFont typeface="Arial" panose="020B0604020202020204" pitchFamily="34" charset="0"/>
              <a:buChar char="•"/>
            </a:pPr>
            <a:r>
              <a:rPr lang="en-US" sz="1800" dirty="0"/>
              <a:t>Predicting sales is crucial for strategic planning, inventory management, resource allocation, and overall business decision-making. </a:t>
            </a:r>
            <a:endParaRPr lang="en-IN" sz="1800" dirty="0"/>
          </a:p>
        </p:txBody>
      </p:sp>
    </p:spTree>
    <p:extLst>
      <p:ext uri="{BB962C8B-B14F-4D97-AF65-F5344CB8AC3E}">
        <p14:creationId xmlns:p14="http://schemas.microsoft.com/office/powerpoint/2010/main" val="277280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3D46-59AE-4356-8157-A6EF1D1CCA23}"/>
              </a:ext>
            </a:extLst>
          </p:cNvPr>
          <p:cNvSpPr>
            <a:spLocks noGrp="1"/>
          </p:cNvSpPr>
          <p:nvPr>
            <p:ph type="title"/>
          </p:nvPr>
        </p:nvSpPr>
        <p:spPr/>
        <p:txBody>
          <a:bodyPr/>
          <a:lstStyle/>
          <a:p>
            <a:r>
              <a:rPr lang="en-US" dirty="0"/>
              <a:t>Why I had selected this project:</a:t>
            </a:r>
            <a:endParaRPr lang="en-IN" dirty="0"/>
          </a:p>
        </p:txBody>
      </p:sp>
      <p:sp>
        <p:nvSpPr>
          <p:cNvPr id="3" name="Content Placeholder 2">
            <a:extLst>
              <a:ext uri="{FF2B5EF4-FFF2-40B4-BE49-F238E27FC236}">
                <a16:creationId xmlns:a16="http://schemas.microsoft.com/office/drawing/2014/main" id="{35F3C00F-547F-44D4-BA04-DD744CAA1161}"/>
              </a:ext>
            </a:extLst>
          </p:cNvPr>
          <p:cNvSpPr>
            <a:spLocks noGrp="1"/>
          </p:cNvSpPr>
          <p:nvPr>
            <p:ph idx="1"/>
          </p:nvPr>
        </p:nvSpPr>
        <p:spPr/>
        <p:txBody>
          <a:bodyPr/>
          <a:lstStyle/>
          <a:p>
            <a:r>
              <a:rPr lang="en-US" dirty="0"/>
              <a:t>Analyzing Sales and predictive modeling is a practical and valuable skill in many industries.</a:t>
            </a:r>
          </a:p>
          <a:p>
            <a:r>
              <a:rPr lang="en-US" dirty="0"/>
              <a:t>Walmart is a large retail chain with extensive sales data. Access to such a rich dataset can provide you with ample opportunities to explore different aspects of data analysis and modeling.</a:t>
            </a:r>
          </a:p>
          <a:p>
            <a:r>
              <a:rPr lang="en-US" dirty="0"/>
              <a:t>This project covers a wide range of skills that are valuable in the field of data science.</a:t>
            </a:r>
          </a:p>
          <a:p>
            <a:endParaRPr lang="en-IN" dirty="0"/>
          </a:p>
        </p:txBody>
      </p:sp>
    </p:spTree>
    <p:extLst>
      <p:ext uri="{BB962C8B-B14F-4D97-AF65-F5344CB8AC3E}">
        <p14:creationId xmlns:p14="http://schemas.microsoft.com/office/powerpoint/2010/main" val="140708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Definition:</a:t>
            </a:r>
          </a:p>
        </p:txBody>
      </p:sp>
      <p:sp>
        <p:nvSpPr>
          <p:cNvPr id="14" name="Content Placeholder 13"/>
          <p:cNvSpPr>
            <a:spLocks noGrp="1"/>
          </p:cNvSpPr>
          <p:nvPr>
            <p:ph idx="1"/>
          </p:nvPr>
        </p:nvSpPr>
        <p:spPr/>
        <p:txBody>
          <a:bodyPr/>
          <a:lstStyle/>
          <a:p>
            <a:r>
              <a:rPr lang="en-US" dirty="0"/>
              <a:t>There is a sales data available for 45 stores of Walmart. </a:t>
            </a:r>
          </a:p>
          <a:p>
            <a:r>
              <a:rPr lang="en-US" dirty="0"/>
              <a:t>The business is facing a challenge due to unforeseen demands and runs out of stock some times, due to the inappropriate machine learning algorithm.</a:t>
            </a:r>
          </a:p>
          <a:p>
            <a:r>
              <a:rPr lang="en-US" dirty="0"/>
              <a:t>So the Machine Learning algorithm will predict demand accurately.</a:t>
            </a:r>
          </a:p>
          <a:p>
            <a:r>
              <a:rPr lang="en-US" dirty="0"/>
              <a:t>I tried to build two model in this project</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9658" y="404837"/>
            <a:ext cx="10360501" cy="1223963"/>
          </a:xfrm>
        </p:spPr>
        <p:txBody>
          <a:bodyPr/>
          <a:lstStyle/>
          <a:p>
            <a:r>
              <a:rPr lang="en-US" dirty="0">
                <a:solidFill>
                  <a:schemeClr val="accent1"/>
                </a:solidFill>
              </a:rPr>
              <a:t>Flow of Work:</a:t>
            </a:r>
          </a:p>
        </p:txBody>
      </p:sp>
      <p:sp>
        <p:nvSpPr>
          <p:cNvPr id="4" name="TextBox 3">
            <a:extLst>
              <a:ext uri="{FF2B5EF4-FFF2-40B4-BE49-F238E27FC236}">
                <a16:creationId xmlns:a16="http://schemas.microsoft.com/office/drawing/2014/main" id="{3F6F6320-1065-4083-81E9-0B47CC4931B8}"/>
              </a:ext>
            </a:extLst>
          </p:cNvPr>
          <p:cNvSpPr txBox="1"/>
          <p:nvPr/>
        </p:nvSpPr>
        <p:spPr>
          <a:xfrm>
            <a:off x="939658" y="1628800"/>
            <a:ext cx="10309508" cy="3170099"/>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Reading and loading data</a:t>
            </a:r>
          </a:p>
          <a:p>
            <a:pPr marL="342900" indent="-342900">
              <a:buFont typeface="Arial" panose="020B0604020202020204" pitchFamily="34" charset="0"/>
              <a:buChar char="•"/>
            </a:pPr>
            <a:r>
              <a:rPr lang="en-US" sz="2000" dirty="0"/>
              <a:t>Data exploration</a:t>
            </a:r>
          </a:p>
          <a:p>
            <a:pPr marL="342900" indent="-342900">
              <a:buFont typeface="Arial" panose="020B0604020202020204" pitchFamily="34" charset="0"/>
              <a:buChar char="•"/>
            </a:pPr>
            <a:r>
              <a:rPr lang="en-US" sz="2000" dirty="0"/>
              <a:t>Data summarization: </a:t>
            </a:r>
          </a:p>
          <a:p>
            <a:pPr marL="342900" indent="-342900">
              <a:buFont typeface="Arial" panose="020B0604020202020204" pitchFamily="34" charset="0"/>
              <a:buChar char="•"/>
            </a:pPr>
            <a:r>
              <a:rPr lang="en-US" sz="2000" dirty="0"/>
              <a:t>Data visualization</a:t>
            </a:r>
          </a:p>
          <a:p>
            <a:pPr marL="342900" indent="-342900">
              <a:buFont typeface="Arial" panose="020B0604020202020204" pitchFamily="34" charset="0"/>
              <a:buChar char="•"/>
            </a:pPr>
            <a:r>
              <a:rPr lang="en-US" sz="2000" dirty="0"/>
              <a:t>Outlier detection and removal</a:t>
            </a:r>
          </a:p>
          <a:p>
            <a:pPr marL="342900" indent="-342900">
              <a:buFont typeface="Arial" panose="020B0604020202020204" pitchFamily="34" charset="0"/>
              <a:buChar char="•"/>
            </a:pPr>
            <a:r>
              <a:rPr lang="en-US" sz="2000" dirty="0"/>
              <a:t>Correlation analysis</a:t>
            </a:r>
          </a:p>
          <a:p>
            <a:pPr marL="342900" indent="-342900">
              <a:buFont typeface="Arial" panose="020B0604020202020204" pitchFamily="34" charset="0"/>
              <a:buChar char="•"/>
            </a:pPr>
            <a:r>
              <a:rPr lang="en-US" sz="2000" dirty="0"/>
              <a:t>Creating dummy variables</a:t>
            </a:r>
          </a:p>
          <a:p>
            <a:pPr marL="342900" indent="-342900">
              <a:buFont typeface="Arial" panose="020B0604020202020204" pitchFamily="34" charset="0"/>
              <a:buChar char="•"/>
            </a:pPr>
            <a:r>
              <a:rPr lang="en-US" sz="2000" dirty="0"/>
              <a:t>Linear regression model</a:t>
            </a:r>
          </a:p>
          <a:p>
            <a:pPr marL="342900" indent="-342900">
              <a:buFont typeface="Arial" panose="020B0604020202020204" pitchFamily="34" charset="0"/>
              <a:buChar char="•"/>
            </a:pPr>
            <a:r>
              <a:rPr lang="en-US" sz="2000" dirty="0"/>
              <a:t>Random Forest model</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1A54FC-DD21-45BB-B6A0-92A63CA24221}"/>
              </a:ext>
            </a:extLst>
          </p:cNvPr>
          <p:cNvPicPr/>
          <p:nvPr/>
        </p:nvPicPr>
        <p:blipFill>
          <a:blip r:embed="rId2"/>
          <a:stretch>
            <a:fillRect/>
          </a:stretch>
        </p:blipFill>
        <p:spPr>
          <a:xfrm>
            <a:off x="7318548" y="407532"/>
            <a:ext cx="4150323" cy="2497527"/>
          </a:xfrm>
          <a:prstGeom prst="rect">
            <a:avLst/>
          </a:prstGeom>
          <a:ln w="12700">
            <a:solidFill>
              <a:schemeClr val="tx1"/>
            </a:solidFill>
          </a:ln>
        </p:spPr>
      </p:pic>
      <p:pic>
        <p:nvPicPr>
          <p:cNvPr id="4" name="Picture 3">
            <a:extLst>
              <a:ext uri="{FF2B5EF4-FFF2-40B4-BE49-F238E27FC236}">
                <a16:creationId xmlns:a16="http://schemas.microsoft.com/office/drawing/2014/main" id="{78DCE4D3-CAE5-4C4E-BB46-9A2D432934ED}"/>
              </a:ext>
            </a:extLst>
          </p:cNvPr>
          <p:cNvPicPr>
            <a:picLocks noChangeAspect="1"/>
          </p:cNvPicPr>
          <p:nvPr/>
        </p:nvPicPr>
        <p:blipFill>
          <a:blip r:embed="rId3"/>
          <a:stretch>
            <a:fillRect/>
          </a:stretch>
        </p:blipFill>
        <p:spPr>
          <a:xfrm>
            <a:off x="7174532" y="3429000"/>
            <a:ext cx="3986580" cy="2604712"/>
          </a:xfrm>
          <a:prstGeom prst="rect">
            <a:avLst/>
          </a:prstGeom>
        </p:spPr>
      </p:pic>
      <p:sp>
        <p:nvSpPr>
          <p:cNvPr id="5" name="Rectangle 8">
            <a:extLst>
              <a:ext uri="{FF2B5EF4-FFF2-40B4-BE49-F238E27FC236}">
                <a16:creationId xmlns:a16="http://schemas.microsoft.com/office/drawing/2014/main" id="{2D0DC0F1-626C-4FC9-B073-F930808EA0F2}"/>
              </a:ext>
            </a:extLst>
          </p:cNvPr>
          <p:cNvSpPr>
            <a:spLocks noChangeArrowheads="1"/>
          </p:cNvSpPr>
          <p:nvPr/>
        </p:nvSpPr>
        <p:spPr bwMode="auto">
          <a:xfrm>
            <a:off x="2503284" y="232372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9">
            <a:extLst>
              <a:ext uri="{FF2B5EF4-FFF2-40B4-BE49-F238E27FC236}">
                <a16:creationId xmlns:a16="http://schemas.microsoft.com/office/drawing/2014/main" id="{47320698-12D5-49C6-96D2-26428338CEA2}"/>
              </a:ext>
            </a:extLst>
          </p:cNvPr>
          <p:cNvSpPr>
            <a:spLocks noChangeArrowheads="1"/>
          </p:cNvSpPr>
          <p:nvPr/>
        </p:nvSpPr>
        <p:spPr bwMode="auto">
          <a:xfrm>
            <a:off x="2422004" y="6141666"/>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10">
            <a:extLst>
              <a:ext uri="{FF2B5EF4-FFF2-40B4-BE49-F238E27FC236}">
                <a16:creationId xmlns:a16="http://schemas.microsoft.com/office/drawing/2014/main" id="{06993D76-EEAF-4A49-A16E-A027EDD80FD2}"/>
              </a:ext>
            </a:extLst>
          </p:cNvPr>
          <p:cNvSpPr>
            <a:spLocks noChangeArrowheads="1"/>
          </p:cNvSpPr>
          <p:nvPr/>
        </p:nvSpPr>
        <p:spPr bwMode="auto">
          <a:xfrm>
            <a:off x="2422004" y="10080253"/>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11">
            <a:extLst>
              <a:ext uri="{FF2B5EF4-FFF2-40B4-BE49-F238E27FC236}">
                <a16:creationId xmlns:a16="http://schemas.microsoft.com/office/drawing/2014/main" id="{D1899B16-BA0E-4D22-9C1A-3625C52854BC}"/>
              </a:ext>
            </a:extLst>
          </p:cNvPr>
          <p:cNvSpPr>
            <a:spLocks noChangeArrowheads="1"/>
          </p:cNvSpPr>
          <p:nvPr/>
        </p:nvSpPr>
        <p:spPr bwMode="auto">
          <a:xfrm>
            <a:off x="2422004" y="1410297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2">
            <a:extLst>
              <a:ext uri="{FF2B5EF4-FFF2-40B4-BE49-F238E27FC236}">
                <a16:creationId xmlns:a16="http://schemas.microsoft.com/office/drawing/2014/main" id="{F1A41DEE-9193-4BAD-93ED-8F6926C7DD5A}"/>
              </a:ext>
            </a:extLst>
          </p:cNvPr>
          <p:cNvSpPr>
            <a:spLocks noChangeArrowheads="1"/>
          </p:cNvSpPr>
          <p:nvPr/>
        </p:nvSpPr>
        <p:spPr bwMode="auto">
          <a:xfrm>
            <a:off x="2422004" y="16663616"/>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7" name="Picture 16">
            <a:extLst>
              <a:ext uri="{FF2B5EF4-FFF2-40B4-BE49-F238E27FC236}">
                <a16:creationId xmlns:a16="http://schemas.microsoft.com/office/drawing/2014/main" id="{83368FC2-232B-4D00-B02D-D94699386692}"/>
              </a:ext>
            </a:extLst>
          </p:cNvPr>
          <p:cNvPicPr/>
          <p:nvPr/>
        </p:nvPicPr>
        <p:blipFill>
          <a:blip r:embed="rId4"/>
          <a:stretch>
            <a:fillRect/>
          </a:stretch>
        </p:blipFill>
        <p:spPr>
          <a:xfrm>
            <a:off x="1885404" y="2826390"/>
            <a:ext cx="4150323" cy="3589338"/>
          </a:xfrm>
          <a:prstGeom prst="rect">
            <a:avLst/>
          </a:prstGeom>
          <a:ln w="12700">
            <a:solidFill>
              <a:schemeClr val="tx1"/>
            </a:solidFill>
          </a:ln>
        </p:spPr>
      </p:pic>
      <p:pic>
        <p:nvPicPr>
          <p:cNvPr id="10" name="Picture 9">
            <a:extLst>
              <a:ext uri="{FF2B5EF4-FFF2-40B4-BE49-F238E27FC236}">
                <a16:creationId xmlns:a16="http://schemas.microsoft.com/office/drawing/2014/main" id="{225505DB-F72A-40FB-A264-C9BA846F3003}"/>
              </a:ext>
            </a:extLst>
          </p:cNvPr>
          <p:cNvPicPr>
            <a:picLocks noChangeAspect="1"/>
          </p:cNvPicPr>
          <p:nvPr/>
        </p:nvPicPr>
        <p:blipFill>
          <a:blip r:embed="rId5"/>
          <a:stretch>
            <a:fillRect/>
          </a:stretch>
        </p:blipFill>
        <p:spPr>
          <a:xfrm>
            <a:off x="1110826" y="394946"/>
            <a:ext cx="5699480" cy="2265333"/>
          </a:xfrm>
          <a:prstGeom prst="rect">
            <a:avLst/>
          </a:prstGeom>
        </p:spPr>
      </p:pic>
    </p:spTree>
    <p:extLst>
      <p:ext uri="{BB962C8B-B14F-4D97-AF65-F5344CB8AC3E}">
        <p14:creationId xmlns:p14="http://schemas.microsoft.com/office/powerpoint/2010/main" val="167892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0A16350C-5992-42C3-B6F4-65E8FD3B8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852" y="548680"/>
            <a:ext cx="2880320" cy="18436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BDCF5AAE-FB95-46EB-9799-BD1763918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999" y="548680"/>
            <a:ext cx="2888216" cy="18436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a:extLst>
              <a:ext uri="{FF2B5EF4-FFF2-40B4-BE49-F238E27FC236}">
                <a16:creationId xmlns:a16="http://schemas.microsoft.com/office/drawing/2014/main" id="{AA0F6440-2F4E-4925-B417-540C4E9696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6042" y="533336"/>
            <a:ext cx="2695994" cy="17439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EA5CD78-B572-4B8B-B43D-B776F1266B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5999" y="4544962"/>
            <a:ext cx="3113776" cy="20216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33D2C10-3A29-4AC6-AA88-5EA515B167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852" y="2524066"/>
            <a:ext cx="2903538" cy="1889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a:extLst>
              <a:ext uri="{FF2B5EF4-FFF2-40B4-BE49-F238E27FC236}">
                <a16:creationId xmlns:a16="http://schemas.microsoft.com/office/drawing/2014/main" id="{4DCCE8F2-3DD9-4A9E-9AA8-0564FCA069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4216" y="2540860"/>
            <a:ext cx="2753570" cy="17762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
            <a:extLst>
              <a:ext uri="{FF2B5EF4-FFF2-40B4-BE49-F238E27FC236}">
                <a16:creationId xmlns:a16="http://schemas.microsoft.com/office/drawing/2014/main" id="{9DCDEAA6-5094-42AD-9141-3E58255C55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32334" y="2530703"/>
            <a:ext cx="2850141" cy="1796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16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20883690-6BA9-4858-8E0E-BC69E87DF780}"/>
              </a:ext>
            </a:extLst>
          </p:cNvPr>
          <p:cNvSpPr txBox="1">
            <a:spLocks/>
          </p:cNvSpPr>
          <p:nvPr/>
        </p:nvSpPr>
        <p:spPr>
          <a:xfrm>
            <a:off x="837828" y="548680"/>
            <a:ext cx="10360501" cy="863923"/>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solidFill>
                  <a:schemeClr val="accent1"/>
                </a:solidFill>
              </a:rPr>
              <a:t>Model used and its explanation:</a:t>
            </a:r>
          </a:p>
        </p:txBody>
      </p:sp>
      <p:sp>
        <p:nvSpPr>
          <p:cNvPr id="3" name="TextBox 2">
            <a:extLst>
              <a:ext uri="{FF2B5EF4-FFF2-40B4-BE49-F238E27FC236}">
                <a16:creationId xmlns:a16="http://schemas.microsoft.com/office/drawing/2014/main" id="{BD15E7CA-9BD2-4D28-BA09-88DCF0D3549E}"/>
              </a:ext>
            </a:extLst>
          </p:cNvPr>
          <p:cNvSpPr txBox="1"/>
          <p:nvPr/>
        </p:nvSpPr>
        <p:spPr>
          <a:xfrm>
            <a:off x="837828" y="1484784"/>
            <a:ext cx="11249167" cy="4124206"/>
          </a:xfrm>
          <a:prstGeom prst="rect">
            <a:avLst/>
          </a:prstGeom>
          <a:noFill/>
        </p:spPr>
        <p:txBody>
          <a:bodyPr wrap="square" rtlCol="0">
            <a:spAutoFit/>
          </a:bodyPr>
          <a:lstStyle/>
          <a:p>
            <a:pPr marL="342900" indent="-342900">
              <a:buFont typeface="Arial" panose="020B0604020202020204" pitchFamily="34" charset="0"/>
              <a:buChar char="•"/>
            </a:pPr>
            <a:r>
              <a:rPr lang="en-US" dirty="0"/>
              <a:t>LINEAR REGRESSION</a:t>
            </a:r>
          </a:p>
          <a:p>
            <a:r>
              <a:rPr lang="en-US" sz="2000" dirty="0"/>
              <a:t>The code sets a random seed for reproducibility, loads necessary libraries, and selects specific columns from the dataset for analysis, including parameters like Weekly Sales, Holiday Flag, Temperature, Fuel, CPI, Unemployment, Week number, Event (categorical), quarter (categorical), and month (categorical).</a:t>
            </a:r>
          </a:p>
          <a:p>
            <a:r>
              <a:rPr lang="en-US" sz="2000" dirty="0"/>
              <a:t>The dataset is split into training and test sets using a 70-30 ratio.</a:t>
            </a:r>
          </a:p>
          <a:p>
            <a:r>
              <a:rPr lang="en-US" sz="2000" dirty="0"/>
              <a:t>Weekly_sales is my dependent variable and rest all are independent.</a:t>
            </a:r>
          </a:p>
          <a:p>
            <a:r>
              <a:rPr lang="en-US" sz="2000" dirty="0"/>
              <a:t>The model is used to make predictions on test data sets and that data is been stores in the </a:t>
            </a:r>
            <a:r>
              <a:rPr lang="en-US" sz="2000" dirty="0" err="1"/>
              <a:t>linear_predictions</a:t>
            </a:r>
            <a:r>
              <a:rPr lang="en-US" sz="2000" dirty="0"/>
              <a:t> variable.</a:t>
            </a:r>
          </a:p>
          <a:p>
            <a:r>
              <a:rPr lang="en-US" sz="2000" dirty="0"/>
              <a:t>Two scatterplots are generated, one for actual vs predicted sales on train dataset and another on test data.</a:t>
            </a:r>
          </a:p>
          <a:p>
            <a:r>
              <a:rPr lang="en-US" sz="2000" dirty="0"/>
              <a:t>Test data is stored in the result data frame</a:t>
            </a:r>
          </a:p>
          <a:p>
            <a:r>
              <a:rPr lang="en-US" sz="2000" dirty="0"/>
              <a:t>The Mean Absolute Percentage Error (MAPE) and Root Mean Squared Error (RMSE) are calculated to assess the accuracy of the linear regression model.</a:t>
            </a:r>
          </a:p>
          <a:p>
            <a:endParaRPr lang="en-US" sz="1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FAD8-5CE2-4A3F-9093-DA0C1C73844A}"/>
              </a:ext>
            </a:extLst>
          </p:cNvPr>
          <p:cNvSpPr>
            <a:spLocks noGrp="1"/>
          </p:cNvSpPr>
          <p:nvPr>
            <p:ph type="title"/>
          </p:nvPr>
        </p:nvSpPr>
        <p:spPr/>
        <p:txBody>
          <a:bodyPr/>
          <a:lstStyle/>
          <a:p>
            <a:r>
              <a:rPr lang="en-US" dirty="0">
                <a:solidFill>
                  <a:schemeClr val="accent1"/>
                </a:solidFill>
              </a:rPr>
              <a:t>Plots for Linear Regression:</a:t>
            </a:r>
            <a:endParaRPr lang="en-IN" dirty="0">
              <a:solidFill>
                <a:schemeClr val="accent1"/>
              </a:solidFill>
            </a:endParaRPr>
          </a:p>
        </p:txBody>
      </p:sp>
      <p:pic>
        <p:nvPicPr>
          <p:cNvPr id="7" name="Content Placeholder 6">
            <a:extLst>
              <a:ext uri="{FF2B5EF4-FFF2-40B4-BE49-F238E27FC236}">
                <a16:creationId xmlns:a16="http://schemas.microsoft.com/office/drawing/2014/main" id="{C5FD7BBD-9281-4E12-B87B-F6685E51FF69}"/>
              </a:ext>
            </a:extLst>
          </p:cNvPr>
          <p:cNvPicPr>
            <a:picLocks noGrp="1" noChangeAspect="1"/>
          </p:cNvPicPr>
          <p:nvPr>
            <p:ph idx="1"/>
          </p:nvPr>
        </p:nvPicPr>
        <p:blipFill>
          <a:blip r:embed="rId2"/>
          <a:stretch>
            <a:fillRect/>
          </a:stretch>
        </p:blipFill>
        <p:spPr>
          <a:xfrm>
            <a:off x="1341884" y="2060848"/>
            <a:ext cx="3606128" cy="2916524"/>
          </a:xfrm>
        </p:spPr>
      </p:pic>
      <p:pic>
        <p:nvPicPr>
          <p:cNvPr id="9" name="Picture 8">
            <a:extLst>
              <a:ext uri="{FF2B5EF4-FFF2-40B4-BE49-F238E27FC236}">
                <a16:creationId xmlns:a16="http://schemas.microsoft.com/office/drawing/2014/main" id="{876B9F66-EDE7-4C86-9B90-F43526AA3C0D}"/>
              </a:ext>
            </a:extLst>
          </p:cNvPr>
          <p:cNvPicPr>
            <a:picLocks noChangeAspect="1"/>
          </p:cNvPicPr>
          <p:nvPr/>
        </p:nvPicPr>
        <p:blipFill>
          <a:blip r:embed="rId3"/>
          <a:stretch>
            <a:fillRect/>
          </a:stretch>
        </p:blipFill>
        <p:spPr>
          <a:xfrm>
            <a:off x="5158308" y="2060848"/>
            <a:ext cx="3558027" cy="2916524"/>
          </a:xfrm>
          <a:prstGeom prst="rect">
            <a:avLst/>
          </a:prstGeom>
        </p:spPr>
      </p:pic>
      <p:sp>
        <p:nvSpPr>
          <p:cNvPr id="10" name="TextBox 9">
            <a:extLst>
              <a:ext uri="{FF2B5EF4-FFF2-40B4-BE49-F238E27FC236}">
                <a16:creationId xmlns:a16="http://schemas.microsoft.com/office/drawing/2014/main" id="{5980F7FD-33C5-458E-9E00-D58B17E3B58E}"/>
              </a:ext>
            </a:extLst>
          </p:cNvPr>
          <p:cNvSpPr txBox="1"/>
          <p:nvPr/>
        </p:nvSpPr>
        <p:spPr>
          <a:xfrm>
            <a:off x="2460872" y="4977372"/>
            <a:ext cx="1761332" cy="461665"/>
          </a:xfrm>
          <a:prstGeom prst="rect">
            <a:avLst/>
          </a:prstGeom>
          <a:noFill/>
        </p:spPr>
        <p:txBody>
          <a:bodyPr wrap="square" rtlCol="0">
            <a:spAutoFit/>
          </a:bodyPr>
          <a:lstStyle/>
          <a:p>
            <a:r>
              <a:rPr lang="en-US" dirty="0"/>
              <a:t>Train Data</a:t>
            </a:r>
            <a:endParaRPr lang="en-IN" dirty="0"/>
          </a:p>
        </p:txBody>
      </p:sp>
      <p:sp>
        <p:nvSpPr>
          <p:cNvPr id="14" name="TextBox 13">
            <a:extLst>
              <a:ext uri="{FF2B5EF4-FFF2-40B4-BE49-F238E27FC236}">
                <a16:creationId xmlns:a16="http://schemas.microsoft.com/office/drawing/2014/main" id="{863174FB-1CD1-42E0-B325-D8E3C2D259DF}"/>
              </a:ext>
            </a:extLst>
          </p:cNvPr>
          <p:cNvSpPr txBox="1"/>
          <p:nvPr/>
        </p:nvSpPr>
        <p:spPr>
          <a:xfrm>
            <a:off x="6336297" y="5016400"/>
            <a:ext cx="1584176" cy="461665"/>
          </a:xfrm>
          <a:prstGeom prst="rect">
            <a:avLst/>
          </a:prstGeom>
          <a:noFill/>
        </p:spPr>
        <p:txBody>
          <a:bodyPr wrap="square">
            <a:spAutoFit/>
          </a:bodyPr>
          <a:lstStyle/>
          <a:p>
            <a:r>
              <a:rPr lang="en-IN" dirty="0"/>
              <a:t>Test Data</a:t>
            </a:r>
          </a:p>
        </p:txBody>
      </p:sp>
      <p:sp>
        <p:nvSpPr>
          <p:cNvPr id="15" name="TextBox 14">
            <a:extLst>
              <a:ext uri="{FF2B5EF4-FFF2-40B4-BE49-F238E27FC236}">
                <a16:creationId xmlns:a16="http://schemas.microsoft.com/office/drawing/2014/main" id="{2C5D818A-5C28-4C25-985B-5C9D42EFBC11}"/>
              </a:ext>
            </a:extLst>
          </p:cNvPr>
          <p:cNvSpPr txBox="1"/>
          <p:nvPr/>
        </p:nvSpPr>
        <p:spPr>
          <a:xfrm>
            <a:off x="3144948" y="1498600"/>
            <a:ext cx="3960440" cy="523220"/>
          </a:xfrm>
          <a:prstGeom prst="rect">
            <a:avLst/>
          </a:prstGeom>
          <a:noFill/>
        </p:spPr>
        <p:txBody>
          <a:bodyPr wrap="square" rtlCol="0">
            <a:spAutoFit/>
          </a:bodyPr>
          <a:lstStyle/>
          <a:p>
            <a:r>
              <a:rPr lang="en-US" sz="2800" dirty="0"/>
              <a:t>Actual vs predicted for</a:t>
            </a:r>
            <a:endParaRPr lang="en-IN" sz="2800" dirty="0"/>
          </a:p>
        </p:txBody>
      </p:sp>
      <p:pic>
        <p:nvPicPr>
          <p:cNvPr id="17" name="Picture 16">
            <a:extLst>
              <a:ext uri="{FF2B5EF4-FFF2-40B4-BE49-F238E27FC236}">
                <a16:creationId xmlns:a16="http://schemas.microsoft.com/office/drawing/2014/main" id="{87A9E4BA-A15C-43C1-9CE1-17FC0AEAFC35}"/>
              </a:ext>
            </a:extLst>
          </p:cNvPr>
          <p:cNvPicPr>
            <a:picLocks noChangeAspect="1"/>
          </p:cNvPicPr>
          <p:nvPr/>
        </p:nvPicPr>
        <p:blipFill>
          <a:blip r:embed="rId4"/>
          <a:stretch>
            <a:fillRect/>
          </a:stretch>
        </p:blipFill>
        <p:spPr>
          <a:xfrm>
            <a:off x="3144948" y="5517093"/>
            <a:ext cx="4168501" cy="845893"/>
          </a:xfrm>
          <a:prstGeom prst="rect">
            <a:avLst/>
          </a:prstGeom>
        </p:spPr>
      </p:pic>
    </p:spTree>
    <p:extLst>
      <p:ext uri="{BB962C8B-B14F-4D97-AF65-F5344CB8AC3E}">
        <p14:creationId xmlns:p14="http://schemas.microsoft.com/office/powerpoint/2010/main" val="273388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20883690-6BA9-4858-8E0E-BC69E87DF780}"/>
              </a:ext>
            </a:extLst>
          </p:cNvPr>
          <p:cNvSpPr txBox="1">
            <a:spLocks/>
          </p:cNvSpPr>
          <p:nvPr/>
        </p:nvSpPr>
        <p:spPr>
          <a:xfrm>
            <a:off x="837828" y="548680"/>
            <a:ext cx="10360501" cy="863923"/>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solidFill>
                  <a:schemeClr val="accent1"/>
                </a:solidFill>
              </a:rPr>
              <a:t>Model used and its explanation:</a:t>
            </a:r>
          </a:p>
        </p:txBody>
      </p:sp>
      <p:sp>
        <p:nvSpPr>
          <p:cNvPr id="3" name="TextBox 2">
            <a:extLst>
              <a:ext uri="{FF2B5EF4-FFF2-40B4-BE49-F238E27FC236}">
                <a16:creationId xmlns:a16="http://schemas.microsoft.com/office/drawing/2014/main" id="{BD15E7CA-9BD2-4D28-BA09-88DCF0D3549E}"/>
              </a:ext>
            </a:extLst>
          </p:cNvPr>
          <p:cNvSpPr txBox="1"/>
          <p:nvPr/>
        </p:nvSpPr>
        <p:spPr>
          <a:xfrm>
            <a:off x="837828" y="1484784"/>
            <a:ext cx="11249167" cy="1785104"/>
          </a:xfrm>
          <a:prstGeom prst="rect">
            <a:avLst/>
          </a:prstGeom>
          <a:noFill/>
        </p:spPr>
        <p:txBody>
          <a:bodyPr wrap="square" rtlCol="0">
            <a:spAutoFit/>
          </a:bodyPr>
          <a:lstStyle/>
          <a:p>
            <a:pPr marL="342900" indent="-342900">
              <a:buFont typeface="Arial" panose="020B0604020202020204" pitchFamily="34" charset="0"/>
              <a:buChar char="•"/>
            </a:pPr>
            <a:r>
              <a:rPr lang="en-US" sz="2000" dirty="0"/>
              <a:t>RANDOM FOREST:</a:t>
            </a:r>
          </a:p>
          <a:p>
            <a:r>
              <a:rPr lang="en-US" sz="1800" dirty="0"/>
              <a:t>The code loads necessary libraries.</a:t>
            </a:r>
          </a:p>
          <a:p>
            <a:r>
              <a:rPr lang="en-US" sz="1800" dirty="0"/>
              <a:t>Weekly_sales is my dependent variable and rest all are independent.</a:t>
            </a:r>
          </a:p>
          <a:p>
            <a:r>
              <a:rPr lang="en-US" sz="1800" dirty="0"/>
              <a:t>The Mean Absolute Percentage Error (MAPE) and Root Mean Squared Error (RMSE) are calculated for the Random Forest model to assess its accuracy.</a:t>
            </a:r>
          </a:p>
          <a:p>
            <a:r>
              <a:rPr lang="en-US" sz="1800" dirty="0"/>
              <a:t>The model is used to make predictions on test data sets and that data is been stores in the </a:t>
            </a:r>
            <a:r>
              <a:rPr lang="en-US" sz="1800" dirty="0" err="1"/>
              <a:t>rf_predictions</a:t>
            </a:r>
            <a:r>
              <a:rPr lang="en-US" sz="1800" dirty="0"/>
              <a:t> variable.</a:t>
            </a:r>
          </a:p>
        </p:txBody>
      </p:sp>
      <p:pic>
        <p:nvPicPr>
          <p:cNvPr id="10" name="Content Placeholder 4">
            <a:extLst>
              <a:ext uri="{FF2B5EF4-FFF2-40B4-BE49-F238E27FC236}">
                <a16:creationId xmlns:a16="http://schemas.microsoft.com/office/drawing/2014/main" id="{20C60A89-8FC1-4960-8991-B6E715DFA398}"/>
              </a:ext>
            </a:extLst>
          </p:cNvPr>
          <p:cNvPicPr>
            <a:picLocks noChangeAspect="1"/>
          </p:cNvPicPr>
          <p:nvPr/>
        </p:nvPicPr>
        <p:blipFill>
          <a:blip r:embed="rId2"/>
          <a:stretch>
            <a:fillRect/>
          </a:stretch>
        </p:blipFill>
        <p:spPr>
          <a:xfrm>
            <a:off x="1125860" y="3717032"/>
            <a:ext cx="4879988" cy="2800046"/>
          </a:xfrm>
          <a:prstGeom prst="rect">
            <a:avLst/>
          </a:prstGeom>
        </p:spPr>
      </p:pic>
      <p:pic>
        <p:nvPicPr>
          <p:cNvPr id="11" name="Picture 10">
            <a:extLst>
              <a:ext uri="{FF2B5EF4-FFF2-40B4-BE49-F238E27FC236}">
                <a16:creationId xmlns:a16="http://schemas.microsoft.com/office/drawing/2014/main" id="{2D47023B-84EB-455C-BADD-94F79926E6B4}"/>
              </a:ext>
            </a:extLst>
          </p:cNvPr>
          <p:cNvPicPr>
            <a:picLocks noChangeAspect="1"/>
          </p:cNvPicPr>
          <p:nvPr/>
        </p:nvPicPr>
        <p:blipFill>
          <a:blip r:embed="rId3"/>
          <a:stretch>
            <a:fillRect/>
          </a:stretch>
        </p:blipFill>
        <p:spPr>
          <a:xfrm>
            <a:off x="6387112" y="4686487"/>
            <a:ext cx="4801016" cy="861135"/>
          </a:xfrm>
          <a:prstGeom prst="rect">
            <a:avLst/>
          </a:prstGeom>
        </p:spPr>
      </p:pic>
      <p:sp>
        <p:nvSpPr>
          <p:cNvPr id="12" name="TextBox 11">
            <a:extLst>
              <a:ext uri="{FF2B5EF4-FFF2-40B4-BE49-F238E27FC236}">
                <a16:creationId xmlns:a16="http://schemas.microsoft.com/office/drawing/2014/main" id="{451A64D9-788C-415F-A4E5-65F48B74693B}"/>
              </a:ext>
            </a:extLst>
          </p:cNvPr>
          <p:cNvSpPr txBox="1"/>
          <p:nvPr/>
        </p:nvSpPr>
        <p:spPr>
          <a:xfrm>
            <a:off x="3953487" y="3193812"/>
            <a:ext cx="5112568" cy="523220"/>
          </a:xfrm>
          <a:prstGeom prst="rect">
            <a:avLst/>
          </a:prstGeom>
          <a:noFill/>
        </p:spPr>
        <p:txBody>
          <a:bodyPr wrap="square" rtlCol="0">
            <a:spAutoFit/>
          </a:bodyPr>
          <a:lstStyle/>
          <a:p>
            <a:r>
              <a:rPr lang="en-US" sz="2800" dirty="0"/>
              <a:t>Actual vs predicted for test data</a:t>
            </a:r>
            <a:endParaRPr lang="en-IN" sz="2800" dirty="0"/>
          </a:p>
        </p:txBody>
      </p:sp>
    </p:spTree>
    <p:extLst>
      <p:ext uri="{BB962C8B-B14F-4D97-AF65-F5344CB8AC3E}">
        <p14:creationId xmlns:p14="http://schemas.microsoft.com/office/powerpoint/2010/main" val="417391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127</TotalTime>
  <Words>645</Words>
  <Application>Microsoft Office PowerPoint</Application>
  <PresentationFormat>Custom</PresentationFormat>
  <Paragraphs>54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Tech 16x9</vt:lpstr>
      <vt:lpstr>“Sales Analysis and Predictive Modeling for Walmart Stores"</vt:lpstr>
      <vt:lpstr>Why I had selected this project:</vt:lpstr>
      <vt:lpstr>Problem Definition:</vt:lpstr>
      <vt:lpstr>Flow of Work:</vt:lpstr>
      <vt:lpstr>PowerPoint Presentation</vt:lpstr>
      <vt:lpstr>PowerPoint Presentation</vt:lpstr>
      <vt:lpstr>PowerPoint Presentation</vt:lpstr>
      <vt:lpstr>Plots for Linear Regression: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suraj shete</dc:creator>
  <cp:lastModifiedBy>suraj shete</cp:lastModifiedBy>
  <cp:revision>1</cp:revision>
  <dcterms:created xsi:type="dcterms:W3CDTF">2023-10-08T06:55:22Z</dcterms:created>
  <dcterms:modified xsi:type="dcterms:W3CDTF">2023-11-15T06:42:24Z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