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473" r:id="rId3"/>
    <p:sldId id="477" r:id="rId4"/>
    <p:sldId id="502" r:id="rId5"/>
    <p:sldId id="507" r:id="rId6"/>
    <p:sldId id="482" r:id="rId7"/>
    <p:sldId id="505" r:id="rId8"/>
    <p:sldId id="506" r:id="rId9"/>
    <p:sldId id="483" r:id="rId10"/>
    <p:sldId id="498" r:id="rId11"/>
    <p:sldId id="339" r:id="rId1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492" y="-1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38688"/>
        <c:axId val="35940224"/>
      </c:scatterChart>
      <c:valAx>
        <c:axId val="3593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940224"/>
        <c:crosses val="autoZero"/>
        <c:crossBetween val="midCat"/>
        <c:majorUnit val="0.25"/>
      </c:valAx>
      <c:valAx>
        <c:axId val="35940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5938688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y_true = [100, 50, 30]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y_preds = [90, 50, 50]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RMSE = np.sqrt((10**2 + 0**2 + 20**2) / 3) = </a:t>
            </a:r>
            <a:r>
              <a:rPr lang="en-US" sz="3000" smtClean="0">
                <a:latin typeface="PFDinTextCompPro-Italic"/>
                <a:cs typeface="PFDinTextCompPro-Italic"/>
              </a:rPr>
              <a:t>12.88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 descr="http://www.dataschool.io/content/images/2014/Mar/confusion_matrix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638300"/>
            <a:ext cx="37528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predictions of disease?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NO = negative test = False = 0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3335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 descr="http://www.dataschool.io/content/images/2014/Mar/confusion_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211580"/>
            <a:ext cx="43665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626584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correct?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611344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wrong?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1 - accuracy = 1 - 0.91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333500"/>
            <a:ext cx="373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True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“sensitivity” or “recall”</a:t>
            </a:r>
          </a:p>
        </p:txBody>
      </p:sp>
      <p:pic>
        <p:nvPicPr>
          <p:cNvPr id="2050" name="Picture 2" descr="http://www.dataschool.io/content/images/2014/Mar/confusion_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211580"/>
            <a:ext cx="43665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72618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Precision: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predicted yes = 100/110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0137" y="372618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1 - FPR = 1 - 0.17 = 0.83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0137" y="2705100"/>
            <a:ext cx="373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>
                <a:latin typeface="PFDinTextCompPro-Italic" panose="02000506020000020004" pitchFamily="2" charset="0"/>
              </a:rPr>
              <a:t>F</a:t>
            </a:r>
            <a:r>
              <a:rPr lang="en-US" sz="2500" smtClean="0">
                <a:latin typeface="PFDinTextCompPro-Italic" panose="02000506020000020004" pitchFamily="2" charset="0"/>
              </a:rPr>
              <a:t>P / actual no = 10/60 = 0.17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1937" y="11049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gets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 score.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Choosing a cut-off, this becomes a classification.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choose a cut-off?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evaluate the ranking without choosing a cut-off?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71678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45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13509</TotalTime>
  <Pages>0</Pages>
  <Words>404</Words>
  <Characters>0</Characters>
  <Application>Microsoft Office PowerPoint</Application>
  <PresentationFormat>Custom</PresentationFormat>
  <Lines>0</Lines>
  <Paragraphs>133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GA_Instructor_Template_Deck</vt:lpstr>
      <vt:lpstr>Agenda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1747</cp:revision>
  <cp:lastPrinted>2013-03-28T23:13:53Z</cp:lastPrinted>
  <dcterms:modified xsi:type="dcterms:W3CDTF">2015-01-25T20:37:10Z</dcterms:modified>
</cp:coreProperties>
</file>