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269" r:id="rId13"/>
    <p:sldId id="298" r:id="rId14"/>
    <p:sldId id="288" r:id="rId15"/>
    <p:sldId id="265" r:id="rId16"/>
    <p:sldId id="270" r:id="rId17"/>
    <p:sldId id="272" r:id="rId18"/>
    <p:sldId id="273" r:id="rId19"/>
    <p:sldId id="274" r:id="rId20"/>
    <p:sldId id="275" r:id="rId21"/>
    <p:sldId id="285" r:id="rId22"/>
    <p:sldId id="290" r:id="rId23"/>
    <p:sldId id="291" r:id="rId24"/>
    <p:sldId id="268" r:id="rId25"/>
    <p:sldId id="276" r:id="rId26"/>
    <p:sldId id="292" r:id="rId27"/>
    <p:sldId id="277" r:id="rId28"/>
    <p:sldId id="278" r:id="rId29"/>
    <p:sldId id="282" r:id="rId30"/>
    <p:sldId id="293" r:id="rId31"/>
    <p:sldId id="294" r:id="rId32"/>
    <p:sldId id="295" r:id="rId33"/>
    <p:sldId id="296" r:id="rId34"/>
    <p:sldId id="297" r:id="rId35"/>
    <p:sldId id="28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DAT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gitssh" TargetMode="External"/><Relationship Id="rId2" Type="http://schemas.openxmlformats.org/officeDocument/2006/relationships/hyperlink" Target="http://tiny.cc/install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DAT4-studen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Example repo: </a:t>
            </a:r>
            <a:r>
              <a:rPr lang="en-US" smtClean="0">
                <a:hlinkClick r:id="rId2"/>
              </a:rPr>
              <a:t>github.com/justmarkham/DAT4</a:t>
            </a:r>
            <a:endParaRPr lang="en-US" smtClean="0"/>
          </a:p>
          <a:p>
            <a:r>
              <a:rPr lang="en-US" smtClean="0"/>
              <a:t>Account name, repo name, description</a:t>
            </a:r>
          </a:p>
          <a:p>
            <a:r>
              <a:rPr lang="en-US"/>
              <a:t>F</a:t>
            </a:r>
            <a:r>
              <a:rPr lang="en-US" smtClean="0"/>
              <a:t>older structure</a:t>
            </a:r>
          </a:p>
          <a:p>
            <a:r>
              <a:rPr lang="en-US" smtClean="0"/>
              <a:t>Viewing files:</a:t>
            </a:r>
          </a:p>
          <a:p>
            <a:pPr lvl="1"/>
            <a:r>
              <a:rPr lang="en-US"/>
              <a:t>R</a:t>
            </a:r>
            <a:r>
              <a:rPr lang="en-US" smtClean="0"/>
              <a:t>endered view (with syntax highlighting)</a:t>
            </a:r>
          </a:p>
          <a:p>
            <a:pPr lvl="1"/>
            <a:r>
              <a:rPr lang="en-US" smtClean="0"/>
              <a:t>Raw view</a:t>
            </a:r>
          </a:p>
          <a:p>
            <a:r>
              <a:rPr lang="en-US" smtClean="0"/>
              <a:t>README.md:</a:t>
            </a:r>
          </a:p>
          <a:p>
            <a:pPr lvl="1"/>
            <a:r>
              <a:rPr lang="en-US" smtClean="0"/>
              <a:t>Describes a repo</a:t>
            </a:r>
          </a:p>
          <a:p>
            <a:pPr lvl="1"/>
            <a:r>
              <a:rPr lang="en-US"/>
              <a:t>A</a:t>
            </a:r>
            <a:r>
              <a:rPr lang="en-US" smtClean="0"/>
              <a:t>utomatically displayed</a:t>
            </a:r>
          </a:p>
          <a:p>
            <a:pPr lvl="1"/>
            <a:r>
              <a:rPr lang="en-US" smtClean="0"/>
              <a:t>Written in Markdown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“Create New” (plus sign):</a:t>
            </a:r>
          </a:p>
          <a:p>
            <a:pPr lvl="1"/>
            <a:r>
              <a:rPr lang="en-US" smtClean="0"/>
              <a:t>Define name, description, public or private</a:t>
            </a:r>
          </a:p>
          <a:p>
            <a:pPr lvl="1"/>
            <a:r>
              <a:rPr lang="en-US" smtClean="0"/>
              <a:t>Initialize with README (if you’re going to clone)</a:t>
            </a:r>
          </a:p>
          <a:p>
            <a:r>
              <a:rPr lang="en-US" smtClean="0"/>
              <a:t>Notes:</a:t>
            </a:r>
          </a:p>
          <a:p>
            <a:pPr lvl="1"/>
            <a:r>
              <a:rPr lang="en-US" smtClean="0"/>
              <a:t>Nothing has happened to your local computer</a:t>
            </a:r>
          </a:p>
          <a:p>
            <a:pPr lvl="1"/>
            <a:r>
              <a:rPr lang="en-US" smtClean="0"/>
              <a:t>This was done on GitHub, but GitHub used Git to add the README.md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installation and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Installation: </a:t>
            </a:r>
            <a:r>
              <a:rPr lang="en-US" smtClean="0">
                <a:hlinkClick r:id="rId2"/>
              </a:rPr>
              <a:t>tiny.cc/</a:t>
            </a:r>
            <a:r>
              <a:rPr lang="en-US" err="1" smtClean="0">
                <a:hlinkClick r:id="rId2"/>
              </a:rPr>
              <a:t>installgit</a:t>
            </a:r>
            <a:endParaRPr lang="en-US"/>
          </a:p>
          <a:p>
            <a:r>
              <a:rPr lang="en-US" smtClean="0"/>
              <a:t>Open </a:t>
            </a:r>
            <a:r>
              <a:rPr lang="en-US"/>
              <a:t>Git Bash (Windows) or Terminal (Mac/Linux</a:t>
            </a:r>
            <a:r>
              <a:rPr lang="en-US" smtClean="0"/>
              <a:t>):</a:t>
            </a:r>
            <a:endParaRPr lang="en-US"/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user.name “YOUR </a:t>
            </a:r>
            <a:r>
              <a:rPr lang="en-US" smtClean="0">
                <a:solidFill>
                  <a:srgbClr val="C00000"/>
                </a:solidFill>
              </a:rPr>
              <a:t>FULL NAME”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config --global user.email “YOUR EMAIL</a:t>
            </a:r>
            <a:r>
              <a:rPr lang="en-US" smtClean="0">
                <a:solidFill>
                  <a:srgbClr val="C00000"/>
                </a:solidFill>
              </a:rPr>
              <a:t>”</a:t>
            </a:r>
          </a:p>
          <a:p>
            <a:r>
              <a:rPr lang="en-US" smtClean="0"/>
              <a:t>Use the same email address you used with your GitHub account</a:t>
            </a:r>
          </a:p>
          <a:p>
            <a:r>
              <a:rPr lang="en-US" smtClean="0"/>
              <a:t>Generate </a:t>
            </a:r>
            <a:r>
              <a:rPr lang="en-US"/>
              <a:t>SSH keys: </a:t>
            </a:r>
            <a:r>
              <a:rPr lang="en-US" smtClean="0">
                <a:hlinkClick r:id="rId3"/>
              </a:rPr>
              <a:t>tiny.cc/</a:t>
            </a:r>
            <a:r>
              <a:rPr lang="en-US" err="1" smtClean="0">
                <a:hlinkClick r:id="rId3"/>
              </a:rPr>
              <a:t>gitssh</a:t>
            </a:r>
            <a:endParaRPr lang="en-US" smtClean="0"/>
          </a:p>
          <a:p>
            <a:pPr lvl="1"/>
            <a:r>
              <a:rPr lang="en-US" smtClean="0"/>
              <a:t>Not required, but more secure that HTTPS</a:t>
            </a:r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a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to be stored: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HTTPS or SSH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“origin” remote was set up by “git clone”</a:t>
            </a:r>
          </a:p>
          <a:p>
            <a:r>
              <a:rPr lang="en-US"/>
              <a:t>View 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</a:t>
            </a:r>
            <a:r>
              <a:rPr lang="en-US" smtClean="0"/>
              <a:t>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Contributing on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What is forking?</a:t>
            </a:r>
          </a:p>
          <a:p>
            <a:pPr lvl="1"/>
            <a:r>
              <a:rPr lang="en-US" smtClean="0"/>
              <a:t>Copy a repo to your account (including history)</a:t>
            </a:r>
          </a:p>
          <a:p>
            <a:pPr lvl="1"/>
            <a:r>
              <a:rPr lang="en-US" smtClean="0"/>
              <a:t>Does not stay in sync with the “upstream”</a:t>
            </a:r>
          </a:p>
          <a:p>
            <a:pPr lvl="1"/>
            <a:r>
              <a:rPr lang="en-US" smtClean="0"/>
              <a:t>Do </a:t>
            </a:r>
            <a:r>
              <a:rPr lang="en-US"/>
              <a:t>it! </a:t>
            </a:r>
            <a:r>
              <a:rPr lang="en-US" smtClean="0">
                <a:hlinkClick r:id="rId2"/>
              </a:rPr>
              <a:t>github.com/justmarkham/DAT4-students</a:t>
            </a:r>
            <a:endParaRPr lang="en-US" smtClean="0"/>
          </a:p>
          <a:p>
            <a:r>
              <a:rPr lang="en-US" smtClean="0"/>
              <a:t>Why fork?</a:t>
            </a:r>
          </a:p>
          <a:p>
            <a:pPr lvl="1"/>
            <a:r>
              <a:rPr lang="en-US" smtClean="0"/>
              <a:t>You want to make modifications</a:t>
            </a:r>
          </a:p>
          <a:p>
            <a:pPr lvl="1"/>
            <a:r>
              <a:rPr lang="en-US" smtClean="0"/>
              <a:t>You want to contribute to the upstream</a:t>
            </a:r>
          </a:p>
          <a:p>
            <a:r>
              <a:rPr lang="en-US" smtClean="0"/>
              <a:t>Clone your fork: </a:t>
            </a:r>
            <a:r>
              <a:rPr lang="en-US" smtClean="0">
                <a:solidFill>
                  <a:srgbClr val="C00000"/>
                </a:solidFill>
              </a:rPr>
              <a:t>git clone &lt;your URL&gt;</a:t>
            </a:r>
          </a:p>
          <a:p>
            <a:pPr lvl="1"/>
            <a:r>
              <a:rPr lang="en-US" smtClean="0"/>
              <a:t>Don’t clone inside your other local repo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flow for contributing</a:t>
            </a:r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96200" cy="48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Contribute to DAT4-students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mtClean="0"/>
              <a:t>Create a subdirectory in DAT4-students with your first name (lowercase): </a:t>
            </a:r>
            <a:r>
              <a:rPr lang="en-US" err="1" smtClean="0">
                <a:solidFill>
                  <a:srgbClr val="C00000"/>
                </a:solidFill>
              </a:rPr>
              <a:t>mkdir</a:t>
            </a:r>
            <a:r>
              <a:rPr lang="en-US" smtClean="0">
                <a:solidFill>
                  <a:srgbClr val="C00000"/>
                </a:solidFill>
              </a:rPr>
              <a:t> &lt;name&gt;</a:t>
            </a:r>
          </a:p>
          <a:p>
            <a:r>
              <a:rPr lang="en-US" smtClean="0"/>
              <a:t>Change to that subdirectory: </a:t>
            </a:r>
            <a:r>
              <a:rPr lang="en-US" smtClean="0">
                <a:solidFill>
                  <a:srgbClr val="C00000"/>
                </a:solidFill>
              </a:rPr>
              <a:t>cd &lt;name&gt;</a:t>
            </a:r>
          </a:p>
          <a:p>
            <a:r>
              <a:rPr lang="en-US" smtClean="0"/>
              <a:t>Create a file named “about.md”</a:t>
            </a:r>
          </a:p>
          <a:p>
            <a:r>
              <a:rPr lang="en-US" smtClean="0"/>
              <a:t>Write something using Markdown</a:t>
            </a:r>
          </a:p>
          <a:p>
            <a:r>
              <a:rPr lang="en-US" smtClean="0"/>
              <a:t>Using Git: add, commit, push</a:t>
            </a:r>
          </a:p>
          <a:p>
            <a:r>
              <a:rPr lang="en-US" smtClean="0"/>
              <a:t>Create a pull request: “I request that you pull changes from my repo into your repo”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flow for syncing a fork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72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 your “DAT4-students” fork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Files have been added to DAT4-students</a:t>
            </a:r>
          </a:p>
          <a:p>
            <a:r>
              <a:rPr lang="en-US" smtClean="0"/>
              <a:t>Add an “upstream” remote (one-time operation):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remote add upstream &lt;Kevin’s URL&gt;</a:t>
            </a:r>
          </a:p>
          <a:p>
            <a:pPr lvl="1"/>
            <a:r>
              <a:rPr lang="en-US" smtClean="0"/>
              <a:t>Check that it worked: </a:t>
            </a:r>
            <a:r>
              <a:rPr lang="en-US" smtClean="0">
                <a:solidFill>
                  <a:srgbClr val="C00000"/>
                </a:solidFill>
              </a:rPr>
              <a:t>git remote </a:t>
            </a:r>
            <a:r>
              <a:rPr lang="en-US">
                <a:solidFill>
                  <a:srgbClr val="C00000"/>
                </a:solidFill>
              </a:rPr>
              <a:t>-</a:t>
            </a:r>
            <a:r>
              <a:rPr lang="en-US" smtClean="0">
                <a:solidFill>
                  <a:srgbClr val="C00000"/>
                </a:solidFill>
              </a:rPr>
              <a:t>v</a:t>
            </a:r>
          </a:p>
          <a:p>
            <a:r>
              <a:rPr lang="en-US" smtClean="0"/>
              <a:t>Pull the changes from the upstream:</a:t>
            </a:r>
          </a:p>
          <a:p>
            <a:pPr lvl="1"/>
            <a:r>
              <a:rPr lang="en-US" smtClean="0"/>
              <a:t>Like updating your local files from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upstream master</a:t>
            </a:r>
          </a:p>
          <a:p>
            <a:pPr lvl="1"/>
            <a:r>
              <a:rPr lang="en-US" smtClean="0"/>
              <a:t>Pull = fetch + merge (basically)</a:t>
            </a:r>
          </a:p>
          <a:p>
            <a:r>
              <a:rPr lang="en-US"/>
              <a:t>Push </a:t>
            </a:r>
            <a:r>
              <a:rPr lang="en-US" smtClean="0"/>
              <a:t>the changes </a:t>
            </a:r>
            <a:r>
              <a:rPr lang="en-US"/>
              <a:t>up to GitHub (optional):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push origin </a:t>
            </a:r>
            <a:r>
              <a:rPr lang="en-US" smtClean="0">
                <a:solidFill>
                  <a:srgbClr val="C00000"/>
                </a:solidFill>
              </a:rPr>
              <a:t>master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Recipe for submitting homework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upstream master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Copy your homework file(s) to your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 or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Create pull request on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Bonus Content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Add one or more files</a:t>
            </a:r>
          </a:p>
          <a:p>
            <a:r>
              <a:rPr lang="en-US" smtClean="0"/>
              <a:t>Supports cloning, forking, commenting, committing</a:t>
            </a:r>
          </a:p>
          <a:p>
            <a:r>
              <a:rPr lang="en-US" smtClean="0"/>
              <a:t>Can be public or secret (not private)</a:t>
            </a:r>
          </a:p>
          <a:p>
            <a:r>
              <a:rPr lang="en-US" smtClean="0"/>
              <a:t>Useful for snippets, embedding, </a:t>
            </a:r>
            <a:r>
              <a:rPr lang="en-US" err="1" smtClean="0"/>
              <a:t>IPython</a:t>
            </a:r>
            <a:r>
              <a:rPr lang="en-US" smtClean="0"/>
              <a:t> </a:t>
            </a:r>
            <a:r>
              <a:rPr lang="en-US" err="1" smtClean="0"/>
              <a:t>nbviewer</a:t>
            </a:r>
            <a:r>
              <a:rPr lang="en-US" smtClean="0"/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learn 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Working with branches</a:t>
            </a:r>
          </a:p>
          <a:p>
            <a:r>
              <a:rPr lang="en-US" smtClean="0"/>
              <a:t>Rolling back changes</a:t>
            </a:r>
          </a:p>
          <a:p>
            <a:r>
              <a:rPr lang="en-US" smtClean="0"/>
              <a:t>Resolving merge conflicts</a:t>
            </a:r>
          </a:p>
          <a:p>
            <a:r>
              <a:rPr lang="en-US" smtClean="0"/>
              <a:t>Fixing LF/CRLF issues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control is useful when you write code, and data scientists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an account at </a:t>
            </a:r>
            <a:r>
              <a:rPr lang="en-US" smtClean="0">
                <a:hlinkClick r:id="rId2"/>
              </a:rPr>
              <a:t>github.com</a:t>
            </a:r>
            <a:endParaRPr lang="en-US" smtClean="0"/>
          </a:p>
          <a:p>
            <a:r>
              <a:rPr lang="en-US" smtClean="0"/>
              <a:t>There’s nothing to install</a:t>
            </a:r>
          </a:p>
          <a:p>
            <a:pPr lvl="1"/>
            <a:r>
              <a:rPr lang="en-US" smtClean="0"/>
              <a:t>“GitHub </a:t>
            </a:r>
            <a:r>
              <a:rPr lang="en-US"/>
              <a:t>for Windows” </a:t>
            </a:r>
            <a:r>
              <a:rPr lang="en-US" smtClean="0"/>
              <a:t>&amp; </a:t>
            </a:r>
            <a:r>
              <a:rPr lang="en-US"/>
              <a:t>“GitHub for Mac” are GUI clients (alternatives to command line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1441</Words>
  <Application>Microsoft Office PowerPoint</Application>
  <PresentationFormat>On-screen Show (4:3)</PresentationFormat>
  <Paragraphs>220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Git installation and setup</vt:lpstr>
      <vt:lpstr>Cloning a GitHub repo</vt:lpstr>
      <vt:lpstr>Checking your remotes</vt:lpstr>
      <vt:lpstr>Making changes, checking your status</vt:lpstr>
      <vt:lpstr>Committing changes</vt:lpstr>
      <vt:lpstr>Pushing to GitHub</vt:lpstr>
      <vt:lpstr>Quick recap of what you’ve done</vt:lpstr>
      <vt:lpstr>Let’s do it again!</vt:lpstr>
      <vt:lpstr>IV. Contributing on GitHub</vt:lpstr>
      <vt:lpstr>Forking a repo on GitHub</vt:lpstr>
      <vt:lpstr>GitHub flow for contributing</vt:lpstr>
      <vt:lpstr>Contribute to DAT4-students</vt:lpstr>
      <vt:lpstr>GitHub flow for syncing a fork</vt:lpstr>
      <vt:lpstr>Sync your “DAT4-students” fork</vt:lpstr>
      <vt:lpstr>Recipe for submitting homework</vt:lpstr>
      <vt:lpstr>V. Bonus Content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Kevin Markham</cp:lastModifiedBy>
  <cp:revision>142</cp:revision>
  <dcterms:created xsi:type="dcterms:W3CDTF">2006-08-16T00:00:00Z</dcterms:created>
  <dcterms:modified xsi:type="dcterms:W3CDTF">2014-12-22T18:55:14Z</dcterms:modified>
</cp:coreProperties>
</file>