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Lst>
  <p:notesMasterIdLst>
    <p:notesMasterId r:id="rId12"/>
  </p:notesMasterIdLst>
  <p:sldIdLst>
    <p:sldId id="258" r:id="rId3"/>
    <p:sldId id="353" r:id="rId4"/>
    <p:sldId id="262" r:id="rId5"/>
    <p:sldId id="362" r:id="rId6"/>
    <p:sldId id="385" r:id="rId7"/>
    <p:sldId id="386" r:id="rId8"/>
    <p:sldId id="387" r:id="rId9"/>
    <p:sldId id="388" r:id="rId10"/>
    <p:sldId id="314" r:id="rId11"/>
  </p:sldIdLst>
  <p:sldSz cx="9363075" cy="5257800"/>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328613" indent="128588"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657225" indent="257175"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985838" indent="385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316038" indent="512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518" autoAdjust="0"/>
  </p:normalViewPr>
  <p:slideViewPr>
    <p:cSldViewPr>
      <p:cViewPr>
        <p:scale>
          <a:sx n="120" d="100"/>
          <a:sy n="120" d="100"/>
        </p:scale>
        <p:origin x="-72" y="-72"/>
      </p:cViewPr>
      <p:guideLst>
        <p:guide orient="horz" pos="1279"/>
        <p:guide orient="horz" pos="306"/>
        <p:guide orient="horz" pos="565"/>
        <p:guide orient="horz" pos="2193"/>
        <p:guide orient="horz" pos="1611"/>
        <p:guide pos="5607"/>
        <p:guide pos="290"/>
        <p:guide pos="1979"/>
        <p:guide pos="3781"/>
        <p:guide pos="2092"/>
        <p:guide pos="389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92F479-4B50-F243-9713-1B12EC2B4BDB}" type="datetimeFigureOut">
              <a:rPr lang="en-US" smtClean="0"/>
              <a:t>12/12/2014</a:t>
            </a:fld>
            <a:endParaRPr lang="en-US"/>
          </a:p>
        </p:txBody>
      </p:sp>
      <p:sp>
        <p:nvSpPr>
          <p:cNvPr id="4" name="Slide Image Placeholder 3"/>
          <p:cNvSpPr>
            <a:spLocks noGrp="1" noRot="1" noChangeAspect="1"/>
          </p:cNvSpPr>
          <p:nvPr>
            <p:ph type="sldImg" idx="2"/>
          </p:nvPr>
        </p:nvSpPr>
        <p:spPr>
          <a:xfrm>
            <a:off x="376238" y="685800"/>
            <a:ext cx="61055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D4B5B7-85EF-4E48-AC80-2380FACD9C23}" type="slidenum">
              <a:rPr lang="en-US" smtClean="0"/>
              <a:t>‹#›</a:t>
            </a:fld>
            <a:endParaRPr lang="en-US"/>
          </a:p>
        </p:txBody>
      </p:sp>
    </p:spTree>
    <p:extLst>
      <p:ext uri="{BB962C8B-B14F-4D97-AF65-F5344CB8AC3E}">
        <p14:creationId xmlns:p14="http://schemas.microsoft.com/office/powerpoint/2010/main" val="10650278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1</a:t>
            </a:fld>
            <a:endParaRPr lang="en-US"/>
          </a:p>
        </p:txBody>
      </p:sp>
    </p:spTree>
    <p:extLst>
      <p:ext uri="{BB962C8B-B14F-4D97-AF65-F5344CB8AC3E}">
        <p14:creationId xmlns:p14="http://schemas.microsoft.com/office/powerpoint/2010/main" val="421365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2</a:t>
            </a:fld>
            <a:endParaRPr lang="en-US"/>
          </a:p>
        </p:txBody>
      </p:sp>
    </p:spTree>
    <p:extLst>
      <p:ext uri="{BB962C8B-B14F-4D97-AF65-F5344CB8AC3E}">
        <p14:creationId xmlns:p14="http://schemas.microsoft.com/office/powerpoint/2010/main" val="184081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3</a:t>
            </a:fld>
            <a:endParaRPr lang="en-US"/>
          </a:p>
        </p:txBody>
      </p:sp>
    </p:spTree>
    <p:extLst>
      <p:ext uri="{BB962C8B-B14F-4D97-AF65-F5344CB8AC3E}">
        <p14:creationId xmlns:p14="http://schemas.microsoft.com/office/powerpoint/2010/main" val="184081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Embrace diversity – We have a lot of different backgrounds</a:t>
            </a:r>
            <a:r>
              <a:rPr lang="en-US" baseline="0" dirty="0" smtClean="0"/>
              <a:t> in terms of interests, knowledge, skills – embrace that and learn from one another</a:t>
            </a:r>
          </a:p>
          <a:p>
            <a:endParaRPr lang="en-US" baseline="0" dirty="0" smtClean="0"/>
          </a:p>
          <a:p>
            <a:r>
              <a:rPr lang="en-US" baseline="0" dirty="0" smtClean="0"/>
              <a:t>Seek an optimal pace – We will do our best to find a pace that works well for everyone – if it’s too slow for you, we will help you go deeper and give you bigger challenges – if it’s too fast for you, we will provide you with extra help and resources</a:t>
            </a:r>
          </a:p>
          <a:p>
            <a:endParaRPr lang="en-US" baseline="0" dirty="0" smtClean="0"/>
          </a:p>
          <a:p>
            <a:r>
              <a:rPr lang="en-US" baseline="0" dirty="0" smtClean="0"/>
              <a:t>Communicate early and often – We want to know how you are doing with the course, what confuses you, what learning style works for you and what doesn’t – keep us updated so we can help you to be successful</a:t>
            </a:r>
          </a:p>
          <a:p>
            <a:endParaRPr lang="en-US" baseline="0" dirty="0" smtClean="0"/>
          </a:p>
          <a:p>
            <a:r>
              <a:rPr lang="en-US" baseline="0" smtClean="0"/>
              <a:t>Success </a:t>
            </a:r>
            <a:r>
              <a:rPr lang="en-US" baseline="0" dirty="0" smtClean="0"/>
              <a:t>is not a grade – Success in this course is not about grades (we don’t give out grades) or about how you do compared to your classmates, it’s about achieving your goal and helping you to get where you want </a:t>
            </a:r>
            <a:r>
              <a:rPr lang="en-US" baseline="0" smtClean="0"/>
              <a:t>to be</a:t>
            </a:r>
            <a:endParaRPr lang="en-US" baseline="0"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Application-based </a:t>
            </a:r>
            <a:r>
              <a:rPr lang="en-US" baseline="0" smtClean="0"/>
              <a:t>approach </a:t>
            </a:r>
            <a:r>
              <a:rPr lang="en-US" baseline="0" dirty="0" smtClean="0"/>
              <a:t>– We will be teaching you a combination of theory and practical implementation and having you practice things as much as possible – our goal is that you can effectively use these tools to do data science – data science means implementation, not just ideas</a:t>
            </a:r>
          </a:p>
          <a:p>
            <a:endParaRPr lang="en-US" baseline="0" dirty="0" smtClean="0"/>
          </a:p>
          <a:p>
            <a:r>
              <a:rPr lang="en-US" baseline="0" dirty="0" smtClean="0"/>
              <a:t>Understand key principles – We want you to understand the principles behind the methods </a:t>
            </a:r>
            <a:r>
              <a:rPr lang="en-US" baseline="0" smtClean="0"/>
              <a:t>and algorithms – “black box” </a:t>
            </a:r>
            <a:r>
              <a:rPr lang="en-US" baseline="0" dirty="0" smtClean="0"/>
              <a:t>data science will only get you so far – understanding what you’re doing and why will get you much further</a:t>
            </a:r>
          </a:p>
          <a:p>
            <a:endParaRPr lang="en-US" dirty="0" smtClean="0"/>
          </a:p>
          <a:p>
            <a:r>
              <a:rPr lang="en-US" smtClean="0"/>
              <a:t>Balance </a:t>
            </a:r>
            <a:r>
              <a:rPr lang="en-US" dirty="0" smtClean="0"/>
              <a:t>depth with breadth </a:t>
            </a:r>
            <a:r>
              <a:rPr lang="en-US" smtClean="0"/>
              <a:t>– We </a:t>
            </a:r>
            <a:r>
              <a:rPr lang="en-US" baseline="0" smtClean="0"/>
              <a:t>want </a:t>
            </a:r>
            <a:r>
              <a:rPr lang="en-US" baseline="0" dirty="0" smtClean="0"/>
              <a:t>you to know enough depth that you understand what you are doing, but not so much that we exclude crucial topics – we will try to accommodate your interests if you want to learn something we’re not planning on teaching</a:t>
            </a:r>
          </a:p>
          <a:p>
            <a:endParaRPr lang="en-US" baseline="0" dirty="0" smtClean="0"/>
          </a:p>
          <a:p>
            <a:r>
              <a:rPr lang="en-US" baseline="0" dirty="0" smtClean="0"/>
              <a:t>Course project – We are going to focus on the project from the start because that is where a lot of learning will occur</a:t>
            </a:r>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5</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Effort not prior knowledge – It’s not about what you know now,</a:t>
            </a:r>
            <a:r>
              <a:rPr lang="en-US" baseline="0" dirty="0" smtClean="0"/>
              <a:t> it’s about what you put into the course</a:t>
            </a:r>
          </a:p>
          <a:p>
            <a:endParaRPr lang="en-US" dirty="0" smtClean="0"/>
          </a:p>
          <a:p>
            <a:r>
              <a:rPr lang="en-US" dirty="0" smtClean="0"/>
              <a:t>Ask questions – Default</a:t>
            </a:r>
            <a:r>
              <a:rPr lang="en-US" baseline="0" dirty="0" smtClean="0"/>
              <a:t> to asking questions – helps with your understanding and helps us to know how you are doing</a:t>
            </a:r>
          </a:p>
          <a:p>
            <a:endParaRPr lang="en-US" baseline="0" dirty="0" smtClean="0"/>
          </a:p>
          <a:p>
            <a:r>
              <a:rPr lang="en-US" baseline="0" dirty="0" smtClean="0"/>
              <a:t>Communicate what you’ve learned – Blog about class</a:t>
            </a:r>
            <a:r>
              <a:rPr lang="en-US" baseline="0" smtClean="0"/>
              <a:t>, share it with others </a:t>
            </a:r>
            <a:r>
              <a:rPr lang="en-US" baseline="0" dirty="0" smtClean="0"/>
              <a:t>– will definitely deepen your knowledge</a:t>
            </a:r>
          </a:p>
          <a:p>
            <a:endParaRPr lang="en-US" baseline="0" dirty="0" smtClean="0"/>
          </a:p>
          <a:p>
            <a:r>
              <a:rPr lang="en-US" baseline="0" dirty="0" smtClean="0"/>
              <a:t>Help your classmates – We are all teachers and we are all learners – don’t be shy</a:t>
            </a:r>
          </a:p>
          <a:p>
            <a:endParaRPr lang="en-US" baseline="0" dirty="0" smtClean="0"/>
          </a:p>
          <a:p>
            <a:r>
              <a:rPr lang="en-US" baseline="0" dirty="0" smtClean="0"/>
              <a:t>Be patient with yourself – It’s okay if you don’t understand some of the </a:t>
            </a:r>
            <a:r>
              <a:rPr lang="en-US" baseline="0" smtClean="0"/>
              <a:t>course material – </a:t>
            </a:r>
            <a:r>
              <a:rPr lang="en-US" baseline="0" dirty="0" smtClean="0"/>
              <a:t>there is a lot of material and the complexity can be quite high – focus on learning as much as you can – we want to equip you with enough knowledge that you can learn independently both during and after </a:t>
            </a:r>
            <a:r>
              <a:rPr lang="en-US" baseline="0" smtClean="0"/>
              <a:t>this course</a:t>
            </a:r>
            <a:endParaRPr lang="en-US" baseline="0"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7</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8</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9</a:t>
            </a:fld>
            <a:endParaRPr lang="en-US"/>
          </a:p>
        </p:txBody>
      </p:sp>
    </p:spTree>
    <p:extLst>
      <p:ext uri="{BB962C8B-B14F-4D97-AF65-F5344CB8AC3E}">
        <p14:creationId xmlns:p14="http://schemas.microsoft.com/office/powerpoint/2010/main" val="1587738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579438"/>
            <a:ext cx="20383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Title 1"/>
          <p:cNvSpPr>
            <a:spLocks noGrp="1"/>
          </p:cNvSpPr>
          <p:nvPr>
            <p:ph type="ctrTitle"/>
          </p:nvPr>
        </p:nvSpPr>
        <p:spPr>
          <a:xfrm>
            <a:off x="413236" y="1144089"/>
            <a:ext cx="8469243" cy="1126998"/>
          </a:xfrm>
          <a:prstGeom prst="rect">
            <a:avLst/>
          </a:prstGeom>
        </p:spPr>
        <p:txBody>
          <a:bodyPr vert="horz" lIns="0" tIns="0" rIns="0" bIns="0"/>
          <a:lstStyle>
            <a:lvl1pPr>
              <a:lnSpc>
                <a:spcPct val="70000"/>
              </a:lnSpc>
              <a:defRPr sz="11500" b="1" cap="all" spc="-200">
                <a:latin typeface="PFDinTextCompPro-Bold"/>
                <a:cs typeface="PFDinTextCompPro-Bold"/>
              </a:defRPr>
            </a:lvl1pPr>
          </a:lstStyle>
          <a:p>
            <a:r>
              <a:rPr lang="en-US" smtClean="0"/>
              <a:t>Click to edit Master title style</a:t>
            </a:r>
            <a:endParaRPr lang="en-US" dirty="0"/>
          </a:p>
        </p:txBody>
      </p:sp>
      <p:sp>
        <p:nvSpPr>
          <p:cNvPr id="3" name="Subtitle 2"/>
          <p:cNvSpPr>
            <a:spLocks noGrp="1"/>
          </p:cNvSpPr>
          <p:nvPr>
            <p:ph type="subTitle" idx="1"/>
          </p:nvPr>
        </p:nvSpPr>
        <p:spPr>
          <a:xfrm>
            <a:off x="391455" y="4118670"/>
            <a:ext cx="6553695" cy="609600"/>
          </a:xfrm>
          <a:prstGeom prst="rect">
            <a:avLst/>
          </a:prstGeom>
        </p:spPr>
        <p:txBody>
          <a:bodyPr vert="horz" lIns="65828" tIns="32914" rIns="65828" bIns="32914"/>
          <a:lstStyle>
            <a:lvl1pPr marL="0" indent="0" algn="l">
              <a:buNone/>
              <a:defRPr lang="en-US" sz="2800" u="none" baseline="0" smtClean="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Tree>
    <p:extLst>
      <p:ext uri="{BB962C8B-B14F-4D97-AF65-F5344CB8AC3E}">
        <p14:creationId xmlns:p14="http://schemas.microsoft.com/office/powerpoint/2010/main" val="292431395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xercise Slide">
    <p:spTree>
      <p:nvGrpSpPr>
        <p:cNvPr id="1" name=""/>
        <p:cNvGrpSpPr/>
        <p:nvPr/>
      </p:nvGrpSpPr>
      <p:grpSpPr>
        <a:xfrm>
          <a:off x="0" y="0"/>
          <a:ext cx="0" cy="0"/>
          <a:chOff x="0" y="0"/>
          <a:chExt cx="0" cy="0"/>
        </a:xfrm>
      </p:grpSpPr>
      <p:cxnSp>
        <p:nvCxnSpPr>
          <p:cNvPr id="12" name="Straight Connector 11"/>
          <p:cNvCxnSpPr/>
          <p:nvPr userDrawn="1"/>
        </p:nvCxnSpPr>
        <p:spPr bwMode="auto">
          <a:xfrm flipH="1">
            <a:off x="454025" y="20828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Connector 12"/>
          <p:cNvCxnSpPr/>
          <p:nvPr userDrawn="1"/>
        </p:nvCxnSpPr>
        <p:spPr bwMode="auto">
          <a:xfrm>
            <a:off x="3386138" y="2085975"/>
            <a:ext cx="5272087"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4" name="Straight Connector 13"/>
          <p:cNvCxnSpPr/>
          <p:nvPr userDrawn="1"/>
        </p:nvCxnSpPr>
        <p:spPr bwMode="auto">
          <a:xfrm flipH="1">
            <a:off x="454025" y="36576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 name="Straight Connector 18"/>
          <p:cNvCxnSpPr/>
          <p:nvPr userDrawn="1"/>
        </p:nvCxnSpPr>
        <p:spPr bwMode="auto">
          <a:xfrm flipH="1">
            <a:off x="3371850" y="3651250"/>
            <a:ext cx="5272088"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468612" y="1491734"/>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68612" y="2158557"/>
            <a:ext cx="2688926" cy="1200150"/>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3386137" y="1494184"/>
            <a:ext cx="5257800"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6" name="Content Placeholder 3"/>
          <p:cNvSpPr>
            <a:spLocks noGrp="1"/>
          </p:cNvSpPr>
          <p:nvPr>
            <p:ph sz="half" idx="13"/>
          </p:nvPr>
        </p:nvSpPr>
        <p:spPr>
          <a:xfrm>
            <a:off x="3386137" y="2161007"/>
            <a:ext cx="1219200" cy="1111856"/>
          </a:xfrm>
          <a:prstGeom prst="rect">
            <a:avLst/>
          </a:prstGeom>
        </p:spPr>
        <p:txBody>
          <a:bodyPr vert="horz" lIns="0" tIns="32914" rIns="65828" bIns="32914"/>
          <a:lstStyle>
            <a:lvl1pPr marL="0" indent="0">
              <a:lnSpc>
                <a:spcPct val="100000"/>
              </a:lnSpc>
              <a:buNone/>
              <a:defRPr sz="1400" i="1"/>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0" name="Content Placeholder 3"/>
          <p:cNvSpPr>
            <a:spLocks noGrp="1"/>
          </p:cNvSpPr>
          <p:nvPr>
            <p:ph sz="half" idx="14"/>
          </p:nvPr>
        </p:nvSpPr>
        <p:spPr>
          <a:xfrm>
            <a:off x="4853747" y="2161007"/>
            <a:ext cx="3790189" cy="1111856"/>
          </a:xfrm>
          <a:prstGeom prst="rect">
            <a:avLst/>
          </a:prstGeom>
        </p:spPr>
        <p:txBody>
          <a:bodyPr vert="horz" lIns="0" tIns="32914" rIns="65828" bIns="32914"/>
          <a:lstStyle>
            <a:lvl1pPr marL="225425" indent="-225425">
              <a:lnSpc>
                <a:spcPct val="100000"/>
              </a:lnSpc>
              <a:buSzPct val="100000"/>
              <a:buFont typeface="+mj-lt"/>
              <a:buAutoNum type="arabicPeriod"/>
              <a:defRPr sz="1400"/>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1" name="Text Placeholder 2"/>
          <p:cNvSpPr>
            <a:spLocks noGrp="1"/>
          </p:cNvSpPr>
          <p:nvPr>
            <p:ph type="body" idx="15"/>
          </p:nvPr>
        </p:nvSpPr>
        <p:spPr>
          <a:xfrm>
            <a:off x="468612" y="3070370"/>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68612" y="3737193"/>
            <a:ext cx="2688926"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ext Placeholder 2"/>
          <p:cNvSpPr>
            <a:spLocks noGrp="1"/>
          </p:cNvSpPr>
          <p:nvPr>
            <p:ph type="body" idx="18"/>
          </p:nvPr>
        </p:nvSpPr>
        <p:spPr>
          <a:xfrm>
            <a:off x="3386137" y="2933700"/>
            <a:ext cx="5257800" cy="61988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8" name="Content Placeholder 3"/>
          <p:cNvSpPr>
            <a:spLocks noGrp="1"/>
          </p:cNvSpPr>
          <p:nvPr>
            <p:ph sz="half" idx="19"/>
          </p:nvPr>
        </p:nvSpPr>
        <p:spPr>
          <a:xfrm>
            <a:off x="3386137" y="3730063"/>
            <a:ext cx="5257800"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23" name="Slide Number Placeholder 6"/>
          <p:cNvSpPr>
            <a:spLocks noGrp="1"/>
          </p:cNvSpPr>
          <p:nvPr>
            <p:ph type="sldNum" sz="quarter" idx="20"/>
          </p:nvPr>
        </p:nvSpPr>
        <p:spPr/>
        <p:txBody>
          <a:bodyPr/>
          <a:lstStyle>
            <a:lvl1pPr>
              <a:defRPr/>
            </a:lvl1pPr>
          </a:lstStyle>
          <a:p>
            <a:pPr>
              <a:defRPr/>
            </a:pPr>
            <a:fld id="{D4DC701D-38C3-2B44-A4BF-009E7CC0FE05}" type="slidenum">
              <a:rPr lang="en-US"/>
              <a:pPr>
                <a:defRPr/>
              </a:pPr>
              <a:t>‹#›</a:t>
            </a:fld>
            <a:endParaRPr lang="en-US"/>
          </a:p>
        </p:txBody>
      </p:sp>
    </p:spTree>
    <p:extLst>
      <p:ext uri="{BB962C8B-B14F-4D97-AF65-F5344CB8AC3E}">
        <p14:creationId xmlns:p14="http://schemas.microsoft.com/office/powerpoint/2010/main" val="428871612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cxnSp>
        <p:nvCxnSpPr>
          <p:cNvPr id="9" name="Straight Connector 8"/>
          <p:cNvCxnSpPr/>
          <p:nvPr userDrawn="1"/>
        </p:nvCxnSpPr>
        <p:spPr bwMode="auto">
          <a:xfrm flipH="1">
            <a:off x="6169025" y="2082800"/>
            <a:ext cx="2703513"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 name="Straight Connector 9"/>
          <p:cNvCxnSpPr/>
          <p:nvPr userDrawn="1"/>
        </p:nvCxnSpPr>
        <p:spPr bwMode="auto">
          <a:xfrm>
            <a:off x="476250" y="2082800"/>
            <a:ext cx="5500688"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6183611" y="1498728"/>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dirty="0" smtClean="0"/>
              <a:t>Click to edit Master text styles</a:t>
            </a:r>
          </a:p>
        </p:txBody>
      </p:sp>
      <p:sp>
        <p:nvSpPr>
          <p:cNvPr id="4" name="Content Placeholder 3"/>
          <p:cNvSpPr>
            <a:spLocks noGrp="1"/>
          </p:cNvSpPr>
          <p:nvPr>
            <p:ph sz="half" idx="2"/>
          </p:nvPr>
        </p:nvSpPr>
        <p:spPr>
          <a:xfrm>
            <a:off x="6183611" y="2156844"/>
            <a:ext cx="2688926"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476249" y="1498728"/>
            <a:ext cx="5500688"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76249" y="2156844"/>
            <a:ext cx="5500688"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itle 1"/>
          <p:cNvSpPr>
            <a:spLocks noGrp="1"/>
          </p:cNvSpPr>
          <p:nvPr>
            <p:ph type="ctrTitle"/>
          </p:nvPr>
        </p:nvSpPr>
        <p:spPr>
          <a:xfrm>
            <a:off x="442981" y="1066788"/>
            <a:ext cx="8429555" cy="571512"/>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11" name="Slide Number Placeholder 6"/>
          <p:cNvSpPr>
            <a:spLocks noGrp="1"/>
          </p:cNvSpPr>
          <p:nvPr>
            <p:ph type="sldNum" sz="quarter" idx="17"/>
          </p:nvPr>
        </p:nvSpPr>
        <p:spPr/>
        <p:txBody>
          <a:bodyPr/>
          <a:lstStyle>
            <a:lvl1pPr>
              <a:defRPr/>
            </a:lvl1pPr>
          </a:lstStyle>
          <a:p>
            <a:pPr>
              <a:defRPr/>
            </a:pPr>
            <a:fld id="{4818E8F9-447F-654D-803B-9DEE29FFF515}" type="slidenum">
              <a:rPr lang="en-US"/>
              <a:pPr>
                <a:defRPr/>
              </a:pPr>
              <a:t>‹#›</a:t>
            </a:fld>
            <a:endParaRPr lang="en-US"/>
          </a:p>
        </p:txBody>
      </p:sp>
    </p:spTree>
    <p:extLst>
      <p:ext uri="{BB962C8B-B14F-4D97-AF65-F5344CB8AC3E}">
        <p14:creationId xmlns:p14="http://schemas.microsoft.com/office/powerpoint/2010/main" val="205186446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8611"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36400"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Text Box 1"/>
          <p:cNvSpPr txBox="1">
            <a:spLocks noGrp="1" noChangeArrowheads="1"/>
          </p:cNvSpPr>
          <p:nvPr>
            <p:ph type="sldNum" sz="quarter" idx="12"/>
          </p:nvPr>
        </p:nvSpPr>
        <p:spPr>
          <a:ln/>
        </p:spPr>
        <p:txBody>
          <a:bodyPr/>
          <a:lstStyle>
            <a:lvl1pPr>
              <a:defRPr/>
            </a:lvl1pPr>
          </a:lstStyle>
          <a:p>
            <a:pPr>
              <a:defRPr/>
            </a:pPr>
            <a:fld id="{69262ABD-C146-AE4A-B90F-9D71F19074ED}" type="slidenum">
              <a:rPr lang="en-US"/>
              <a:pPr>
                <a:defRPr/>
              </a:pPr>
              <a:t>‹#›</a:t>
            </a:fld>
            <a:endParaRPr lang="en-US" dirty="0"/>
          </a:p>
        </p:txBody>
      </p:sp>
    </p:spTree>
    <p:extLst>
      <p:ext uri="{BB962C8B-B14F-4D97-AF65-F5344CB8AC3E}">
        <p14:creationId xmlns:p14="http://schemas.microsoft.com/office/powerpoint/2010/main" val="132179268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with Sub Head">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3" name="Text Box 1"/>
          <p:cNvSpPr txBox="1">
            <a:spLocks noGrp="1" noChangeArrowheads="1"/>
          </p:cNvSpPr>
          <p:nvPr>
            <p:ph type="sldNum" sz="quarter" idx="12"/>
          </p:nvPr>
        </p:nvSpPr>
        <p:spPr>
          <a:ln/>
        </p:spPr>
        <p:txBody>
          <a:bodyPr/>
          <a:lstStyle>
            <a:lvl1pPr>
              <a:defRPr/>
            </a:lvl1pPr>
          </a:lstStyle>
          <a:p>
            <a:pPr>
              <a:defRPr/>
            </a:pPr>
            <a:fld id="{DE961AC2-C84F-D04B-81D7-7DCA9165AC66}" type="slidenum">
              <a:rPr lang="en-US"/>
              <a:pPr>
                <a:defRPr/>
              </a:pPr>
              <a:t>‹#›</a:t>
            </a:fld>
            <a:endParaRPr lang="en-US" dirty="0"/>
          </a:p>
        </p:txBody>
      </p:sp>
    </p:spTree>
    <p:extLst>
      <p:ext uri="{BB962C8B-B14F-4D97-AF65-F5344CB8AC3E}">
        <p14:creationId xmlns:p14="http://schemas.microsoft.com/office/powerpoint/2010/main" val="771233677"/>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Chart Placeholder 4"/>
          <p:cNvSpPr>
            <a:spLocks noGrp="1"/>
          </p:cNvSpPr>
          <p:nvPr>
            <p:ph type="chart" sz="quarter" idx="13"/>
          </p:nvPr>
        </p:nvSpPr>
        <p:spPr>
          <a:xfrm>
            <a:off x="2624138" y="1333500"/>
            <a:ext cx="3733800" cy="3505200"/>
          </a:xfrm>
          <a:prstGeom prst="rect">
            <a:avLst/>
          </a:prstGeom>
        </p:spPr>
        <p:txBody>
          <a:bodyPr vert="horz"/>
          <a:lstStyle/>
          <a:p>
            <a:pPr lvl="0"/>
            <a:endParaRPr lang="en-US" noProof="0">
              <a:sym typeface="News706 BT" charset="0"/>
            </a:endParaRPr>
          </a:p>
        </p:txBody>
      </p:sp>
      <p:sp>
        <p:nvSpPr>
          <p:cNvPr id="6" name="Text Box 1"/>
          <p:cNvSpPr txBox="1">
            <a:spLocks noGrp="1" noChangeArrowheads="1"/>
          </p:cNvSpPr>
          <p:nvPr>
            <p:ph type="sldNum" sz="quarter" idx="14"/>
          </p:nvPr>
        </p:nvSpPr>
        <p:spPr>
          <a:ln/>
        </p:spPr>
        <p:txBody>
          <a:bodyPr/>
          <a:lstStyle>
            <a:lvl1pPr>
              <a:defRPr/>
            </a:lvl1pPr>
          </a:lstStyle>
          <a:p>
            <a:pPr>
              <a:defRPr/>
            </a:pPr>
            <a:fld id="{FC940B09-2C87-A043-B6A7-0D31B4E08743}" type="slidenum">
              <a:rPr lang="en-US"/>
              <a:pPr>
                <a:defRPr/>
              </a:pPr>
              <a:t>‹#›</a:t>
            </a:fld>
            <a:endParaRPr lang="en-US" dirty="0"/>
          </a:p>
        </p:txBody>
      </p:sp>
    </p:spTree>
    <p:extLst>
      <p:ext uri="{BB962C8B-B14F-4D97-AF65-F5344CB8AC3E}">
        <p14:creationId xmlns:p14="http://schemas.microsoft.com/office/powerpoint/2010/main" val="254456520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1"/>
          <p:cNvSpPr txBox="1">
            <a:spLocks noGrp="1" noChangeArrowheads="1"/>
          </p:cNvSpPr>
          <p:nvPr>
            <p:ph type="sldNum" sz="quarter" idx="10"/>
          </p:nvPr>
        </p:nvSpPr>
        <p:spPr>
          <a:ln/>
        </p:spPr>
        <p:txBody>
          <a:bodyPr/>
          <a:lstStyle>
            <a:lvl1pPr>
              <a:defRPr/>
            </a:lvl1pPr>
          </a:lstStyle>
          <a:p>
            <a:pPr>
              <a:defRPr/>
            </a:pPr>
            <a:fld id="{36704C70-ACA5-F34F-A1DA-C6016D40A005}" type="slidenum">
              <a:rPr lang="en-US"/>
              <a:pPr>
                <a:defRPr/>
              </a:pPr>
              <a:t>‹#›</a:t>
            </a:fld>
            <a:endParaRPr lang="en-US" dirty="0"/>
          </a:p>
        </p:txBody>
      </p:sp>
    </p:spTree>
    <p:extLst>
      <p:ext uri="{BB962C8B-B14F-4D97-AF65-F5344CB8AC3E}">
        <p14:creationId xmlns:p14="http://schemas.microsoft.com/office/powerpoint/2010/main" val="122323585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2" name="Title 1"/>
          <p:cNvSpPr>
            <a:spLocks noGrp="1"/>
          </p:cNvSpPr>
          <p:nvPr>
            <p:ph type="title"/>
          </p:nvPr>
        </p:nvSpPr>
        <p:spPr>
          <a:xfrm>
            <a:off x="348398" y="1115943"/>
            <a:ext cx="8425853" cy="2579757"/>
          </a:xfrm>
          <a:prstGeom prst="rect">
            <a:avLst/>
          </a:prstGeom>
        </p:spPr>
        <p:txBody>
          <a:bodyPr vert="horz" lIns="65828" tIns="32914" rIns="65828" bIns="32914"/>
          <a:lstStyle>
            <a:lvl1pPr>
              <a:lnSpc>
                <a:spcPct val="70000"/>
              </a:lnSpc>
              <a:defRPr sz="8800" b="1" cap="all" spc="-200"/>
            </a:lvl1pPr>
          </a:lstStyle>
          <a:p>
            <a:r>
              <a:rPr lang="en-US" smtClean="0"/>
              <a:t>Click to edit Master title style</a:t>
            </a:r>
            <a:endParaRPr lang="en-US" dirty="0"/>
          </a:p>
        </p:txBody>
      </p:sp>
      <p:sp>
        <p:nvSpPr>
          <p:cNvPr id="3" name="Content Placeholder 2"/>
          <p:cNvSpPr>
            <a:spLocks noGrp="1"/>
          </p:cNvSpPr>
          <p:nvPr>
            <p:ph idx="1"/>
          </p:nvPr>
        </p:nvSpPr>
        <p:spPr>
          <a:xfrm>
            <a:off x="468611" y="3314700"/>
            <a:ext cx="8425853" cy="1793748"/>
          </a:xfrm>
          <a:prstGeom prst="rect">
            <a:avLst/>
          </a:prstGeom>
        </p:spPr>
        <p:txBody>
          <a:bodyPr vert="horz" lIns="65828" tIns="32914" rIns="65828" bIns="32914" anchor="b"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371266" y="495300"/>
            <a:ext cx="6400800" cy="304800"/>
          </a:xfrm>
          <a:prstGeom prst="rect">
            <a:avLst/>
          </a:prstGeom>
        </p:spPr>
        <p:txBody>
          <a:bodyPr vert="horz"/>
          <a:lstStyle>
            <a:lvl1pPr>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Slide Number Placeholder 3"/>
          <p:cNvSpPr>
            <a:spLocks noGrp="1"/>
          </p:cNvSpPr>
          <p:nvPr>
            <p:ph type="sldNum" sz="quarter" idx="12"/>
          </p:nvPr>
        </p:nvSpPr>
        <p:spPr>
          <a:xfrm>
            <a:off x="8262938" y="458788"/>
            <a:ext cx="641350" cy="341312"/>
          </a:xfrm>
          <a:prstGeom prst="rect">
            <a:avLst/>
          </a:prstGeom>
        </p:spPr>
        <p:txBody>
          <a:bodyPr rIns="0"/>
          <a:lstStyle>
            <a:lvl1pPr algn="r">
              <a:defRPr sz="2300" b="1">
                <a:solidFill>
                  <a:schemeClr val="tx1"/>
                </a:solidFill>
                <a:latin typeface="+mj-lt"/>
              </a:defRPr>
            </a:lvl1pPr>
          </a:lstStyle>
          <a:p>
            <a:pPr>
              <a:defRPr/>
            </a:pPr>
            <a:fld id="{7D2F14C5-AF8B-6B42-A67C-58A084EA75B8}" type="slidenum">
              <a:rPr lang="en-US"/>
              <a:pPr>
                <a:defRPr/>
              </a:pPr>
              <a:t>‹#›</a:t>
            </a:fld>
            <a:endParaRPr lang="en-US" dirty="0"/>
          </a:p>
        </p:txBody>
      </p:sp>
    </p:spTree>
    <p:extLst>
      <p:ext uri="{BB962C8B-B14F-4D97-AF65-F5344CB8AC3E}">
        <p14:creationId xmlns:p14="http://schemas.microsoft.com/office/powerpoint/2010/main" val="179171465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o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2" y="1066788"/>
            <a:ext cx="4924355" cy="1126998"/>
          </a:xfrm>
          <a:prstGeom prst="rect">
            <a:avLst/>
          </a:prstGeom>
        </p:spPr>
        <p:txBody>
          <a:bodyPr vert="horz" lIns="0" tIns="32914" rIns="65828" bIns="32914"/>
          <a:lstStyle>
            <a:lvl1pPr>
              <a:lnSpc>
                <a:spcPts val="3599"/>
              </a:lnSpc>
              <a:defRPr sz="3900" b="1" cap="all" baseline="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457182" y="2072196"/>
            <a:ext cx="5748356" cy="1343025"/>
          </a:xfrm>
          <a:prstGeom prst="rect">
            <a:avLst/>
          </a:prstGeom>
        </p:spPr>
        <p:txBody>
          <a:bodyPr vert="horz" lIns="0" tIns="32914" rIns="65828" bIns="32914"/>
          <a:lstStyle>
            <a:lvl1pPr marL="174625" indent="-174625" algn="l">
              <a:buSzPct val="69000"/>
              <a:buFont typeface="Lucida Grande"/>
              <a:buChar char="‣"/>
              <a:defRPr baseline="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
        <p:nvSpPr>
          <p:cNvPr id="5" name="Content Placeholder 5"/>
          <p:cNvSpPr>
            <a:spLocks noGrp="1"/>
          </p:cNvSpPr>
          <p:nvPr>
            <p:ph sz="quarter" idx="11"/>
          </p:nvPr>
        </p:nvSpPr>
        <p:spPr>
          <a:xfrm>
            <a:off x="371266" y="495300"/>
            <a:ext cx="6400800"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0" name="Content Placeholder 9"/>
          <p:cNvSpPr>
            <a:spLocks noGrp="1"/>
          </p:cNvSpPr>
          <p:nvPr>
            <p:ph sz="quarter" idx="12"/>
          </p:nvPr>
        </p:nvSpPr>
        <p:spPr>
          <a:xfrm>
            <a:off x="6205537" y="2095500"/>
            <a:ext cx="2743200" cy="2743200"/>
          </a:xfrm>
          <a:prstGeom prst="rect">
            <a:avLst/>
          </a:prstGeom>
        </p:spPr>
        <p:txBody>
          <a:bodyPr vert="horz"/>
          <a:lstStyle>
            <a:lvl1pPr marL="0" indent="0">
              <a:buNone/>
              <a:defRPr/>
            </a:lvl1pPr>
          </a:lstStyle>
          <a:p>
            <a:pPr lvl="0"/>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9D11C055-FFE5-AD49-B3A5-A89774143922}" type="slidenum">
              <a:rPr lang="en-US"/>
              <a:pPr>
                <a:defRPr/>
              </a:pPr>
              <a:t>‹#›</a:t>
            </a:fld>
            <a:endParaRPr lang="en-US" dirty="0"/>
          </a:p>
        </p:txBody>
      </p:sp>
    </p:spTree>
    <p:extLst>
      <p:ext uri="{BB962C8B-B14F-4D97-AF65-F5344CB8AC3E}">
        <p14:creationId xmlns:p14="http://schemas.microsoft.com/office/powerpoint/2010/main" val="325000975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454025" y="2066446"/>
            <a:ext cx="8418512" cy="3000854"/>
          </a:xfrm>
          <a:prstGeom prst="rect">
            <a:avLst/>
          </a:prstGeom>
        </p:spPr>
        <p:txBody>
          <a:bodyPr vert="horz" lIns="0" tIns="32914" rIns="65828" bIns="32914"/>
          <a:lstStyle>
            <a:lvl1pPr marL="0" indent="0">
              <a:spcBef>
                <a:spcPts val="720"/>
              </a:spcBef>
              <a:buFont typeface="Arial"/>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BD34588A-CBAF-924B-A77D-DE72B91A9204}" type="slidenum">
              <a:rPr lang="en-US"/>
              <a:pPr>
                <a:defRPr/>
              </a:pPr>
              <a:t>‹#›</a:t>
            </a:fld>
            <a:endParaRPr lang="en-US" dirty="0"/>
          </a:p>
        </p:txBody>
      </p:sp>
    </p:spTree>
    <p:extLst>
      <p:ext uri="{BB962C8B-B14F-4D97-AF65-F5344CB8AC3E}">
        <p14:creationId xmlns:p14="http://schemas.microsoft.com/office/powerpoint/2010/main" val="276534650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Content Placeholder 2"/>
          <p:cNvSpPr>
            <a:spLocks noGrp="1"/>
          </p:cNvSpPr>
          <p:nvPr>
            <p:ph sz="half" idx="12"/>
          </p:nvPr>
        </p:nvSpPr>
        <p:spPr>
          <a:xfrm>
            <a:off x="185737" y="190500"/>
            <a:ext cx="8991600" cy="4876800"/>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9" name="Slide Number Placeholder 3"/>
          <p:cNvSpPr>
            <a:spLocks noGrp="1"/>
          </p:cNvSpPr>
          <p:nvPr>
            <p:ph type="sldNum" sz="quarter" idx="13"/>
          </p:nvPr>
        </p:nvSpPr>
        <p:spPr/>
        <p:txBody>
          <a:bodyPr/>
          <a:lstStyle>
            <a:lvl1pPr>
              <a:defRPr/>
            </a:lvl1pPr>
          </a:lstStyle>
          <a:p>
            <a:pPr>
              <a:defRPr/>
            </a:pPr>
            <a:fld id="{77C75AE0-23F4-5347-8791-D0888DD16774}" type="slidenum">
              <a:rPr lang="en-US"/>
              <a:pPr>
                <a:defRPr/>
              </a:pPr>
              <a:t>‹#›</a:t>
            </a:fld>
            <a:endParaRPr lang="en-US"/>
          </a:p>
        </p:txBody>
      </p:sp>
    </p:spTree>
    <p:extLst>
      <p:ext uri="{BB962C8B-B14F-4D97-AF65-F5344CB8AC3E}">
        <p14:creationId xmlns:p14="http://schemas.microsoft.com/office/powerpoint/2010/main" val="140343257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p:spTree>
      <p:nvGrpSpPr>
        <p:cNvPr id="1" name=""/>
        <p:cNvGrpSpPr/>
        <p:nvPr/>
      </p:nvGrpSpPr>
      <p:grpSpPr>
        <a:xfrm>
          <a:off x="0" y="0"/>
          <a:ext cx="0" cy="0"/>
          <a:chOff x="0" y="0"/>
          <a:chExt cx="0" cy="0"/>
        </a:xfrm>
      </p:grpSpPr>
      <p:sp>
        <p:nvSpPr>
          <p:cNvPr id="4"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8"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44750" y="1104900"/>
            <a:ext cx="4522788"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650614" y="1287507"/>
            <a:ext cx="4130297" cy="2332424"/>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5504265-9D4A-1740-9DB8-71F1BEF617F8}" type="slidenum">
              <a:rPr lang="en-US"/>
              <a:pPr>
                <a:defRPr/>
              </a:pPr>
              <a:t>‹#›</a:t>
            </a:fld>
            <a:endParaRPr lang="en-US"/>
          </a:p>
        </p:txBody>
      </p:sp>
    </p:spTree>
    <p:extLst>
      <p:ext uri="{BB962C8B-B14F-4D97-AF65-F5344CB8AC3E}">
        <p14:creationId xmlns:p14="http://schemas.microsoft.com/office/powerpoint/2010/main" val="298539860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ptop">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17713" y="1111250"/>
            <a:ext cx="5259387"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706656" y="1308224"/>
            <a:ext cx="3915024" cy="2438659"/>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B06ABFC-B8B3-914E-B6DA-1FC6B47E4603}" type="slidenum">
              <a:rPr lang="en-US"/>
              <a:pPr>
                <a:defRPr/>
              </a:pPr>
              <a:t>‹#›</a:t>
            </a:fld>
            <a:endParaRPr lang="en-US"/>
          </a:p>
        </p:txBody>
      </p:sp>
    </p:spTree>
    <p:extLst>
      <p:ext uri="{BB962C8B-B14F-4D97-AF65-F5344CB8AC3E}">
        <p14:creationId xmlns:p14="http://schemas.microsoft.com/office/powerpoint/2010/main" val="76519705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ptop 2">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22513" y="1136650"/>
            <a:ext cx="4862512" cy="380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809224" y="1559355"/>
            <a:ext cx="3870218" cy="290972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8E904AF-C4D6-B94B-B319-23ED26598B76}" type="slidenum">
              <a:rPr lang="en-US"/>
              <a:pPr>
                <a:defRPr/>
              </a:pPr>
              <a:t>‹#›</a:t>
            </a:fld>
            <a:endParaRPr lang="en-US"/>
          </a:p>
        </p:txBody>
      </p:sp>
    </p:spTree>
    <p:extLst>
      <p:ext uri="{BB962C8B-B14F-4D97-AF65-F5344CB8AC3E}">
        <p14:creationId xmlns:p14="http://schemas.microsoft.com/office/powerpoint/2010/main" val="18034586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rt Phone Image Slide">
    <p:spTree>
      <p:nvGrpSpPr>
        <p:cNvPr id="1" name=""/>
        <p:cNvGrpSpPr/>
        <p:nvPr/>
      </p:nvGrpSpPr>
      <p:grpSpPr>
        <a:xfrm>
          <a:off x="0" y="0"/>
          <a:ext cx="0" cy="0"/>
          <a:chOff x="0" y="0"/>
          <a:chExt cx="0" cy="0"/>
        </a:xfrm>
      </p:grpSpPr>
      <p:pic>
        <p:nvPicPr>
          <p:cNvPr id="6" name="Picture 4"/>
          <p:cNvPicPr>
            <a:picLocks noChangeAspect="1"/>
          </p:cNvPicPr>
          <p:nvPr userDrawn="1"/>
        </p:nvPicPr>
        <p:blipFill>
          <a:blip r:embed="rId2">
            <a:extLst>
              <a:ext uri="{28A0092B-C50C-407E-A947-70E740481C1C}">
                <a14:useLocalDpi xmlns:a14="http://schemas.microsoft.com/office/drawing/2010/main" val="0"/>
              </a:ext>
            </a:extLst>
          </a:blip>
          <a:srcRect t="2654" b="9073"/>
          <a:stretch>
            <a:fillRect/>
          </a:stretch>
        </p:blipFill>
        <p:spPr bwMode="auto">
          <a:xfrm>
            <a:off x="719138" y="1049338"/>
            <a:ext cx="7586662" cy="387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1313737" y="1419408"/>
            <a:ext cx="1677751" cy="2870892"/>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0" name="Content Placeholder 2"/>
          <p:cNvSpPr>
            <a:spLocks noGrp="1"/>
          </p:cNvSpPr>
          <p:nvPr>
            <p:ph sz="half" idx="13"/>
          </p:nvPr>
        </p:nvSpPr>
        <p:spPr>
          <a:xfrm>
            <a:off x="3899979" y="1784167"/>
            <a:ext cx="1629991" cy="2415208"/>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1" name="Content Placeholder 2"/>
          <p:cNvSpPr>
            <a:spLocks noGrp="1"/>
          </p:cNvSpPr>
          <p:nvPr>
            <p:ph sz="half" idx="14"/>
          </p:nvPr>
        </p:nvSpPr>
        <p:spPr>
          <a:xfrm>
            <a:off x="6386666" y="1490085"/>
            <a:ext cx="1693292" cy="281521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2" name="Slide Number Placeholder 3"/>
          <p:cNvSpPr>
            <a:spLocks noGrp="1"/>
          </p:cNvSpPr>
          <p:nvPr>
            <p:ph type="sldNum" sz="quarter" idx="15"/>
          </p:nvPr>
        </p:nvSpPr>
        <p:spPr/>
        <p:txBody>
          <a:bodyPr/>
          <a:lstStyle>
            <a:lvl1pPr>
              <a:defRPr/>
            </a:lvl1pPr>
          </a:lstStyle>
          <a:p>
            <a:pPr>
              <a:defRPr/>
            </a:pPr>
            <a:fld id="{7ACDBDE2-F560-4B40-974D-A0F438C3299B}" type="slidenum">
              <a:rPr lang="en-US"/>
              <a:pPr>
                <a:defRPr/>
              </a:pPr>
              <a:t>‹#›</a:t>
            </a:fld>
            <a:endParaRPr lang="en-US"/>
          </a:p>
        </p:txBody>
      </p:sp>
    </p:spTree>
    <p:extLst>
      <p:ext uri="{BB962C8B-B14F-4D97-AF65-F5344CB8AC3E}">
        <p14:creationId xmlns:p14="http://schemas.microsoft.com/office/powerpoint/2010/main" val="2326723457"/>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27"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cSld>
  <p:clrMap bg1="dk2" tx1="lt1" bg2="dk1" tx2="lt2" accent1="accent1" accent2="accent2" accent3="accent3" accent4="accent4" accent5="accent5" accent6="accent6" hlink="hlink" folHlink="folHlink"/>
  <p:sldLayoutIdLst>
    <p:sldLayoutId id="2147484107" r:id="rId1"/>
    <p:sldLayoutId id="2147484108" r:id="rId2"/>
  </p:sldLayoutIdLst>
  <p:transition/>
  <p:txStyles>
    <p:titleStyle>
      <a:lvl1pPr algn="l" rtl="0" eaLnBrk="1" fontAlgn="base" hangingPunct="1">
        <a:lnSpc>
          <a:spcPts val="10075"/>
        </a:lnSpc>
        <a:spcBef>
          <a:spcPct val="0"/>
        </a:spcBef>
        <a:spcAft>
          <a:spcPct val="0"/>
        </a:spcAft>
        <a:defRPr sz="11500">
          <a:solidFill>
            <a:schemeClr val="tx1"/>
          </a:solidFill>
          <a:latin typeface="+mj-lt"/>
          <a:ea typeface="+mj-ea"/>
          <a:cs typeface="+mj-cs"/>
          <a:sym typeface="PFDinTextCompPro-Bold" charset="0"/>
        </a:defRPr>
      </a:lvl1pPr>
      <a:lvl2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2pPr>
      <a:lvl3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3pPr>
      <a:lvl4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4pPr>
      <a:lvl5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5pPr>
      <a:lvl6pPr marL="329138"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6pPr>
      <a:lvl7pPr marL="658277"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7pPr>
      <a:lvl8pPr marL="987415"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8pPr>
      <a:lvl9pPr marL="1316553"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342900" indent="-342900" algn="l" rtl="0" eaLnBrk="1" fontAlgn="base" hangingPunct="1">
        <a:lnSpc>
          <a:spcPts val="2588"/>
        </a:lnSpc>
        <a:spcBef>
          <a:spcPct val="0"/>
        </a:spcBef>
        <a:spcAft>
          <a:spcPct val="0"/>
        </a:spcAft>
        <a:defRPr sz="2200">
          <a:solidFill>
            <a:schemeClr val="tx1"/>
          </a:solidFill>
          <a:latin typeface="+mn-lt"/>
          <a:ea typeface="+mn-ea"/>
          <a:cs typeface="+mn-cs"/>
          <a:sym typeface="News706 BT" charset="0"/>
        </a:defRPr>
      </a:lvl1pPr>
      <a:lvl2pPr marL="2921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2pPr>
      <a:lvl3pPr marL="4381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3pPr>
      <a:lvl4pPr marL="5842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4pPr>
      <a:lvl5pPr marL="7302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5pPr>
      <a:lvl6pPr marL="1060557"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6pPr>
      <a:lvl7pPr marL="1389695"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7pPr>
      <a:lvl8pPr marL="1718833"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8pPr>
      <a:lvl9pPr marL="2047972"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Text Box 1"/>
          <p:cNvSpPr txBox="1">
            <a:spLocks noGrp="1" noChangeArrowheads="1"/>
          </p:cNvSpPr>
          <p:nvPr>
            <p:ph type="sldNum" sz="quarter" idx="4"/>
          </p:nvPr>
        </p:nvSpPr>
        <p:spPr bwMode="auto">
          <a:xfrm>
            <a:off x="8650288" y="530225"/>
            <a:ext cx="254000"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65828" tIns="32914" rIns="0" bIns="32914" numCol="1" anchor="ctr" anchorCtr="0" compatLnSpc="1">
            <a:prstTxWarp prst="textNoShape">
              <a:avLst/>
            </a:prstTxWarp>
          </a:bodyPr>
          <a:lstStyle>
            <a:lvl1pPr algn="r">
              <a:lnSpc>
                <a:spcPts val="2304"/>
              </a:lnSpc>
              <a:defRPr sz="2300" b="1">
                <a:solidFill>
                  <a:schemeClr val="tx1"/>
                </a:solidFill>
                <a:latin typeface="+mj-lt"/>
                <a:ea typeface="ＭＳ Ｐゴシック" charset="0"/>
                <a:cs typeface="PFDinTextCompPro-Bold" charset="0"/>
                <a:sym typeface="PFDinTextCompPro-Bold" charset="0"/>
              </a:defRPr>
            </a:lvl1pPr>
            <a:lvl2pPr algn="l">
              <a:defRPr sz="900">
                <a:solidFill>
                  <a:schemeClr val="tx1"/>
                </a:solidFill>
                <a:latin typeface="Gill Sans" charset="0"/>
                <a:ea typeface="ＭＳ Ｐゴシック" charset="0"/>
              </a:defRPr>
            </a:lvl2pPr>
            <a:lvl3pPr algn="l">
              <a:defRPr sz="900">
                <a:solidFill>
                  <a:schemeClr val="tx1"/>
                </a:solidFill>
                <a:latin typeface="Gill Sans" charset="0"/>
                <a:ea typeface="ＭＳ Ｐゴシック" charset="0"/>
              </a:defRPr>
            </a:lvl3pPr>
            <a:lvl4pPr algn="l">
              <a:defRPr sz="900">
                <a:solidFill>
                  <a:schemeClr val="tx1"/>
                </a:solidFill>
                <a:latin typeface="Gill Sans" charset="0"/>
                <a:ea typeface="ＭＳ Ｐゴシック" charset="0"/>
              </a:defRPr>
            </a:lvl4pPr>
            <a:lvl5pPr algn="l">
              <a:defRPr sz="900">
                <a:solidFill>
                  <a:schemeClr val="tx1"/>
                </a:solidFill>
                <a:latin typeface="Gill Sans" charset="0"/>
                <a:ea typeface="ＭＳ Ｐゴシック" charset="0"/>
              </a:defRPr>
            </a:lvl5pPr>
            <a:lvl6pPr fontAlgn="base">
              <a:spcBef>
                <a:spcPct val="0"/>
              </a:spcBef>
              <a:spcAft>
                <a:spcPct val="0"/>
              </a:spcAft>
              <a:defRPr sz="900">
                <a:solidFill>
                  <a:schemeClr val="tx1"/>
                </a:solidFill>
                <a:latin typeface="Gill Sans" charset="0"/>
                <a:ea typeface="ＭＳ Ｐゴシック" charset="0"/>
              </a:defRPr>
            </a:lvl6pPr>
            <a:lvl7pPr fontAlgn="base">
              <a:spcBef>
                <a:spcPct val="0"/>
              </a:spcBef>
              <a:spcAft>
                <a:spcPct val="0"/>
              </a:spcAft>
              <a:defRPr sz="900">
                <a:solidFill>
                  <a:schemeClr val="tx1"/>
                </a:solidFill>
                <a:latin typeface="Gill Sans" charset="0"/>
                <a:ea typeface="ＭＳ Ｐゴシック" charset="0"/>
              </a:defRPr>
            </a:lvl7pPr>
            <a:lvl8pPr fontAlgn="base">
              <a:spcBef>
                <a:spcPct val="0"/>
              </a:spcBef>
              <a:spcAft>
                <a:spcPct val="0"/>
              </a:spcAft>
              <a:defRPr sz="900">
                <a:solidFill>
                  <a:schemeClr val="tx1"/>
                </a:solidFill>
                <a:latin typeface="Gill Sans" charset="0"/>
                <a:ea typeface="ＭＳ Ｐゴシック" charset="0"/>
              </a:defRPr>
            </a:lvl8pPr>
            <a:lvl9pPr fontAlgn="base">
              <a:spcBef>
                <a:spcPct val="0"/>
              </a:spcBef>
              <a:spcAft>
                <a:spcPct val="0"/>
              </a:spcAft>
              <a:defRPr sz="900">
                <a:solidFill>
                  <a:schemeClr val="tx1"/>
                </a:solidFill>
                <a:latin typeface="Gill Sans" charset="0"/>
                <a:ea typeface="ＭＳ Ｐゴシック" charset="0"/>
              </a:defRPr>
            </a:lvl9pPr>
          </a:lstStyle>
          <a:p>
            <a:pPr>
              <a:defRPr/>
            </a:pPr>
            <a:fld id="{41D72CFD-D302-374C-B1F5-8330648B6674}" type="slidenum">
              <a:rPr lang="en-US"/>
              <a:pPr>
                <a:defRPr/>
              </a:pPr>
              <a:t>‹#›</a:t>
            </a:fld>
            <a:endParaRPr lang="en-US" dirty="0"/>
          </a:p>
        </p:txBody>
      </p:sp>
      <p:sp>
        <p:nvSpPr>
          <p:cNvPr id="4099"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100"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cSld>
  <p:clrMap bg1="lt1" tx1="dk1" bg2="lt2" tx2="dk2" accent1="accent1" accent2="accent2" accent3="accent3" accent4="accent4" accent5="accent5" accent6="accent6" hlink="hlink" folHlink="folHlink"/>
  <p:sldLayoutIdLst>
    <p:sldLayoutId id="2147484101" r:id="rId1"/>
    <p:sldLayoutId id="2147484102" r:id="rId2"/>
    <p:sldLayoutId id="2147484109" r:id="rId3"/>
    <p:sldLayoutId id="2147484110" r:id="rId4"/>
    <p:sldLayoutId id="2147484111" r:id="rId5"/>
    <p:sldLayoutId id="2147484112" r:id="rId6"/>
    <p:sldLayoutId id="2147484113" r:id="rId7"/>
    <p:sldLayoutId id="2147484114" r:id="rId8"/>
    <p:sldLayoutId id="2147484115" r:id="rId9"/>
    <p:sldLayoutId id="2147484103" r:id="rId10"/>
    <p:sldLayoutId id="2147484104" r:id="rId11"/>
    <p:sldLayoutId id="2147484105" r:id="rId12"/>
    <p:sldLayoutId id="2147484106" r:id="rId13"/>
  </p:sldLayoutIdLst>
  <p:transition/>
  <p:hf hdr="0" ftr="0" dt="0"/>
  <p:txStyles>
    <p:titleStyle>
      <a:lvl1pPr algn="l" rtl="0" eaLnBrk="0" fontAlgn="base" hangingPunct="0">
        <a:lnSpc>
          <a:spcPts val="2300"/>
        </a:lnSpc>
        <a:spcBef>
          <a:spcPct val="0"/>
        </a:spcBef>
        <a:spcAft>
          <a:spcPct val="0"/>
        </a:spcAft>
        <a:defRPr sz="2300">
          <a:solidFill>
            <a:schemeClr val="tx1"/>
          </a:solidFill>
          <a:latin typeface="+mj-lt"/>
          <a:ea typeface="+mj-ea"/>
          <a:cs typeface="+mj-cs"/>
          <a:sym typeface="PFDinTextCompPro-Bold" charset="0"/>
        </a:defRPr>
      </a:lvl1pPr>
      <a:lvl2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2pPr>
      <a:lvl3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3pPr>
      <a:lvl4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4pPr>
      <a:lvl5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5pPr>
      <a:lvl6pPr marL="329138"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6pPr>
      <a:lvl7pPr marL="658277"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7pPr>
      <a:lvl8pPr marL="987415"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8pPr>
      <a:lvl9pPr marL="1316553"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1460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1pPr>
      <a:lvl2pPr marL="2921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2pPr>
      <a:lvl3pPr marL="4381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3pPr>
      <a:lvl4pPr marL="5842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4pPr>
      <a:lvl5pPr marL="7302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5pPr>
      <a:lvl6pPr marL="1060557"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6pPr>
      <a:lvl7pPr marL="1389695"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7pPr>
      <a:lvl8pPr marL="1718833"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8pPr>
      <a:lvl9pPr marL="2047972"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14337" y="1333500"/>
            <a:ext cx="8469313" cy="2627312"/>
          </a:xfrm>
        </p:spPr>
        <p:txBody>
          <a:bodyPr/>
          <a:lstStyle/>
          <a:p>
            <a:pPr>
              <a:defRPr/>
            </a:pPr>
            <a:r>
              <a:rPr lang="en-US" sz="9000" dirty="0" smtClean="0"/>
              <a:t/>
            </a:r>
            <a:br>
              <a:rPr lang="en-US" sz="9000" dirty="0" smtClean="0"/>
            </a:br>
            <a:r>
              <a:rPr lang="en-US" sz="9000" dirty="0" smtClean="0"/>
              <a:t>Data Science</a:t>
            </a:r>
            <a:br>
              <a:rPr lang="en-US" sz="9000" dirty="0" smtClean="0"/>
            </a:br>
            <a:r>
              <a:rPr lang="en-US" sz="6000" dirty="0" smtClean="0"/>
              <a:t>Course Overview</a:t>
            </a:r>
            <a:endParaRPr lang="en-US" sz="6000"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442913" y="1066800"/>
            <a:ext cx="8429625" cy="36957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lnSpc>
                <a:spcPts val="3600"/>
              </a:lnSpc>
              <a:defRPr/>
            </a:pPr>
            <a:r>
              <a:rPr lang="en-US" sz="3000" dirty="0" smtClean="0">
                <a:latin typeface="PFDinTextCompPro-Bold" charset="0"/>
                <a:ea typeface="ヒラギノ角ゴ ProN W6" charset="0"/>
                <a:cs typeface="ヒラギノ角ゴ ProN W6" charset="0"/>
              </a:rPr>
              <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 Meet Your Instructors</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II. Instructor Philosophy</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III. Content Philosophy</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IV. How to Succeed</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V. Typical Class</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VI. Logistics</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VII. Questions?</a:t>
            </a:r>
            <a:endParaRPr lang="en-US" sz="3000" cap="none" dirty="0">
              <a:latin typeface="PFDinTextCompPro-Bold" charset="0"/>
              <a:ea typeface="ヒラギノ角ゴ ProN W6" charset="0"/>
              <a:cs typeface="ヒラギノ角ゴ ProN W6" charset="0"/>
            </a:endParaRPr>
          </a:p>
        </p:txBody>
      </p:sp>
      <p:sp>
        <p:nvSpPr>
          <p:cNvPr id="11" name="Content Placeholder 10"/>
          <p:cNvSpPr>
            <a:spLocks noGrp="1"/>
          </p:cNvSpPr>
          <p:nvPr>
            <p:ph sz="quarter" idx="11"/>
          </p:nvPr>
        </p:nvSpPr>
        <p:spPr>
          <a:xfrm>
            <a:off x="371475" y="495300"/>
            <a:ext cx="7129463" cy="304800"/>
          </a:xfrm>
        </p:spPr>
        <p:txBody>
          <a:bodyPr/>
          <a:lstStyle/>
          <a:p>
            <a:pPr eaLnBrk="1" hangingPunct="1">
              <a:lnSpc>
                <a:spcPts val="2448"/>
              </a:lnSpc>
              <a:defRPr/>
            </a:pPr>
            <a:r>
              <a:rPr lang="en-US" dirty="0" smtClean="0">
                <a:latin typeface="PFDinTextCompPro-Bold" charset="0"/>
                <a:ea typeface="ＭＳ Ｐゴシック" charset="0"/>
                <a:cs typeface="PFDinTextCompPro-Bold" charset="0"/>
                <a:sym typeface="PFDinTextCompPro-Bold" charset="0"/>
              </a:rPr>
              <a:t>agenda</a:t>
            </a:r>
          </a:p>
          <a:p>
            <a:pPr eaLnBrk="1" hangingPunct="1">
              <a:lnSpc>
                <a:spcPts val="2448"/>
              </a:lnSpc>
              <a:defRPr/>
            </a:pPr>
            <a:endParaRPr lang="en-US" dirty="0" smtClean="0"/>
          </a:p>
        </p:txBody>
      </p:sp>
      <p:sp>
        <p:nvSpPr>
          <p:cNvPr id="6" name="Slide Number Placeholder 3"/>
          <p:cNvSpPr>
            <a:spLocks noGrp="1"/>
          </p:cNvSpPr>
          <p:nvPr>
            <p:ph type="sldNum" sz="quarter" idx="13"/>
          </p:nvPr>
        </p:nvSpPr>
        <p:spPr/>
        <p:txBody>
          <a:bodyPr/>
          <a:lstStyle/>
          <a:p>
            <a:pPr>
              <a:defRPr/>
            </a:pPr>
            <a:fld id="{6F4A1B40-4074-4A43-A415-862C3E2C2127}" type="slidenum">
              <a:rPr lang="en-US"/>
              <a:pPr>
                <a:defRPr/>
              </a:pPr>
              <a:t>2</a:t>
            </a:fld>
            <a:endParaRPr lang="en-US"/>
          </a:p>
        </p:txBody>
      </p:sp>
    </p:spTree>
    <p:extLst>
      <p:ext uri="{BB962C8B-B14F-4D97-AF65-F5344CB8AC3E}">
        <p14:creationId xmlns:p14="http://schemas.microsoft.com/office/powerpoint/2010/main" val="318188772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414337" y="1333500"/>
            <a:ext cx="8429625" cy="35814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lnSpc>
                <a:spcPts val="3600"/>
              </a:lnSpc>
              <a:defRPr/>
            </a:pPr>
            <a:r>
              <a:rPr lang="en-US" sz="6000" b="0" cap="none" smtClean="0">
                <a:latin typeface="PFDinTextCompPro-Bold" panose="02000806000000020004" pitchFamily="2" charset="0"/>
                <a:ea typeface="ヒラギノ角ゴ ProN W6" charset="0"/>
                <a:cs typeface="ヒラギノ角ゴ ProN W6" charset="0"/>
              </a:rPr>
              <a:t>SINAN OZDEMIR</a:t>
            </a:r>
            <a:br>
              <a:rPr lang="en-US" sz="6000" b="0" cap="none" smtClean="0">
                <a:latin typeface="PFDinTextCompPro-Bold" panose="02000806000000020004" pitchFamily="2" charset="0"/>
                <a:ea typeface="ヒラギノ角ゴ ProN W6" charset="0"/>
                <a:cs typeface="ヒラギノ角ゴ ProN W6" charset="0"/>
              </a:rPr>
            </a:br>
            <a:r>
              <a:rPr lang="en-US" sz="3200" b="0" cap="none" smtClean="0">
                <a:latin typeface="PFDinTextCompPro-Bold" panose="02000806000000020004" pitchFamily="2" charset="0"/>
                <a:ea typeface="ヒラギノ角ゴ ProN W6" charset="0"/>
                <a:cs typeface="ヒラギノ角ゴ ProN W6" charset="0"/>
              </a:rPr>
              <a:t>CO-FOUNDER, TIER5 &amp; PROFESSOR, JOHNS HOPKINS</a:t>
            </a:r>
            <a:r>
              <a:rPr lang="en-US" sz="3200" b="0" cap="none" dirty="0" smtClean="0">
                <a:latin typeface="PFDinTextCompPro-Bold" panose="02000806000000020004" pitchFamily="2" charset="0"/>
                <a:ea typeface="ヒラギノ角ゴ ProN W6" charset="0"/>
                <a:cs typeface="ヒラギノ角ゴ ProN W6" charset="0"/>
              </a:rPr>
              <a:t/>
            </a:r>
            <a:br>
              <a:rPr lang="en-US" sz="3200" b="0" cap="none" dirty="0" smtClean="0">
                <a:latin typeface="PFDinTextCompPro-Bold" panose="02000806000000020004" pitchFamily="2" charset="0"/>
                <a:ea typeface="ヒラギノ角ゴ ProN W6" charset="0"/>
                <a:cs typeface="ヒラギノ角ゴ ProN W6" charset="0"/>
              </a:rPr>
            </a:br>
            <a:r>
              <a:rPr lang="en-US" sz="6000" b="0" cap="none" dirty="0" smtClean="0">
                <a:latin typeface="PFDinTextCompPro-Bold" panose="02000806000000020004" pitchFamily="2" charset="0"/>
                <a:ea typeface="ヒラギノ角ゴ ProN W6" charset="0"/>
                <a:cs typeface="ヒラギノ角ゴ ProN W6" charset="0"/>
              </a:rPr>
              <a:t/>
            </a:r>
            <a:br>
              <a:rPr lang="en-US" sz="6000" b="0" cap="none" dirty="0" smtClean="0">
                <a:latin typeface="PFDinTextCompPro-Bold" panose="02000806000000020004" pitchFamily="2" charset="0"/>
                <a:ea typeface="ヒラギノ角ゴ ProN W6" charset="0"/>
                <a:cs typeface="ヒラギノ角ゴ ProN W6" charset="0"/>
              </a:rPr>
            </a:br>
            <a:r>
              <a:rPr lang="en-US" sz="6000" b="0" cap="none" dirty="0" smtClean="0">
                <a:latin typeface="PFDinTextCompPro-Bold" panose="02000806000000020004" pitchFamily="2" charset="0"/>
                <a:ea typeface="ヒラギノ角ゴ ProN W6" charset="0"/>
                <a:cs typeface="ヒラギノ角ゴ ProN W6" charset="0"/>
              </a:rPr>
              <a:t>KEVIN MARKHAM</a:t>
            </a:r>
            <a:br>
              <a:rPr lang="en-US" sz="6000" b="0" cap="none" dirty="0" smtClean="0">
                <a:latin typeface="PFDinTextCompPro-Bold" panose="02000806000000020004" pitchFamily="2" charset="0"/>
                <a:ea typeface="ヒラギノ角ゴ ProN W6" charset="0"/>
                <a:cs typeface="ヒラギノ角ゴ ProN W6" charset="0"/>
              </a:rPr>
            </a:br>
            <a:r>
              <a:rPr lang="en-US" sz="3200" b="0" cap="none" dirty="0" smtClean="0">
                <a:latin typeface="PFDinTextCompPro-Bold" panose="02000806000000020004" pitchFamily="2" charset="0"/>
                <a:ea typeface="ヒラギノ角ゴ ProN W6" charset="0"/>
                <a:cs typeface="ヒラギノ角ゴ ProN W6" charset="0"/>
              </a:rPr>
              <a:t>CO-FOUNDER</a:t>
            </a:r>
            <a:r>
              <a:rPr lang="en-US" sz="3200" b="0" cap="none" smtClean="0">
                <a:latin typeface="PFDinTextCompPro-Bold" panose="02000806000000020004" pitchFamily="2" charset="0"/>
                <a:ea typeface="ヒラギノ角ゴ ProN W6" charset="0"/>
                <a:cs typeface="ヒラギノ角ゴ ProN W6" charset="0"/>
              </a:rPr>
              <a:t>, CAUSETOWN</a:t>
            </a:r>
            <a:br>
              <a:rPr lang="en-US" sz="3200" b="0" cap="none" smtClean="0">
                <a:latin typeface="PFDinTextCompPro-Bold" panose="02000806000000020004" pitchFamily="2" charset="0"/>
                <a:ea typeface="ヒラギノ角ゴ ProN W6" charset="0"/>
                <a:cs typeface="ヒラギノ角ゴ ProN W6" charset="0"/>
              </a:rPr>
            </a:br>
            <a:r>
              <a:rPr lang="en-US" sz="3200" b="0" cap="none" smtClean="0">
                <a:latin typeface="PFDinTextCompPro-Bold" panose="02000806000000020004" pitchFamily="2" charset="0"/>
                <a:ea typeface="ヒラギノ角ゴ ProN W6" charset="0"/>
                <a:cs typeface="ヒラギノ角ゴ ProN W6" charset="0"/>
              </a:rPr>
              <a:t/>
            </a:r>
            <a:br>
              <a:rPr lang="en-US" sz="3200" b="0" cap="none" smtClean="0">
                <a:latin typeface="PFDinTextCompPro-Bold" panose="02000806000000020004" pitchFamily="2" charset="0"/>
                <a:ea typeface="ヒラギノ角ゴ ProN W6" charset="0"/>
                <a:cs typeface="ヒラギノ角ゴ ProN W6" charset="0"/>
              </a:rPr>
            </a:br>
            <a:r>
              <a:rPr lang="en-US" sz="6000" b="0" cap="none" smtClean="0">
                <a:latin typeface="PFDinTextCompPro-Bold" panose="02000806000000020004" pitchFamily="2" charset="0"/>
                <a:ea typeface="ヒラギノ角ゴ ProN W6" charset="0"/>
                <a:cs typeface="ヒラギノ角ゴ ProN W6" charset="0"/>
              </a:rPr>
              <a:t>BRANDON BURROUGHS</a:t>
            </a:r>
            <a:br>
              <a:rPr lang="en-US" sz="6000" b="0" cap="none" smtClean="0">
                <a:latin typeface="PFDinTextCompPro-Bold" panose="02000806000000020004" pitchFamily="2" charset="0"/>
                <a:ea typeface="ヒラギノ角ゴ ProN W6" charset="0"/>
                <a:cs typeface="ヒラギノ角ゴ ProN W6" charset="0"/>
              </a:rPr>
            </a:br>
            <a:r>
              <a:rPr lang="en-US" sz="3200" b="0" cap="none" smtClean="0">
                <a:latin typeface="PFDinTextCompPro-Bold" panose="02000806000000020004" pitchFamily="2" charset="0"/>
                <a:ea typeface="ヒラギノ角ゴ ProN W6" charset="0"/>
                <a:cs typeface="ヒラギノ角ゴ ProN W6" charset="0"/>
              </a:rPr>
              <a:t>ASSOCIATE PRODUCT MANAGER, CLARABRIDGE</a:t>
            </a:r>
            <a:endParaRPr lang="en-US" sz="3200" b="0" cap="none" dirty="0">
              <a:latin typeface="+mn-lt"/>
              <a:ea typeface="ヒラギノ角ゴ ProN W6" charset="0"/>
              <a:cs typeface="ヒラギノ角ゴ ProN W6" charset="0"/>
            </a:endParaRPr>
          </a:p>
        </p:txBody>
      </p:sp>
      <p:sp>
        <p:nvSpPr>
          <p:cNvPr id="11" name="Content Placeholder 10"/>
          <p:cNvSpPr>
            <a:spLocks noGrp="1"/>
          </p:cNvSpPr>
          <p:nvPr>
            <p:ph sz="quarter" idx="11"/>
          </p:nvPr>
        </p:nvSpPr>
        <p:spPr>
          <a:xfrm>
            <a:off x="371475" y="495300"/>
            <a:ext cx="7129463" cy="304800"/>
          </a:xfrm>
        </p:spPr>
        <p:txBody>
          <a:bodyPr/>
          <a:lstStyle/>
          <a:p>
            <a:pPr eaLnBrk="1" hangingPunct="1">
              <a:lnSpc>
                <a:spcPts val="2448"/>
              </a:lnSpc>
              <a:defRPr/>
            </a:pPr>
            <a:r>
              <a:rPr lang="en-US" dirty="0" smtClean="0">
                <a:latin typeface="PFDinTextCompPro-Bold" charset="0"/>
                <a:ea typeface="ＭＳ Ｐゴシック" charset="0"/>
                <a:cs typeface="PFDinTextCompPro-Bold" charset="0"/>
                <a:sym typeface="PFDinTextCompPro-Bold" charset="0"/>
              </a:rPr>
              <a:t>MEET YOUR INSTRUCTORS</a:t>
            </a:r>
          </a:p>
          <a:p>
            <a:pPr eaLnBrk="1" hangingPunct="1">
              <a:lnSpc>
                <a:spcPts val="2448"/>
              </a:lnSpc>
              <a:defRPr/>
            </a:pPr>
            <a:endParaRPr lang="en-US" dirty="0" smtClean="0"/>
          </a:p>
        </p:txBody>
      </p:sp>
      <p:sp>
        <p:nvSpPr>
          <p:cNvPr id="6" name="Slide Number Placeholder 3"/>
          <p:cNvSpPr>
            <a:spLocks noGrp="1"/>
          </p:cNvSpPr>
          <p:nvPr>
            <p:ph type="sldNum" sz="quarter" idx="13"/>
          </p:nvPr>
        </p:nvSpPr>
        <p:spPr/>
        <p:txBody>
          <a:bodyPr/>
          <a:lstStyle/>
          <a:p>
            <a:pPr>
              <a:defRPr/>
            </a:pPr>
            <a:fld id="{6F4A1B40-4074-4A43-A415-862C3E2C2127}" type="slidenum">
              <a:rPr lang="en-US"/>
              <a:pPr>
                <a:defRPr/>
              </a:pPr>
              <a:t>3</a:t>
            </a:fld>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Instructor Philosophy</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4</a:t>
            </a:fld>
            <a:endParaRPr lang="en-US"/>
          </a:p>
        </p:txBody>
      </p:sp>
      <p:sp>
        <p:nvSpPr>
          <p:cNvPr id="5" name="Rectangle 4"/>
          <p:cNvSpPr/>
          <p:nvPr/>
        </p:nvSpPr>
        <p:spPr>
          <a:xfrm>
            <a:off x="1100137" y="1257300"/>
            <a:ext cx="6858000" cy="2246769"/>
          </a:xfrm>
          <a:prstGeom prst="rect">
            <a:avLst/>
          </a:prstGeom>
        </p:spPr>
        <p:txBody>
          <a:bodyPr wrap="square">
            <a:spAutoFit/>
          </a:bodyPr>
          <a:lstStyle/>
          <a:p>
            <a:pPr marL="285750" indent="-285750" algn="l">
              <a:buFont typeface="Arial"/>
              <a:buChar char="•"/>
            </a:pPr>
            <a:r>
              <a:rPr lang="en-US" sz="2000" dirty="0" smtClean="0"/>
              <a:t>Embrace diversity</a:t>
            </a:r>
          </a:p>
          <a:p>
            <a:pPr marL="285750" indent="-285750" algn="l">
              <a:buFont typeface="Arial"/>
              <a:buChar char="•"/>
            </a:pPr>
            <a:endParaRPr lang="en-US" sz="2000" dirty="0"/>
          </a:p>
          <a:p>
            <a:pPr marL="285750" indent="-285750" algn="l">
              <a:buFont typeface="Arial"/>
              <a:buChar char="•"/>
            </a:pPr>
            <a:r>
              <a:rPr lang="en-US" sz="2000" dirty="0" smtClean="0"/>
              <a:t>Seek an optimal pace</a:t>
            </a:r>
          </a:p>
          <a:p>
            <a:pPr marL="285750" indent="-285750" algn="l">
              <a:buFont typeface="Arial"/>
              <a:buChar char="•"/>
            </a:pPr>
            <a:endParaRPr lang="en-US" sz="2000" dirty="0"/>
          </a:p>
          <a:p>
            <a:pPr marL="285750" indent="-285750" algn="l">
              <a:buFont typeface="Arial"/>
              <a:buChar char="•"/>
            </a:pPr>
            <a:r>
              <a:rPr lang="en-US" sz="2000" dirty="0" smtClean="0"/>
              <a:t>Communicate early and often</a:t>
            </a:r>
          </a:p>
          <a:p>
            <a:pPr algn="l"/>
            <a:endParaRPr lang="en-US" sz="2000" dirty="0"/>
          </a:p>
          <a:p>
            <a:pPr marL="285750" indent="-285750" algn="l">
              <a:buFont typeface="Arial"/>
              <a:buChar char="•"/>
            </a:pPr>
            <a:r>
              <a:rPr lang="en-US" sz="2000" dirty="0" smtClean="0"/>
              <a:t>Success is not </a:t>
            </a:r>
            <a:r>
              <a:rPr lang="en-US" sz="2000" smtClean="0"/>
              <a:t>a grade</a:t>
            </a:r>
            <a:endParaRPr lang="en-US" sz="2000" dirty="0" smtClean="0"/>
          </a:p>
        </p:txBody>
      </p:sp>
    </p:spTree>
    <p:extLst>
      <p:ext uri="{BB962C8B-B14F-4D97-AF65-F5344CB8AC3E}">
        <p14:creationId xmlns:p14="http://schemas.microsoft.com/office/powerpoint/2010/main" val="30624586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Content Philosophy</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5</a:t>
            </a:fld>
            <a:endParaRPr lang="en-US"/>
          </a:p>
        </p:txBody>
      </p:sp>
      <p:sp>
        <p:nvSpPr>
          <p:cNvPr id="5" name="Rectangle 4"/>
          <p:cNvSpPr/>
          <p:nvPr/>
        </p:nvSpPr>
        <p:spPr>
          <a:xfrm>
            <a:off x="1100137" y="1257300"/>
            <a:ext cx="6858000" cy="2246769"/>
          </a:xfrm>
          <a:prstGeom prst="rect">
            <a:avLst/>
          </a:prstGeom>
        </p:spPr>
        <p:txBody>
          <a:bodyPr wrap="square">
            <a:spAutoFit/>
          </a:bodyPr>
          <a:lstStyle/>
          <a:p>
            <a:pPr marL="285750" indent="-285750" algn="l">
              <a:buFont typeface="Arial"/>
              <a:buChar char="•"/>
            </a:pPr>
            <a:r>
              <a:rPr lang="en-US" sz="2000" smtClean="0"/>
              <a:t>Application-based approach</a:t>
            </a:r>
            <a:endParaRPr lang="en-US" sz="2000" dirty="0" smtClean="0"/>
          </a:p>
          <a:p>
            <a:pPr marL="285750" indent="-285750" algn="l">
              <a:buFont typeface="Arial"/>
              <a:buChar char="•"/>
            </a:pPr>
            <a:endParaRPr lang="en-US" sz="2000" dirty="0"/>
          </a:p>
          <a:p>
            <a:pPr marL="285750" indent="-285750" algn="l">
              <a:buFont typeface="Arial"/>
              <a:buChar char="•"/>
            </a:pPr>
            <a:r>
              <a:rPr lang="en-US" sz="2000" dirty="0" smtClean="0"/>
              <a:t>Understand key principles</a:t>
            </a:r>
          </a:p>
          <a:p>
            <a:pPr marL="285750" indent="-285750" algn="l">
              <a:buFont typeface="Arial"/>
              <a:buChar char="•"/>
            </a:pPr>
            <a:endParaRPr lang="en-US" sz="2000" dirty="0"/>
          </a:p>
          <a:p>
            <a:pPr marL="285750" indent="-285750" algn="l">
              <a:buFont typeface="Arial"/>
              <a:buChar char="•"/>
            </a:pPr>
            <a:r>
              <a:rPr lang="en-US" sz="2000" dirty="0" smtClean="0"/>
              <a:t>Balance depth with breadth</a:t>
            </a:r>
          </a:p>
          <a:p>
            <a:pPr marL="285750" indent="-285750" algn="l">
              <a:buFont typeface="Arial"/>
              <a:buChar char="•"/>
            </a:pPr>
            <a:endParaRPr lang="en-US" sz="2000" dirty="0"/>
          </a:p>
          <a:p>
            <a:pPr marL="285750" indent="-285750" algn="l">
              <a:buFont typeface="Arial"/>
              <a:buChar char="•"/>
            </a:pPr>
            <a:r>
              <a:rPr lang="en-US" sz="2000" dirty="0" smtClean="0"/>
              <a:t>Course project</a:t>
            </a:r>
          </a:p>
        </p:txBody>
      </p:sp>
    </p:spTree>
    <p:extLst>
      <p:ext uri="{BB962C8B-B14F-4D97-AF65-F5344CB8AC3E}">
        <p14:creationId xmlns:p14="http://schemas.microsoft.com/office/powerpoint/2010/main" val="34989900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How to Succeed</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6</a:t>
            </a:fld>
            <a:endParaRPr lang="en-US"/>
          </a:p>
        </p:txBody>
      </p:sp>
      <p:sp>
        <p:nvSpPr>
          <p:cNvPr id="5" name="Rectangle 4"/>
          <p:cNvSpPr/>
          <p:nvPr/>
        </p:nvSpPr>
        <p:spPr>
          <a:xfrm>
            <a:off x="1100137" y="1257300"/>
            <a:ext cx="6858000" cy="2862322"/>
          </a:xfrm>
          <a:prstGeom prst="rect">
            <a:avLst/>
          </a:prstGeom>
        </p:spPr>
        <p:txBody>
          <a:bodyPr wrap="square">
            <a:spAutoFit/>
          </a:bodyPr>
          <a:lstStyle/>
          <a:p>
            <a:pPr marL="285750" indent="-285750" algn="l">
              <a:buFont typeface="Arial"/>
              <a:buChar char="•"/>
            </a:pPr>
            <a:r>
              <a:rPr lang="en-US" sz="2000" dirty="0" smtClean="0"/>
              <a:t>Effort not prior knowledge</a:t>
            </a:r>
          </a:p>
          <a:p>
            <a:pPr marL="285750" indent="-285750" algn="l">
              <a:buFont typeface="Arial"/>
              <a:buChar char="•"/>
            </a:pPr>
            <a:endParaRPr lang="en-US" sz="2000" dirty="0"/>
          </a:p>
          <a:p>
            <a:pPr marL="285750" indent="-285750" algn="l">
              <a:buFont typeface="Arial"/>
              <a:buChar char="•"/>
            </a:pPr>
            <a:r>
              <a:rPr lang="en-US" sz="2000" dirty="0" smtClean="0"/>
              <a:t>Ask questions</a:t>
            </a:r>
          </a:p>
          <a:p>
            <a:pPr marL="285750" indent="-285750" algn="l">
              <a:buFont typeface="Arial"/>
              <a:buChar char="•"/>
            </a:pPr>
            <a:endParaRPr lang="en-US" sz="2000" dirty="0"/>
          </a:p>
          <a:p>
            <a:pPr marL="285750" indent="-285750" algn="l">
              <a:buFont typeface="Arial"/>
              <a:buChar char="•"/>
            </a:pPr>
            <a:r>
              <a:rPr lang="en-US" sz="2000" dirty="0" smtClean="0"/>
              <a:t>Communicate what you’ve learned</a:t>
            </a:r>
          </a:p>
          <a:p>
            <a:pPr marL="285750" indent="-285750" algn="l">
              <a:buFont typeface="Arial"/>
              <a:buChar char="•"/>
            </a:pPr>
            <a:endParaRPr lang="en-US" sz="2000" dirty="0"/>
          </a:p>
          <a:p>
            <a:pPr marL="285750" indent="-285750" algn="l">
              <a:buFont typeface="Arial"/>
              <a:buChar char="•"/>
            </a:pPr>
            <a:r>
              <a:rPr lang="en-US" sz="2000" dirty="0" smtClean="0"/>
              <a:t>Help your classmates</a:t>
            </a:r>
          </a:p>
          <a:p>
            <a:pPr marL="285750" indent="-285750" algn="l">
              <a:buFont typeface="Arial"/>
              <a:buChar char="•"/>
            </a:pPr>
            <a:endParaRPr lang="en-US" sz="2000" dirty="0"/>
          </a:p>
          <a:p>
            <a:pPr marL="285750" indent="-285750" algn="l">
              <a:buFont typeface="Arial"/>
              <a:buChar char="•"/>
            </a:pPr>
            <a:r>
              <a:rPr lang="en-US" sz="2000" dirty="0" smtClean="0"/>
              <a:t>Be patient </a:t>
            </a:r>
            <a:r>
              <a:rPr lang="en-US" sz="2000" smtClean="0"/>
              <a:t>with yourself</a:t>
            </a:r>
            <a:endParaRPr lang="en-US" sz="2000" dirty="0" smtClean="0"/>
          </a:p>
        </p:txBody>
      </p:sp>
    </p:spTree>
    <p:extLst>
      <p:ext uri="{BB962C8B-B14F-4D97-AF65-F5344CB8AC3E}">
        <p14:creationId xmlns:p14="http://schemas.microsoft.com/office/powerpoint/2010/main" val="36797534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Typical Class</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7</a:t>
            </a:fld>
            <a:endParaRPr lang="en-US"/>
          </a:p>
        </p:txBody>
      </p:sp>
      <p:sp>
        <p:nvSpPr>
          <p:cNvPr id="5" name="Rectangle 4"/>
          <p:cNvSpPr/>
          <p:nvPr/>
        </p:nvSpPr>
        <p:spPr>
          <a:xfrm>
            <a:off x="1100137" y="1257300"/>
            <a:ext cx="6858000" cy="2246769"/>
          </a:xfrm>
          <a:prstGeom prst="rect">
            <a:avLst/>
          </a:prstGeom>
        </p:spPr>
        <p:txBody>
          <a:bodyPr wrap="square">
            <a:spAutoFit/>
          </a:bodyPr>
          <a:lstStyle/>
          <a:p>
            <a:pPr marL="285750" indent="-285750" algn="l">
              <a:buFont typeface="Arial"/>
              <a:buChar char="•"/>
            </a:pPr>
            <a:r>
              <a:rPr lang="en-US" sz="2000" dirty="0" smtClean="0"/>
              <a:t>Lecture</a:t>
            </a:r>
          </a:p>
          <a:p>
            <a:pPr marL="285750" indent="-285750" algn="l">
              <a:buFont typeface="Arial"/>
              <a:buChar char="•"/>
            </a:pPr>
            <a:endParaRPr lang="en-US" sz="2000" dirty="0"/>
          </a:p>
          <a:p>
            <a:pPr marL="285750" indent="-285750" algn="l">
              <a:buFont typeface="Arial"/>
              <a:buChar char="•"/>
            </a:pPr>
            <a:r>
              <a:rPr lang="en-US" sz="2000" dirty="0" smtClean="0"/>
              <a:t>Code walk-throughs</a:t>
            </a:r>
          </a:p>
          <a:p>
            <a:pPr marL="285750" indent="-285750" algn="l">
              <a:buFont typeface="Arial"/>
              <a:buChar char="•"/>
            </a:pPr>
            <a:endParaRPr lang="en-US" sz="2000" dirty="0"/>
          </a:p>
          <a:p>
            <a:pPr marL="285750" indent="-285750" algn="l">
              <a:buFont typeface="Arial"/>
              <a:buChar char="•"/>
            </a:pPr>
            <a:r>
              <a:rPr lang="en-US" sz="2000" dirty="0" smtClean="0"/>
              <a:t>Code exercises</a:t>
            </a:r>
          </a:p>
          <a:p>
            <a:pPr marL="285750" indent="-285750" algn="l">
              <a:buFont typeface="Arial"/>
              <a:buChar char="•"/>
            </a:pPr>
            <a:endParaRPr lang="en-US" sz="2000" dirty="0"/>
          </a:p>
          <a:p>
            <a:pPr marL="285750" indent="-285750" algn="l">
              <a:buFont typeface="Arial"/>
              <a:buChar char="•"/>
            </a:pPr>
            <a:r>
              <a:rPr lang="en-US" sz="2000" dirty="0" smtClean="0"/>
              <a:t>Discussion of homework </a:t>
            </a:r>
            <a:r>
              <a:rPr lang="en-US" sz="2000" smtClean="0"/>
              <a:t>and readings</a:t>
            </a:r>
            <a:endParaRPr lang="en-US" sz="2000" dirty="0" smtClean="0"/>
          </a:p>
        </p:txBody>
      </p:sp>
    </p:spTree>
    <p:extLst>
      <p:ext uri="{BB962C8B-B14F-4D97-AF65-F5344CB8AC3E}">
        <p14:creationId xmlns:p14="http://schemas.microsoft.com/office/powerpoint/2010/main" val="39477634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Logistics</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8</a:t>
            </a:fld>
            <a:endParaRPr lang="en-US"/>
          </a:p>
        </p:txBody>
      </p:sp>
      <p:sp>
        <p:nvSpPr>
          <p:cNvPr id="5" name="Rectangle 4"/>
          <p:cNvSpPr/>
          <p:nvPr/>
        </p:nvSpPr>
        <p:spPr>
          <a:xfrm>
            <a:off x="1100137" y="1257300"/>
            <a:ext cx="6858000" cy="2862322"/>
          </a:xfrm>
          <a:prstGeom prst="rect">
            <a:avLst/>
          </a:prstGeom>
        </p:spPr>
        <p:txBody>
          <a:bodyPr wrap="square">
            <a:spAutoFit/>
          </a:bodyPr>
          <a:lstStyle/>
          <a:p>
            <a:pPr marL="285750" indent="-285750" algn="l">
              <a:buFont typeface="Arial"/>
              <a:buChar char="•"/>
            </a:pPr>
            <a:r>
              <a:rPr lang="en-US" sz="2000" dirty="0" smtClean="0"/>
              <a:t>Bathrooms</a:t>
            </a:r>
          </a:p>
          <a:p>
            <a:pPr marL="285750" indent="-285750" algn="l">
              <a:buFont typeface="Arial"/>
              <a:buChar char="•"/>
            </a:pPr>
            <a:r>
              <a:rPr lang="en-US" sz="2000" dirty="0" smtClean="0"/>
              <a:t>Parking</a:t>
            </a:r>
          </a:p>
          <a:p>
            <a:pPr marL="285750" indent="-285750" algn="l">
              <a:buFont typeface="Arial"/>
              <a:buChar char="•"/>
            </a:pPr>
            <a:r>
              <a:rPr lang="en-US" sz="2000" dirty="0" smtClean="0"/>
              <a:t>Dress code</a:t>
            </a:r>
          </a:p>
          <a:p>
            <a:pPr marL="285750" indent="-285750" algn="l">
              <a:buFont typeface="Arial"/>
              <a:buChar char="•"/>
            </a:pPr>
            <a:r>
              <a:rPr lang="en-US" sz="2000" dirty="0" smtClean="0"/>
              <a:t>Start and end on time</a:t>
            </a:r>
          </a:p>
          <a:p>
            <a:pPr marL="285750" indent="-285750" algn="l">
              <a:buFont typeface="Arial"/>
              <a:buChar char="•"/>
            </a:pPr>
            <a:r>
              <a:rPr lang="en-US" sz="2000" dirty="0" smtClean="0"/>
              <a:t>Missing class</a:t>
            </a:r>
          </a:p>
          <a:p>
            <a:pPr marL="285750" indent="-285750" algn="l">
              <a:buFont typeface="Arial"/>
              <a:buChar char="•"/>
            </a:pPr>
            <a:r>
              <a:rPr lang="en-US" sz="2000" smtClean="0"/>
              <a:t>Slack instead </a:t>
            </a:r>
            <a:r>
              <a:rPr lang="en-US" sz="2000" dirty="0" smtClean="0"/>
              <a:t>of email</a:t>
            </a:r>
          </a:p>
          <a:p>
            <a:pPr marL="285750" indent="-285750" algn="l">
              <a:buFont typeface="Arial"/>
              <a:buChar char="•"/>
            </a:pPr>
            <a:r>
              <a:rPr lang="en-US" sz="2000" dirty="0" smtClean="0"/>
              <a:t>GitHub for course content and homework</a:t>
            </a:r>
          </a:p>
          <a:p>
            <a:pPr marL="285750" indent="-285750" algn="l">
              <a:buFont typeface="Arial"/>
              <a:buChar char="•"/>
            </a:pPr>
            <a:r>
              <a:rPr lang="en-US" sz="2000" dirty="0" smtClean="0"/>
              <a:t>Office hours</a:t>
            </a:r>
          </a:p>
          <a:p>
            <a:pPr marL="285750" indent="-285750" algn="l">
              <a:buFont typeface="Arial"/>
              <a:buChar char="•"/>
            </a:pPr>
            <a:endParaRPr lang="en-US" sz="2000" dirty="0" smtClean="0"/>
          </a:p>
        </p:txBody>
      </p:sp>
    </p:spTree>
    <p:extLst>
      <p:ext uri="{BB962C8B-B14F-4D97-AF65-F5344CB8AC3E}">
        <p14:creationId xmlns:p14="http://schemas.microsoft.com/office/powerpoint/2010/main" val="12998377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137" y="3238500"/>
            <a:ext cx="8426450" cy="1055687"/>
          </a:xfrm>
        </p:spPr>
        <p:txBody>
          <a:bodyPr/>
          <a:lstStyle/>
          <a:p>
            <a:pPr>
              <a:defRPr/>
            </a:pPr>
            <a:r>
              <a:rPr lang="en-US" dirty="0" smtClean="0"/>
              <a:t>Questions?</a:t>
            </a:r>
            <a:endParaRPr lang="en-US" sz="2000" dirty="0">
              <a:latin typeface="+mn-lt"/>
            </a:endParaRPr>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dirty="0" smtClean="0">
                <a:latin typeface="PFDinTextCompPro-Bold" charset="0"/>
                <a:ea typeface="ヒラギノ角ゴ ProN W3" charset="0"/>
                <a:cs typeface="ヒラギノ角ゴ ProN W3" charset="0"/>
              </a:rPr>
              <a:t>COURSE OVERVIEW</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363630842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GA_Instructor_Template_Deck">
  <a:themeElements>
    <a:clrScheme name="">
      <a:dk1>
        <a:srgbClr val="808080"/>
      </a:dk1>
      <a:lt1>
        <a:srgbClr val="FFFFFF"/>
      </a:lt1>
      <a:dk2>
        <a:srgbClr val="000000"/>
      </a:dk2>
      <a:lt2>
        <a:srgbClr val="000000"/>
      </a:lt2>
      <a:accent1>
        <a:srgbClr val="FFFFD6"/>
      </a:accent1>
      <a:accent2>
        <a:srgbClr val="333399"/>
      </a:accent2>
      <a:accent3>
        <a:srgbClr val="AAAAAA"/>
      </a:accent3>
      <a:accent4>
        <a:srgbClr val="DADADA"/>
      </a:accent4>
      <a:accent5>
        <a:srgbClr val="FFFFE8"/>
      </a:accent5>
      <a:accent6>
        <a:srgbClr val="2D2D8A"/>
      </a:accent6>
      <a:hlink>
        <a:srgbClr val="009999"/>
      </a:hlink>
      <a:folHlink>
        <a:srgbClr val="99CC00"/>
      </a:folHlink>
    </a:clrScheme>
    <a:fontScheme name="Title">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genda">
  <a:themeElements>
    <a:clrScheme name="General Assembly">
      <a:dk1>
        <a:srgbClr val="000000"/>
      </a:dk1>
      <a:lt1>
        <a:srgbClr val="FFFFFF"/>
      </a:lt1>
      <a:dk2>
        <a:srgbClr val="000000"/>
      </a:dk2>
      <a:lt2>
        <a:srgbClr val="808080"/>
      </a:lt2>
      <a:accent1>
        <a:srgbClr val="650A34"/>
      </a:accent1>
      <a:accent2>
        <a:srgbClr val="ED203B"/>
      </a:accent2>
      <a:accent3>
        <a:srgbClr val="FF9DB6"/>
      </a:accent3>
      <a:accent4>
        <a:srgbClr val="FFD707"/>
      </a:accent4>
      <a:accent5>
        <a:srgbClr val="78E6D2"/>
      </a:accent5>
      <a:accent6>
        <a:srgbClr val="23C2BC"/>
      </a:accent6>
      <a:hlink>
        <a:srgbClr val="009999"/>
      </a:hlink>
      <a:folHlink>
        <a:srgbClr val="99CC00"/>
      </a:folHlink>
    </a:clrScheme>
    <a:fontScheme name="Agenda">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a:lstStyle/>
    </a:lnDef>
  </a:objectDefaults>
  <a:extraClrSchemeLst>
    <a:extraClrScheme>
      <a:clrScheme name="Agend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GA_Instructor_Template_Deck.potx</Template>
  <TotalTime>8053</TotalTime>
  <Pages>0</Pages>
  <Words>579</Words>
  <Characters>0</Characters>
  <Application>Microsoft Office PowerPoint</Application>
  <PresentationFormat>Custom</PresentationFormat>
  <Lines>0</Lines>
  <Paragraphs>89</Paragraphs>
  <Slides>9</Slides>
  <Notes>9</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GA_Instructor_Template_Deck</vt:lpstr>
      <vt:lpstr>Agenda</vt:lpstr>
      <vt:lpstr> Data Science Course Overview</vt:lpstr>
      <vt:lpstr> I. Meet Your Instructors II. Instructor Philosophy III. Content Philosophy IV. How to Succeed V. Typical Class VI. Logistics VII. Questions?</vt:lpstr>
      <vt:lpstr>SINAN OZDEMIR CO-FOUNDER, TIER5 &amp; PROFESSOR, JOHNS HOPKINS  KEVIN MARKHAM CO-FOUNDER, CAUSETOWN  BRANDON BURROUGHS ASSOCIATE PRODUCT MANAGER, CLARABRIDGE</vt:lpstr>
      <vt:lpstr>PowerPoint Presentation</vt:lpstr>
      <vt:lpstr>PowerPoint Presentation</vt:lpstr>
      <vt:lpstr>PowerPoint Presentation</vt:lpstr>
      <vt:lpstr>PowerPoint Presentation</vt:lpstr>
      <vt:lpstr>PowerPoint Presentation</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Kevin Markham</cp:lastModifiedBy>
  <cp:revision>558</cp:revision>
  <dcterms:modified xsi:type="dcterms:W3CDTF">2014-12-12T21:53:31Z</dcterms:modified>
</cp:coreProperties>
</file>